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85" r:id="rId3"/>
    <p:sldId id="286" r:id="rId4"/>
    <p:sldId id="257" r:id="rId5"/>
    <p:sldId id="288" r:id="rId6"/>
    <p:sldId id="289" r:id="rId7"/>
    <p:sldId id="291" r:id="rId8"/>
    <p:sldId id="290" r:id="rId9"/>
    <p:sldId id="265" r:id="rId10"/>
    <p:sldId id="293" r:id="rId11"/>
    <p:sldId id="294" r:id="rId12"/>
    <p:sldId id="295" r:id="rId13"/>
    <p:sldId id="260" r:id="rId14"/>
    <p:sldId id="300" r:id="rId15"/>
    <p:sldId id="296" r:id="rId16"/>
    <p:sldId id="302" r:id="rId17"/>
    <p:sldId id="301" r:id="rId18"/>
    <p:sldId id="303" r:id="rId19"/>
    <p:sldId id="304" r:id="rId20"/>
    <p:sldId id="297" r:id="rId21"/>
    <p:sldId id="305" r:id="rId22"/>
    <p:sldId id="298" r:id="rId23"/>
    <p:sldId id="306" r:id="rId24"/>
    <p:sldId id="299" r:id="rId25"/>
    <p:sldId id="307" r:id="rId26"/>
    <p:sldId id="308" r:id="rId27"/>
    <p:sldId id="258" r:id="rId28"/>
  </p:sldIdLst>
  <p:sldSz cx="9144000" cy="5143500" type="screen16x9"/>
  <p:notesSz cx="6858000" cy="9144000"/>
  <p:embeddedFontLst>
    <p:embeddedFont>
      <p:font typeface="Pontano Sans" panose="020B0604020202020204" charset="0"/>
      <p:regular r:id="rId30"/>
    </p:embeddedFont>
    <p:embeddedFont>
      <p:font typeface="Dosis Light" panose="020B0604020202020204" charset="0"/>
      <p:regular r:id="rId31"/>
      <p:bold r:id="rId32"/>
    </p:embeddedFont>
    <p:embeddedFont>
      <p:font typeface="Dosis" panose="020B0604020202020204" charset="0"/>
      <p:regular r:id="rId33"/>
      <p:bold r:id="rId34"/>
    </p:embeddedFont>
    <p:embeddedFont>
      <p:font typeface="Varela Round" panose="020B0604020202020204" charset="-79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A0CCD9-9BBF-4F44-BC33-5FB9A02C6805}">
  <a:tblStyle styleId="{7FA0CCD9-9BBF-4F44-BC33-5FB9A02C68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4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4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052532-0052-49B6-B604-F26ED41541B0}" type="doc">
      <dgm:prSet loTypeId="urn:microsoft.com/office/officeart/2005/8/layout/h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4D6D6ADC-7F7B-40BA-8461-C363940D6890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accent3">
                  <a:lumMod val="50000"/>
                </a:schemeClr>
              </a:solidFill>
              <a:latin typeface="Pontano Sans" panose="020B0604020202020204" charset="0"/>
            </a:rPr>
            <a:t>Productos para el cabello</a:t>
          </a:r>
          <a:endParaRPr lang="es-ES" sz="1800" dirty="0">
            <a:solidFill>
              <a:schemeClr val="accent3">
                <a:lumMod val="50000"/>
              </a:schemeClr>
            </a:solidFill>
            <a:latin typeface="Pontano Sans" panose="020B0604020202020204" charset="0"/>
          </a:endParaRPr>
        </a:p>
      </dgm:t>
    </dgm:pt>
    <dgm:pt modelId="{426C0002-599B-4D44-88A4-62DDAAC1A0EA}" type="parTrans" cxnId="{EB9ED3A2-341C-4BD6-A762-C08C0A8608C1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FD9BC8D4-095E-40C4-8A68-42DA55A9448F}" type="sibTrans" cxnId="{EB9ED3A2-341C-4BD6-A762-C08C0A8608C1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D0D397F2-615F-4EDC-B502-D057FEB12E24}">
      <dgm:prSet phldrT="[Texto]" custT="1"/>
      <dgm:spPr/>
      <dgm:t>
        <a:bodyPr/>
        <a:lstStyle/>
        <a:p>
          <a:r>
            <a:rPr lang="es-ES" sz="10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Acondicionador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61A92173-4C2A-45E0-9715-26F64EDA63CA}" type="parTrans" cxnId="{1F893FC2-A440-4FF3-9D90-9215BEB5B3C8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C74CABF8-E4A8-484C-8EE6-3C39811DCE30}" type="sibTrans" cxnId="{1F893FC2-A440-4FF3-9D90-9215BEB5B3C8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AC760768-724B-4240-B1BB-D2B83C127B7F}">
      <dgm:prSet phldrT="[Texto]" custT="1"/>
      <dgm:spPr/>
      <dgm:t>
        <a:bodyPr/>
        <a:lstStyle/>
        <a:p>
          <a:r>
            <a:rPr lang="es-ES" sz="1800" smtClean="0">
              <a:solidFill>
                <a:schemeClr val="accent3">
                  <a:lumMod val="50000"/>
                </a:schemeClr>
              </a:solidFill>
              <a:latin typeface="Pontano Sans" panose="020B0604020202020204" charset="0"/>
            </a:rPr>
            <a:t>Productos para los ojos y cejas</a:t>
          </a:r>
          <a:endParaRPr lang="es-ES" sz="1800" dirty="0">
            <a:solidFill>
              <a:schemeClr val="accent3">
                <a:lumMod val="50000"/>
              </a:schemeClr>
            </a:solidFill>
            <a:latin typeface="Pontano Sans" panose="020B0604020202020204" charset="0"/>
          </a:endParaRPr>
        </a:p>
      </dgm:t>
    </dgm:pt>
    <dgm:pt modelId="{90C7E663-D39C-4E9C-9B7D-44C25D01BEB1}" type="parTrans" cxnId="{1AB548C3-6D20-4965-AF1A-1F0430D439D4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D0C071D5-EEF0-466B-ACF0-6511FED5C096}" type="sibTrans" cxnId="{1AB548C3-6D20-4965-AF1A-1F0430D439D4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D1A09AFC-03BE-4095-8CFE-06A71354F161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Adhesivo para pestañas postizas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F9444A09-69C2-446E-B690-E6F79F5EDD3D}" type="parTrans" cxnId="{A3ED65C5-D5F2-4B71-8A20-D8515B0D0BCF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957D039C-CD9F-411A-BBA8-3CE906FFC7FA}" type="sibTrans" cxnId="{A3ED65C5-D5F2-4B71-8A20-D8515B0D0BCF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EE6D51FB-E257-4C30-90BC-FB3DD5F6F52B}">
      <dgm:prSet phldrT="[Texto]" custT="1"/>
      <dgm:spPr/>
      <dgm:t>
        <a:bodyPr/>
        <a:lstStyle/>
        <a:p>
          <a:r>
            <a:rPr lang="es-ES" sz="1800" smtClean="0">
              <a:solidFill>
                <a:schemeClr val="accent3">
                  <a:lumMod val="50000"/>
                </a:schemeClr>
              </a:solidFill>
              <a:latin typeface="Pontano Sans" panose="020B0604020202020204" charset="0"/>
            </a:rPr>
            <a:t>Productos para labios</a:t>
          </a:r>
          <a:endParaRPr lang="es-ES" sz="1800" dirty="0">
            <a:solidFill>
              <a:schemeClr val="accent3">
                <a:lumMod val="50000"/>
              </a:schemeClr>
            </a:solidFill>
            <a:latin typeface="Pontano Sans" panose="020B0604020202020204" charset="0"/>
          </a:endParaRPr>
        </a:p>
      </dgm:t>
    </dgm:pt>
    <dgm:pt modelId="{23DE2686-B2E7-4554-9FEB-F4A18C8B8111}" type="parTrans" cxnId="{7E2C3EEB-8540-433F-90EB-E345834DF7CB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0CADDA42-9584-45FB-B6B5-53527122CEFB}" type="sibTrans" cxnId="{7E2C3EEB-8540-433F-90EB-E345834DF7CB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6F504304-4577-4A82-8DA0-F928DBA96CC5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Brillo/gloss/glitter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815B5135-D3E6-4C67-8901-9314025DB351}" type="parTrans" cxnId="{C8157705-A8B0-4075-A694-EB8F8D9F37DE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7F29C7F2-6144-4DA5-909F-7BB04C953892}" type="sibTrans" cxnId="{C8157705-A8B0-4075-A694-EB8F8D9F37DE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CCCEAE21-5521-413F-BBCD-9917CBDC4876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Alaciador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03A19D64-8B4F-47FF-9E46-E60A0BC53709}" type="parTrans" cxnId="{F8451E41-FF7A-4FA5-834C-C9720C0154E9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A16767A2-29DA-41EF-9DF8-CF7F8F1FF695}" type="sibTrans" cxnId="{F8451E41-FF7A-4FA5-834C-C9720C0154E9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A9B523E9-37CE-4120-96C4-2CA399A98E70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Brillo/gloss/glitter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E3208C66-0034-4280-906F-16CE91A16E12}" type="parTrans" cxnId="{61B92583-0199-444F-ABA0-0FFEB7A6410D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C1801049-5130-4F54-B5E2-C7069AAA4BD3}" type="sibTrans" cxnId="{61B92583-0199-444F-ABA0-0FFEB7A6410D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E959DFFA-2849-42C0-830D-CF2BEC1FE720}">
      <dgm:prSet phldrT="[Texto]" custT="1"/>
      <dgm:spPr/>
      <dgm:t>
        <a:bodyPr/>
        <a:lstStyle/>
        <a:p>
          <a:r>
            <a:rPr lang="es-ES" sz="10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Decolorante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BE535469-BD85-48E5-9A78-1A3A6CF4DAEA}" type="parTrans" cxnId="{E52ABB76-F99F-4BB8-BCB6-4D2D624D7D50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B5865C06-4319-45DC-BEF7-DDB8E1E1F7D9}" type="sibTrans" cxnId="{E52ABB76-F99F-4BB8-BCB6-4D2D624D7D50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9A706625-7F87-49B6-B04C-C8C7A98813C3}">
      <dgm:prSet phldrT="[Texto]" custT="1"/>
      <dgm:spPr/>
      <dgm:t>
        <a:bodyPr/>
        <a:lstStyle/>
        <a:p>
          <a:r>
            <a:rPr lang="es-ES" sz="10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Desvanecedor de canas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1A6CC237-05DF-405C-9641-70ADCA0D4AB9}" type="parTrans" cxnId="{D180BA45-4F0B-4485-8FC6-2B19A914D867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E42DE7F2-5FBB-4751-AA7A-DB3BDC11D7B8}" type="sibTrans" cxnId="{D180BA45-4F0B-4485-8FC6-2B19A914D867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F9585D38-78C2-4AAA-8BBF-BEF1275DF6EF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Enjuague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24F1F644-9D0D-4228-8328-3EBAE6392DD7}" type="parTrans" cxnId="{E9B1F46D-BF8B-4256-9CFF-4C98623E4AAB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1B1D61F2-95D0-40B3-8B2E-A1C9BDDFE396}" type="sibTrans" cxnId="{E9B1F46D-BF8B-4256-9CFF-4C98623E4AAB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6A60F63F-8EDF-41F4-A6B1-761E5A80FAC5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Estilizador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DA4FEFEF-0BF0-4CB6-BA22-AEE417D4E0A9}" type="parTrans" cxnId="{1CFE54A1-9F46-4EF6-9E7F-F298C3FBE121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125EBA47-C28D-49CF-BA29-B88BEEBDE245}" type="sibTrans" cxnId="{1CFE54A1-9F46-4EF6-9E7F-F298C3FBE121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972E936B-89C0-43E9-AB16-17EAB6C4AD5E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Fijador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6A79CA7D-7BA0-44D4-B5CA-8227A4430008}" type="parTrans" cxnId="{3AADD7C1-1E3B-4D3E-A32B-4667BAEFE16D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66B863CA-5750-4D3F-B99D-E82D15F4DA7D}" type="sibTrans" cxnId="{3AADD7C1-1E3B-4D3E-A32B-4667BAEFE16D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42810555-44C1-4DB1-8A3D-7259367EFA82}">
      <dgm:prSet phldrT="[Texto]" custT="1"/>
      <dgm:spPr/>
      <dgm:t>
        <a:bodyPr/>
        <a:lstStyle/>
        <a:p>
          <a:r>
            <a:rPr lang="es-ES" sz="10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Máscara o mascarilla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CDE83599-F336-475A-AD2F-137785B026A0}" type="parTrans" cxnId="{56DDBF6C-9D4D-439A-9331-F87C6FC071A0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D5660FA1-B535-4388-95E4-00BA3424BAF1}" type="sibTrans" cxnId="{56DDBF6C-9D4D-439A-9331-F87C6FC071A0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B2A20DF3-CB17-4697-B303-98DDDCE26397}">
      <dgm:prSet phldrT="[Texto]" custT="1"/>
      <dgm:spPr/>
      <dgm:t>
        <a:bodyPr/>
        <a:lstStyle/>
        <a:p>
          <a:r>
            <a:rPr lang="es-ES" sz="10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Modelador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3FE1AF3F-F9F2-469A-A675-905B7A38FEA0}" type="parTrans" cxnId="{EF2BA928-C794-4580-AB82-1CADB1D68D24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476E009F-BCCC-4E54-800C-6A00D0713B1C}" type="sibTrans" cxnId="{EF2BA928-C794-4580-AB82-1CADB1D68D24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5D47B9DE-248D-4BEC-B1D6-A5FAA6BBAC4E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Matizador / tonalizante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C25B8303-5598-4ED3-A084-833670CFC5A0}" type="parTrans" cxnId="{38915821-56E9-4A18-80E4-EB9F50A2E239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BAAF49B7-55DF-47C6-91B5-483212553FD0}" type="sibTrans" cxnId="{38915821-56E9-4A18-80E4-EB9F50A2E239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E03C0929-0167-49BE-899A-6D1B0DC1CFEC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Brillo/gloss/glitter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529335D3-E485-4293-A606-01E287022875}" type="parTrans" cxnId="{D6A76D70-BEF4-4F8D-B2FC-A7DC773CD5CF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62776CA7-FE92-4F32-82AA-6C39B897FDCE}" type="sibTrans" cxnId="{D6A76D70-BEF4-4F8D-B2FC-A7DC773CD5CF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EE596B53-47B8-45A2-8642-4DB03EF20A4A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Corrector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7428E472-81BD-4407-A247-A7959A0FAD10}" type="parTrans" cxnId="{C2150C5C-D499-4600-9B4E-C062611D1425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3AB9A4C7-22F9-4CAC-A571-2952739E7DD9}" type="sibTrans" cxnId="{C2150C5C-D499-4600-9B4E-C062611D1425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C8824A53-B964-4DB3-A9C4-D37B14789173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Delineador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BDAC6921-E86B-45E5-BFC6-CA44773555AB}" type="parTrans" cxnId="{EB1A6AD2-ACFF-4BBB-90CA-75E5B52549EE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7CC6915E-6B02-43B0-9E72-FE98E3ACF65F}" type="sibTrans" cxnId="{EB1A6AD2-ACFF-4BBB-90CA-75E5B52549EE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AE87109B-FC68-4BFB-AC23-602EBDB505EC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Desmaquillante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9A1CDB42-E3B0-47AD-82A0-571904C74AE4}" type="parTrans" cxnId="{ADFFB9F0-3129-41CB-A086-411656BDFAC9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90B572CD-8E41-4B80-A11A-9DA699919EBD}" type="sibTrans" cxnId="{ADFFB9F0-3129-41CB-A086-411656BDFAC9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F39FA4ED-D721-4732-9C1C-3B2832051562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Máscara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E762F9F3-CC60-4C9F-94B1-3C4FE954E88A}" type="parTrans" cxnId="{34DB5DD8-D6C5-442E-A43E-016268EB305F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E76B8992-6976-4D3F-8AA5-CFB61C151E27}" type="sibTrans" cxnId="{34DB5DD8-D6C5-442E-A43E-016268EB305F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67DE567B-EAF3-4CE2-B512-76D3596BE00C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Sombras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BB6864A3-CFF5-4714-A1BE-5B73E77FBBFD}" type="parTrans" cxnId="{57204F16-49A5-4093-A949-30E2D59DF8BF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8919637A-E996-4836-AB2A-460A1A33224E}" type="sibTrans" cxnId="{57204F16-49A5-4093-A949-30E2D59DF8BF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A9709BEF-ECD6-4AF0-B833-BA27E17BDFA5}">
      <dgm:prSet phldrT="[Texto]" custT="1"/>
      <dgm:spPr/>
      <dgm:t>
        <a:bodyPr/>
        <a:lstStyle/>
        <a:p>
          <a:r>
            <a:rPr lang="es-ES" sz="10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Tratamiento 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96C822F8-DB62-4080-B917-695D1963EF55}" type="parTrans" cxnId="{70423EAF-6F37-4A44-A79C-699067429CA1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7D317D14-3E54-4757-BE59-4EA51079EFAF}" type="sibTrans" cxnId="{70423EAF-6F37-4A44-A79C-699067429CA1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5A8FAF2F-07D4-47D9-AFD8-86ABB87ABAE6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Delineador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8D9D3D82-EA98-473E-BB94-6ED1E01686B2}" type="parTrans" cxnId="{A52AC9B7-B1E1-4F11-9737-D5EBB45C1835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1D67C038-E4B9-4FF4-8459-D3982F4C5674}" type="sibTrans" cxnId="{A52AC9B7-B1E1-4F11-9737-D5EBB45C1835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B4098C9A-1431-4293-9888-5B25489372BC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Desmaquillante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F8073A9A-760D-4E4D-BE4D-04D4AC819078}" type="parTrans" cxnId="{5C1A42A0-6346-4B97-ABC0-FE06106663F2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B97E9433-98F6-4F69-BD2E-0E3EC8F07636}" type="sibTrans" cxnId="{5C1A42A0-6346-4B97-ABC0-FE06106663F2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501DAFAD-0448-4849-A1FC-02D46EDA60F7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Labial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1FF46105-5E29-4893-B9EC-9E0BA2BF1A40}" type="parTrans" cxnId="{9D90CB73-C158-4D60-A3E8-6EC1769BE1C6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57ABD50D-5E79-4212-BC49-9FB30A7A7248}" type="sibTrans" cxnId="{9D90CB73-C158-4D60-A3E8-6EC1769BE1C6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740245E4-0871-475D-A4BE-00D031BBFE87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Protector o filtro solar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C88FF063-C1C5-47FB-B9AD-912A1F8BD3C5}" type="parTrans" cxnId="{7606D11B-9857-4B12-B73B-CB85E90244BA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6E9A7C97-511E-4CCB-BC4B-923C49413DD6}" type="sibTrans" cxnId="{7606D11B-9857-4B12-B73B-CB85E90244BA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DF57D94D-E2F4-4A00-9F7B-AF1CC40B05AD}">
      <dgm:prSet phldrT="[Texto]" custT="1"/>
      <dgm:spPr/>
      <dgm:t>
        <a:bodyPr/>
        <a:lstStyle/>
        <a:p>
          <a:r>
            <a:rPr lang="es-ES" sz="1800" smtClean="0">
              <a:solidFill>
                <a:schemeClr val="accent3">
                  <a:lumMod val="50000"/>
                </a:schemeClr>
              </a:solidFill>
              <a:latin typeface="Pontano Sans" panose="020B0604020202020204" charset="0"/>
            </a:rPr>
            <a:t>Productos de uso facial y/o corporal</a:t>
          </a:r>
          <a:endParaRPr lang="es-ES" sz="1800" dirty="0">
            <a:solidFill>
              <a:schemeClr val="accent3">
                <a:lumMod val="50000"/>
              </a:schemeClr>
            </a:solidFill>
            <a:latin typeface="Pontano Sans" panose="020B0604020202020204" charset="0"/>
          </a:endParaRPr>
        </a:p>
      </dgm:t>
    </dgm:pt>
    <dgm:pt modelId="{ACC457D4-228C-4DFE-A690-3BC148CE8EB0}" type="parTrans" cxnId="{846CD47E-51EB-4143-8801-B486EAD4ED55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7FEF2FAD-903E-42DF-977A-8C7810B5C9F7}" type="sibTrans" cxnId="{846CD47E-51EB-4143-8801-B486EAD4ED55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012EA1B7-114A-4BBD-8178-030CF9841DA8}">
      <dgm:prSet phldrT="[Texto]" custT="1"/>
      <dgm:spPr/>
      <dgm:t>
        <a:bodyPr/>
        <a:lstStyle/>
        <a:p>
          <a:r>
            <a:rPr lang="es-ES" sz="8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Aclarador o despigmentante de la piel</a:t>
          </a:r>
          <a:endParaRPr lang="es-ES" sz="8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C344A0E3-A5A7-415D-B44D-81D72F84143A}" type="parTrans" cxnId="{7AE6E1A5-FBA4-4599-BC18-557429E32207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2C53F5B5-77C2-4608-9057-E1A6E1E1DD77}" type="sibTrans" cxnId="{7AE6E1A5-FBA4-4599-BC18-557429E32207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B3E25B68-6D11-425F-9D32-C9721DA02DA4}">
      <dgm:prSet phldrT="[Texto]" custT="1"/>
      <dgm:spPr/>
      <dgm:t>
        <a:bodyPr/>
        <a:lstStyle/>
        <a:p>
          <a:r>
            <a:rPr lang="es-ES" sz="8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Agua de colonia</a:t>
          </a:r>
          <a:endParaRPr lang="es-ES" sz="8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8E5DB5E8-4CE0-4BC1-87B6-5EFEEC0CEA58}" type="parTrans" cxnId="{7CB17036-91AE-4A0A-9EFE-7C5B0B1C852E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A527162D-CBA2-4D61-ABDD-DC812489DBF2}" type="sibTrans" cxnId="{7CB17036-91AE-4A0A-9EFE-7C5B0B1C852E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1F6061E0-3429-4AEB-8AD9-A78CDF5DC6C2}">
      <dgm:prSet phldrT="[Texto]" custT="1"/>
      <dgm:spPr/>
      <dgm:t>
        <a:bodyPr/>
        <a:lstStyle/>
        <a:p>
          <a:r>
            <a:rPr lang="es-ES" sz="8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Agua de tocador</a:t>
          </a:r>
          <a:endParaRPr lang="es-ES" sz="8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FE842EA0-A356-4677-A5FB-9BB688817C71}" type="parTrans" cxnId="{ADEA96F8-B177-48A6-99E5-E2BDCE71EB79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39178720-881C-40D7-9085-37827B157B11}" type="sibTrans" cxnId="{ADEA96F8-B177-48A6-99E5-E2BDCE71EB79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E4434B1C-7844-4512-AF9C-531D0E1743DF}">
      <dgm:prSet phldrT="[Texto]" custT="1"/>
      <dgm:spPr/>
      <dgm:t>
        <a:bodyPr/>
        <a:lstStyle/>
        <a:p>
          <a:r>
            <a:rPr lang="es-ES" sz="8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Antitranspirante</a:t>
          </a:r>
          <a:endParaRPr lang="es-ES" sz="8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0AA4DC0F-3A0F-40B7-8540-3548D71BEDC3}" type="parTrans" cxnId="{A2B3FFD6-4615-4095-B2C8-3F8D6B69F5D0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06BC666A-0ED9-4478-9B33-575F762FF071}" type="sibTrans" cxnId="{A2B3FFD6-4615-4095-B2C8-3F8D6B69F5D0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01696593-CDDB-402F-8273-42DF0943526B}">
      <dgm:prSet phldrT="[Texto]" custT="1"/>
      <dgm:spPr/>
      <dgm:t>
        <a:bodyPr/>
        <a:lstStyle/>
        <a:p>
          <a:r>
            <a:rPr lang="es-ES" sz="8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Autobronceador </a:t>
          </a:r>
          <a:endParaRPr lang="es-ES" sz="8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E939481F-0D08-47F6-843A-3F638C080054}" type="parTrans" cxnId="{EF2DD25A-25DE-4F6C-9F58-929D0AAC11A7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7C38F235-AEB2-4220-AFCA-303613740E80}" type="sibTrans" cxnId="{EF2DD25A-25DE-4F6C-9F58-929D0AAC11A7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0CD6CE2B-B632-41C9-8DD4-CA161B15F327}">
      <dgm:prSet phldrT="[Texto]" custT="1"/>
      <dgm:spPr/>
      <dgm:t>
        <a:bodyPr/>
        <a:lstStyle/>
        <a:p>
          <a:r>
            <a:rPr lang="es-ES" sz="8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Baños de burbujas o baños perfumados</a:t>
          </a:r>
          <a:endParaRPr lang="es-ES" sz="8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D464BC5E-4EBE-43DA-9252-CFFA7D671569}" type="parTrans" cxnId="{0B2A10C2-73A1-4C9C-81ED-812FB080A1B5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E855D49B-0300-4DD6-9408-9900D1F3DC00}" type="sibTrans" cxnId="{0B2A10C2-73A1-4C9C-81ED-812FB080A1B5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A98F2DA1-F93B-48BF-BB3E-8F147261D1E5}">
      <dgm:prSet phldrT="[Texto]" custT="1"/>
      <dgm:spPr/>
      <dgm:t>
        <a:bodyPr/>
        <a:lstStyle/>
        <a:p>
          <a:r>
            <a:rPr lang="es-ES" sz="8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Brillo/glitter</a:t>
          </a:r>
          <a:endParaRPr lang="es-ES" sz="8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8551F192-56A1-4D60-9993-FA233470349C}" type="parTrans" cxnId="{5D530689-287C-4C53-9A70-AE64C1C845C1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DDD71831-46B4-4C75-9E1C-66D206FBA945}" type="sibTrans" cxnId="{5D530689-287C-4C53-9A70-AE64C1C845C1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7586AD43-3D6E-4388-A10A-7B231BAD8156}">
      <dgm:prSet phldrT="[Texto]" custT="1"/>
      <dgm:spPr/>
      <dgm:t>
        <a:bodyPr/>
        <a:lstStyle/>
        <a:p>
          <a:r>
            <a:rPr lang="es-ES" sz="8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Bronceado</a:t>
          </a:r>
          <a:endParaRPr lang="es-ES" sz="8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59AAA3DC-CE1F-45F5-AF80-71FF2D392926}" type="parTrans" cxnId="{D6A44044-BFAA-405B-9385-353B270D1AF7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4083E0DA-D129-4988-91C7-7AB1162778FA}" type="sibTrans" cxnId="{D6A44044-BFAA-405B-9385-353B270D1AF7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F679E722-B051-4963-BCFE-6212C698ECDC}">
      <dgm:prSet phldrT="[Texto]" custT="1"/>
      <dgm:spPr/>
      <dgm:t>
        <a:bodyPr/>
        <a:lstStyle/>
        <a:p>
          <a:r>
            <a:rPr lang="es-ES" sz="8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Colonia</a:t>
          </a:r>
          <a:endParaRPr lang="es-ES" sz="8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0EEF04BC-06E2-4E09-B905-C302208B01A6}" type="parTrans" cxnId="{BD9D4852-4861-4D9D-BD96-F16D9869155A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003D5B0B-9FE6-4E4B-A348-4577A2AEA92F}" type="sibTrans" cxnId="{BD9D4852-4861-4D9D-BD96-F16D9869155A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254465C2-B334-484C-917F-EF11FE262614}">
      <dgm:prSet phldrT="[Texto]" custT="1"/>
      <dgm:spPr/>
      <dgm:t>
        <a:bodyPr/>
        <a:lstStyle/>
        <a:p>
          <a:r>
            <a:rPr lang="es-ES" sz="8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Corrector</a:t>
          </a:r>
          <a:endParaRPr lang="es-ES" sz="8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828D937C-30D1-491E-942F-D7EF87CFBD82}" type="parTrans" cxnId="{E23E5A9C-AE13-4575-9DD1-4CCC6CC7BD4C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FF168065-509E-43F1-AA2C-B3A752F69AF8}" type="sibTrans" cxnId="{E23E5A9C-AE13-4575-9DD1-4CCC6CC7BD4C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6C17FEA6-BBF2-41E9-9BEF-EED9B4F95360}">
      <dgm:prSet phldrT="[Texto]" custT="1"/>
      <dgm:spPr/>
      <dgm:t>
        <a:bodyPr/>
        <a:lstStyle/>
        <a:p>
          <a:r>
            <a:rPr lang="es-ES" sz="8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Decolorante del vello superfluo</a:t>
          </a:r>
          <a:endParaRPr lang="es-ES" sz="8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A096A00E-338A-4F27-8BBC-EB158505ADA3}" type="parTrans" cxnId="{4701DB86-B36C-415B-9F51-4B3A602426E0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FA91C793-B616-4F3C-A458-04E55E30FA2C}" type="sibTrans" cxnId="{4701DB86-B36C-415B-9F51-4B3A602426E0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60D33D94-E18B-455D-8950-B3BA6477B002}">
      <dgm:prSet phldrT="[Texto]" custT="1"/>
      <dgm:spPr/>
      <dgm:t>
        <a:bodyPr/>
        <a:lstStyle/>
        <a:p>
          <a:r>
            <a:rPr lang="es-ES" sz="8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Depilatorio</a:t>
          </a:r>
          <a:endParaRPr lang="es-ES" sz="8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CDB6F7A6-0BD5-483B-8457-78C06652F317}" type="parTrans" cxnId="{F9C320A8-BAFA-495D-B040-D70B479949AB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E136B866-777D-4738-8618-680B8689AA68}" type="sibTrans" cxnId="{F9C320A8-BAFA-495D-B040-D70B479949AB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D4949DB7-9E65-4D35-AA76-5BE0D5E1C7AB}">
      <dgm:prSet phldrT="[Texto]" custT="1"/>
      <dgm:spPr/>
      <dgm:t>
        <a:bodyPr/>
        <a:lstStyle/>
        <a:p>
          <a:r>
            <a:rPr lang="es-ES" sz="8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Desmaquillante</a:t>
          </a:r>
          <a:endParaRPr lang="es-ES" sz="8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B1FA35CB-CBB8-4058-A5C3-3F3676018E98}" type="parTrans" cxnId="{A677A068-9700-4F4C-A7A8-E8A008E95A70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964CFCA0-8EF9-4B75-B8B3-50A34560F1E1}" type="sibTrans" cxnId="{A677A068-9700-4F4C-A7A8-E8A008E95A70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BD93AFF1-EAF6-42E2-8FD1-B0F33A9852EB}">
      <dgm:prSet phldrT="[Texto]" custT="1"/>
      <dgm:spPr/>
      <dgm:t>
        <a:bodyPr/>
        <a:lstStyle/>
        <a:p>
          <a:r>
            <a:rPr lang="es-ES" sz="8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Desodorante</a:t>
          </a:r>
          <a:endParaRPr lang="es-ES" sz="8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172EA858-5E43-4A49-AD65-922FDDD729EA}" type="parTrans" cxnId="{660D9D08-E621-4094-B743-89940E765296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8C3A2E44-3240-4916-82FC-868299A2000E}" type="sibTrans" cxnId="{660D9D08-E621-4094-B743-89940E765296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6D53A673-D9A6-4BEC-AB52-E195DA9679E6}">
      <dgm:prSet phldrT="[Texto]" custT="1"/>
      <dgm:spPr/>
      <dgm:t>
        <a:bodyPr/>
        <a:lstStyle/>
        <a:p>
          <a:r>
            <a:rPr lang="es-ES" sz="8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Dermolimpiador</a:t>
          </a:r>
          <a:endParaRPr lang="es-ES" sz="8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C280FF43-5091-4E64-A529-3C15FE4E9AC9}" type="parTrans" cxnId="{C0B06A13-AADC-40FB-8390-BA438F53C178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325694E8-3B1D-45A9-A779-DECAA2E427F4}" type="sibTrans" cxnId="{C0B06A13-AADC-40FB-8390-BA438F53C178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3A7D0579-5C42-48AF-A680-F4988A1522A3}">
      <dgm:prSet phldrT="[Texto]" custT="1"/>
      <dgm:spPr/>
      <dgm:t>
        <a:bodyPr/>
        <a:lstStyle/>
        <a:p>
          <a:r>
            <a:rPr lang="es-ES" sz="8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Epilatorio</a:t>
          </a:r>
          <a:endParaRPr lang="es-ES" sz="8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04BA532A-37DD-42C5-AFC9-C5E342CCF01E}" type="parTrans" cxnId="{B80FD842-9589-4831-A640-C539E560DA1C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004C8B48-9134-4F2A-AF36-4B8B3DD73377}" type="sibTrans" cxnId="{B80FD842-9589-4831-A640-C539E560DA1C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85217CD6-E8CF-4293-B374-D0C05344D3E5}">
      <dgm:prSet phldrT="[Texto]" custT="1"/>
      <dgm:spPr/>
      <dgm:t>
        <a:bodyPr/>
        <a:lstStyle/>
        <a:p>
          <a:r>
            <a:rPr lang="es-ES" sz="8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Exfoliante</a:t>
          </a:r>
          <a:endParaRPr lang="es-ES" sz="8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B3DD97F4-2499-4EDB-8953-301800C81D71}" type="parTrans" cxnId="{DF450F4E-7A11-45B1-8CA2-750E8E0F174D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C3925B97-308B-47E8-A5BC-E5B9F785A79B}" type="sibTrans" cxnId="{DF450F4E-7A11-45B1-8CA2-750E8E0F174D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F8C235C8-739C-48CF-BB0E-CA050C217682}">
      <dgm:prSet phldrT="[Texto]" custT="1"/>
      <dgm:spPr/>
      <dgm:t>
        <a:bodyPr/>
        <a:lstStyle/>
        <a:p>
          <a:r>
            <a:rPr lang="es-ES" sz="8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Limpiadora o limpiador</a:t>
          </a:r>
          <a:endParaRPr lang="es-ES" sz="8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B0C5BD16-E3FC-4D02-9842-5C9A40CA1FBD}" type="parTrans" cxnId="{7A2601CF-1555-4E8E-9E6F-B67DE666B4F0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59268BE6-5187-46C1-9F2E-0FFDD27EBE35}" type="sibTrans" cxnId="{7A2601CF-1555-4E8E-9E6F-B67DE666B4F0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68CD7C02-10D7-4D20-85B7-2BDB01001A57}">
      <dgm:prSet phldrT="[Texto]" custT="1"/>
      <dgm:spPr/>
      <dgm:t>
        <a:bodyPr/>
        <a:lstStyle/>
        <a:p>
          <a:r>
            <a:rPr lang="es-ES" sz="8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Maquillaje</a:t>
          </a:r>
          <a:endParaRPr lang="es-ES" sz="8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5F840A48-5867-4803-BF4C-821443F510FC}" type="parTrans" cxnId="{EF9DEC0F-7DC4-4646-BCEC-13152EBC50FC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8280CC82-DC8F-4BCA-BED9-C62D43A0B4E6}" type="sibTrans" cxnId="{EF9DEC0F-7DC4-4646-BCEC-13152EBC50FC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F0292CB1-13A7-4F29-83AD-9FAD69405198}">
      <dgm:prSet phldrT="[Texto]" custT="1"/>
      <dgm:spPr/>
      <dgm:t>
        <a:bodyPr/>
        <a:lstStyle/>
        <a:p>
          <a:r>
            <a:rPr lang="es-ES" sz="8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Mascarilla</a:t>
          </a:r>
          <a:endParaRPr lang="es-ES" sz="8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9393527B-4F57-4B1E-ADE8-737C00D17192}" type="parTrans" cxnId="{B3F9F822-EC3F-46A7-876F-A564FFFFFDA5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3273C359-078E-482B-9369-DD6B21213B39}" type="sibTrans" cxnId="{B3F9F822-EC3F-46A7-876F-A564FFFFFDA5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6D020A48-C4DF-477F-8FFC-F5A144E564F9}">
      <dgm:prSet phldrT="[Texto]" custT="1"/>
      <dgm:spPr/>
      <dgm:t>
        <a:bodyPr/>
        <a:lstStyle/>
        <a:p>
          <a:r>
            <a:rPr lang="es-ES" sz="8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Perfume</a:t>
          </a:r>
          <a:endParaRPr lang="es-ES" sz="8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918FB830-29D8-420F-A52D-006833815D66}" type="parTrans" cxnId="{FAF38B79-C5E6-471C-AEF7-7028AEEF532E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0422B12F-20EC-4A4C-818C-477AA40D48B2}" type="sibTrans" cxnId="{FAF38B79-C5E6-471C-AEF7-7028AEEF532E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691FF081-AEB8-4352-8EE0-9F45E06FB21C}">
      <dgm:prSet phldrT="[Texto]" custT="1"/>
      <dgm:spPr/>
      <dgm:t>
        <a:bodyPr/>
        <a:lstStyle/>
        <a:p>
          <a:r>
            <a:rPr lang="es-ES" sz="8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Protector o filtro solar</a:t>
          </a:r>
          <a:endParaRPr lang="es-ES" sz="8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5F4977B2-B627-4318-8515-4A5611D9EF26}" type="parTrans" cxnId="{9D9ADD24-3FBD-4A63-AF59-EDB111439173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DC38B07D-8548-4052-A6EA-9E2C45F2CF64}" type="sibTrans" cxnId="{9D9ADD24-3FBD-4A63-AF59-EDB111439173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1DB08882-79C0-4446-8D97-3260B9D001EE}">
      <dgm:prSet phldrT="[Texto]" custT="1"/>
      <dgm:spPr/>
      <dgm:t>
        <a:bodyPr/>
        <a:lstStyle/>
        <a:p>
          <a:r>
            <a:rPr lang="es-ES" sz="8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Repelentes de insectos</a:t>
          </a:r>
          <a:endParaRPr lang="es-ES" sz="8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7C400AF2-E9C6-4A5F-9E21-DA71D7F50FA5}" type="parTrans" cxnId="{EDF56743-3953-466B-9726-595A8EF759FD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D1A1D5D2-E177-46E2-BA3E-3DD90C860B2E}" type="sibTrans" cxnId="{EDF56743-3953-466B-9726-595A8EF759FD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47E112E8-5EBB-4DBE-92F8-A8E0DF80015F}">
      <dgm:prSet phldrT="[Texto]" custT="1"/>
      <dgm:spPr/>
      <dgm:t>
        <a:bodyPr/>
        <a:lstStyle/>
        <a:p>
          <a:r>
            <a:rPr lang="es-ES" sz="8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Rubor</a:t>
          </a:r>
          <a:endParaRPr lang="es-ES" sz="8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2911E02A-4F79-4C04-88BA-58BE6929C558}" type="parTrans" cxnId="{494D8F25-5351-46B0-8237-B22267EBC1E7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D54DCF7D-3479-4EDA-8381-23A8F49FA75A}" type="sibTrans" cxnId="{494D8F25-5351-46B0-8237-B22267EBC1E7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F2773318-6C6E-4E74-B61A-08AABC0AA69D}">
      <dgm:prSet phldrT="[Texto]" custT="1"/>
      <dgm:spPr/>
      <dgm:t>
        <a:bodyPr/>
        <a:lstStyle/>
        <a:p>
          <a:r>
            <a:rPr lang="es-ES" sz="8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Sales para baño</a:t>
          </a:r>
          <a:endParaRPr lang="es-ES" sz="8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D1111673-7F8C-495B-8C30-F48FF6DE1E77}" type="parTrans" cxnId="{1A3B8A7D-3E7A-43A9-BFD6-E36CE6CC39EA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77FF820C-346C-42D8-8580-887D735FE3EB}" type="sibTrans" cxnId="{1A3B8A7D-3E7A-43A9-BFD6-E36CE6CC39EA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D23BE264-CAAF-4D84-94A2-C071B7BFE460}">
      <dgm:prSet phldrT="[Texto]" custT="1"/>
      <dgm:spPr/>
      <dgm:t>
        <a:bodyPr/>
        <a:lstStyle/>
        <a:p>
          <a:r>
            <a:rPr lang="es-ES" sz="8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Splash</a:t>
          </a:r>
          <a:endParaRPr lang="es-ES" sz="8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B9018F83-9BF9-427F-8273-AA63B4F0B8DD}" type="parTrans" cxnId="{8A5BAFB5-70CD-4C06-935E-D05C61D3C757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7577D18D-86EA-4DA1-81E5-F9DC136F3C92}" type="sibTrans" cxnId="{8A5BAFB5-70CD-4C06-935E-D05C61D3C757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261C20F4-F1DB-402B-B948-5DAEFB5CFE87}">
      <dgm:prSet phldrT="[Texto]" custT="1"/>
      <dgm:spPr/>
      <dgm:t>
        <a:bodyPr/>
        <a:lstStyle/>
        <a:p>
          <a:r>
            <a:rPr lang="es-ES" sz="8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Talco</a:t>
          </a:r>
          <a:endParaRPr lang="es-ES" sz="8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974C77CB-D1BC-4E33-9BC5-7CC91B1B338A}" type="parTrans" cxnId="{C2558D0F-4617-433D-8D50-4A466EBBEE37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6C37A0FB-BA25-4401-AD54-D135A719EF0C}" type="sibTrans" cxnId="{C2558D0F-4617-433D-8D50-4A466EBBEE37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0DD493EF-4628-4ABB-927C-E09C85F95FEF}">
      <dgm:prSet phldrT="[Texto]" custT="1"/>
      <dgm:spPr/>
      <dgm:t>
        <a:bodyPr/>
        <a:lstStyle/>
        <a:p>
          <a:r>
            <a:rPr lang="es-ES" sz="8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Tratamiento </a:t>
          </a:r>
          <a:endParaRPr lang="es-ES" sz="8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F00CF715-4A28-40B0-AD9A-FF04C1A82A8F}" type="parTrans" cxnId="{E28442E7-AE45-4227-BAB0-BA2EDC8224E7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536E1077-38E0-4A3C-ACEA-C035DD269C3A}" type="sibTrans" cxnId="{E28442E7-AE45-4227-BAB0-BA2EDC8224E7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1EA5355C-FF4D-4F4B-BBA3-42A93A7609E2}">
      <dgm:prSet phldrT="[Texto]" custT="1"/>
      <dgm:spPr/>
      <dgm:t>
        <a:bodyPr/>
        <a:lstStyle/>
        <a:p>
          <a:r>
            <a:rPr lang="es-ES" sz="1800" smtClean="0">
              <a:solidFill>
                <a:schemeClr val="accent3">
                  <a:lumMod val="50000"/>
                </a:schemeClr>
              </a:solidFill>
              <a:latin typeface="Pontano Sans" panose="020B0604020202020204" charset="0"/>
            </a:rPr>
            <a:t>Productos para manos y uñas</a:t>
          </a:r>
          <a:endParaRPr lang="es-ES" sz="1800" dirty="0">
            <a:solidFill>
              <a:schemeClr val="accent3">
                <a:lumMod val="50000"/>
              </a:schemeClr>
            </a:solidFill>
            <a:latin typeface="Pontano Sans" panose="020B0604020202020204" charset="0"/>
          </a:endParaRPr>
        </a:p>
      </dgm:t>
    </dgm:pt>
    <dgm:pt modelId="{771CDA34-B7A1-4B0C-99CC-E4CBF7E55F3C}" type="parTrans" cxnId="{8F2BEAB3-968C-405F-AB6B-B7FE816BC02A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4C1A1395-714D-4A54-A5AD-D882635F2AC1}" type="sibTrans" cxnId="{8F2BEAB3-968C-405F-AB6B-B7FE816BC02A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99DD51BE-2C07-4B32-A84E-2A9B6D76EB12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Adhesivo para uñas postizas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F760C894-74AA-4DB6-AED6-97FA07E7745B}" type="parTrans" cxnId="{1D92BC5E-1013-43D4-A573-187B43A791EF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F82B2D5D-6324-4220-BE5F-05C85BDD04E5}" type="sibTrans" cxnId="{1D92BC5E-1013-43D4-A573-187B43A791EF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08E45381-69E3-4FFC-97E9-66B0D7707A1E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Barniz o esmalte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7F2F9974-170C-481D-BA4B-352FEC8DE824}" type="parTrans" cxnId="{0F1BF973-DCD1-44DF-A99D-C20949C47287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2CB3D4DD-7712-47B8-AF72-E1F9248B9B43}" type="sibTrans" cxnId="{0F1BF973-DCD1-44DF-A99D-C20949C47287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E3DA9C85-543F-404E-93B6-BD4111B742C2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Disolvente de esmalte o barniz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A3751760-ADFC-4A63-9FB7-3C6A42B7EF71}" type="parTrans" cxnId="{50B4DA4B-5222-402A-8185-4A6D4E85874D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35B0BE02-A38F-46E8-978A-F4791AE56290}" type="sibTrans" cxnId="{50B4DA4B-5222-402A-8185-4A6D4E85874D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64F4AC65-3FBA-4095-9B96-2D8ECB9665EA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Endurecedor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A36A8F30-7D95-4368-881A-F8193F2B7ADE}" type="parTrans" cxnId="{57C20A79-4842-4049-8815-C7F37C24FE0D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A902B1A7-0531-499B-B8FA-CDF12A5983F8}" type="sibTrans" cxnId="{57C20A79-4842-4049-8815-C7F37C24FE0D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CEE900D3-4130-4AD0-AD4F-37B576098B8E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Exfoliante o exfoliador Removedor de cutícula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212DBB09-8155-4519-A62C-3CA57802A4C5}" type="parTrans" cxnId="{F378E8D8-0550-4E36-A26E-69D70357A0AB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C4A9E07F-B378-4BBF-9B12-AE334E7925D6}" type="sibTrans" cxnId="{F378E8D8-0550-4E36-A26E-69D70357A0AB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46B575AC-F45B-46E2-B09C-5A5F7DD2A8B5}">
      <dgm:prSet custT="1"/>
      <dgm:spPr/>
      <dgm:t>
        <a:bodyPr/>
        <a:lstStyle/>
        <a:p>
          <a:r>
            <a:rPr lang="pt-BR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Removedor o quita esmalte o barniz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480F1D53-8528-4056-85AF-C578A40E5F20}" type="parTrans" cxnId="{793C7EF2-7E5D-4EC4-903E-F52D5F332C69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3A29A813-3CEA-4DC2-8486-40BA848A3E15}" type="sibTrans" cxnId="{793C7EF2-7E5D-4EC4-903E-F52D5F332C69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6A427958-A962-4001-8895-1FCD30F3093F}">
      <dgm:prSet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Secador de esmalte o barniz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AEFDBCAF-A1B2-424C-944F-350396ECB9DC}" type="parTrans" cxnId="{6B5D8983-60AA-4091-984C-42F15AA70630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E8F7CDF9-1902-4BE7-8B25-7936E90A34E0}" type="sibTrans" cxnId="{6B5D8983-60AA-4091-984C-42F15AA70630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7F06F77F-5CFD-460A-A0CD-FC0FB94BEBA4}">
      <dgm:prSet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Tratamiento 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321320EC-FA4F-4F37-AF36-F513ECC381D0}" type="parTrans" cxnId="{E3779607-C9F2-4F6A-A551-CBD90873652B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CC988F06-3731-4D7C-B693-C4A371522463}" type="sibTrans" cxnId="{E3779607-C9F2-4F6A-A551-CBD90873652B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EA1FE117-2E6F-402D-8297-F7D35CFC2E1B}">
      <dgm:prSet custT="1"/>
      <dgm:spPr/>
      <dgm:t>
        <a:bodyPr/>
        <a:lstStyle/>
        <a:p>
          <a:r>
            <a:rPr lang="es-ES" sz="1800" smtClean="0">
              <a:solidFill>
                <a:schemeClr val="accent3">
                  <a:lumMod val="50000"/>
                </a:schemeClr>
              </a:solidFill>
              <a:latin typeface="Pontano Sans" panose="020B0604020202020204" charset="0"/>
            </a:rPr>
            <a:t>Productos de aromacología o aromalogía</a:t>
          </a:r>
          <a:endParaRPr lang="es-ES" sz="1800" dirty="0">
            <a:solidFill>
              <a:schemeClr val="accent3">
                <a:lumMod val="50000"/>
              </a:schemeClr>
            </a:solidFill>
            <a:latin typeface="Pontano Sans" panose="020B0604020202020204" charset="0"/>
          </a:endParaRPr>
        </a:p>
      </dgm:t>
    </dgm:pt>
    <dgm:pt modelId="{9A4EE868-B3DF-4821-ADCB-BB32EDADE0AF}" type="parTrans" cxnId="{CE1C5D61-C1B2-4B78-B4AD-968F185BE526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894A2E48-530E-46F4-87AC-80FB33F43DE0}" type="sibTrans" cxnId="{CE1C5D61-C1B2-4B78-B4AD-968F185BE526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F6CC937D-A6FE-4521-8337-B8DF6AD29854}">
      <dgm:prSet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Según su forma cosmética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4D798EDB-68C6-4A6E-A57D-4F062D683B8A}" type="parTrans" cxnId="{AC0F933D-D391-4E64-B20E-2D28783FFC78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303930F3-8424-4350-8321-2AF46077432E}" type="sibTrans" cxnId="{AC0F933D-D391-4E64-B20E-2D28783FFC78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C11E3F19-C9B6-472A-972D-3B42A6F77686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Ondulador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AE8DA9A4-9015-4065-907F-D37376FA3ACE}" type="parTrans" cxnId="{EE0A28D4-DDA7-4444-BC0A-838E0E91B74F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B2EA77A3-042B-422B-8D54-F8527354A796}" type="sibTrans" cxnId="{EE0A28D4-DDA7-4444-BC0A-838E0E91B74F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1979382B-2F5E-40FD-8872-358DA28DB4AE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Permanente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6DC99F49-27F1-42BE-BC46-4A08B3393C81}" type="parTrans" cxnId="{9518D965-4FF8-4902-A94C-741B166F9539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66CDA6EC-7E86-484F-B4BE-9EBFA5E2FF44}" type="sibTrans" cxnId="{9518D965-4FF8-4902-A94C-741B166F9539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7E1B19FC-CBD1-4488-9891-CBD0CDB4BFDB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Shampoo / champú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F3E04B68-C87E-427B-A1CD-B7AD47E85B20}" type="parTrans" cxnId="{7499D020-3CFF-4C43-8FD9-6577F0B0D2DC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C6CB3442-55DD-4EE3-BFD3-CFE144583293}" type="sibTrans" cxnId="{7499D020-3CFF-4C43-8FD9-6577F0B0D2DC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540CE771-7C00-49B2-A99E-1442488EF974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Tinte/colorante/coloración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9625B600-20B1-48AD-BB4C-DC8F420DB226}" type="parTrans" cxnId="{1FB31B29-FB75-4445-BA56-40DBCD70E178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93BAC1C3-9A0F-44B6-B6E0-F656619BF272}" type="sibTrans" cxnId="{1FB31B29-FB75-4445-BA56-40DBCD70E178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A5A8FD2C-B88C-4590-92ED-90E5DE24CEAC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Protector/tratamiento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A8EF02FB-C13C-469B-ABD3-0BDA1BE24F99}" type="parTrans" cxnId="{46D7AF02-98A5-4396-B775-2DC764488837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FE56D881-D1DD-4FDB-8459-FA17685D8DFB}" type="sibTrans" cxnId="{46D7AF02-98A5-4396-B775-2DC764488837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B73A4B69-5D23-4A06-9C21-DDC1CDAFFF7C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Protector o filtro solar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9DC40932-5970-4879-BACB-C8004BF04D9E}" type="parTrans" cxnId="{DE9F210B-D3E3-4060-85A7-A1FFB22FEE4F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43DE61B3-F21A-4FC5-B278-199AE02EFEE4}" type="sibTrans" cxnId="{DE9F210B-D3E3-4060-85A7-A1FFB22FEE4F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675B86E7-353F-4F78-AD16-A5E8352ABC28}">
      <dgm:prSet phldrT="[Texto]" custT="1"/>
      <dgm:spPr/>
      <dgm:t>
        <a:bodyPr/>
        <a:lstStyle/>
        <a:p>
          <a:r>
            <a:rPr lang="es-ES" sz="10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Retocador de raíces</a:t>
          </a:r>
          <a:endParaRPr lang="es-ES" sz="10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4809725E-9BCD-423C-A749-9B620BBAE6A5}" type="parTrans" cxnId="{E0F1748D-9B35-43DF-A716-27F3CA97ADB1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3D6786A4-3308-4D5F-B45F-9D4F5CDE6B6D}" type="sibTrans" cxnId="{E0F1748D-9B35-43DF-A716-27F3CA97ADB1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066145F0-3555-43A7-8A45-7651F4D932EF}" type="pres">
      <dgm:prSet presAssocID="{93052532-0052-49B6-B604-F26ED41541B0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AD474B-0CCB-48B2-AC9A-C18D20569D3E}" type="pres">
      <dgm:prSet presAssocID="{4D6D6ADC-7F7B-40BA-8461-C363940D6890}" presName="compositeNode" presStyleCnt="0">
        <dgm:presLayoutVars>
          <dgm:bulletEnabled val="1"/>
        </dgm:presLayoutVars>
      </dgm:prSet>
      <dgm:spPr/>
    </dgm:pt>
    <dgm:pt modelId="{46E25060-943D-4D94-8F09-BD43D7520A25}" type="pres">
      <dgm:prSet presAssocID="{4D6D6ADC-7F7B-40BA-8461-C363940D6890}" presName="imag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7AE784DE-C980-4AA8-9A2C-052ADEDA2216}" type="pres">
      <dgm:prSet presAssocID="{4D6D6ADC-7F7B-40BA-8461-C363940D6890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A16E71-407B-49F7-B84E-95DEED863411}" type="pres">
      <dgm:prSet presAssocID="{4D6D6ADC-7F7B-40BA-8461-C363940D6890}" presName="parentNode" presStyleLbl="revTx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EF5AF6-833C-4CEC-8E8C-3CBB99AD33C5}" type="pres">
      <dgm:prSet presAssocID="{FD9BC8D4-095E-40C4-8A68-42DA55A9448F}" presName="sibTrans" presStyleCnt="0"/>
      <dgm:spPr/>
    </dgm:pt>
    <dgm:pt modelId="{3E4CA828-82ED-4C34-B49C-846445EFA7D4}" type="pres">
      <dgm:prSet presAssocID="{AC760768-724B-4240-B1BB-D2B83C127B7F}" presName="compositeNode" presStyleCnt="0">
        <dgm:presLayoutVars>
          <dgm:bulletEnabled val="1"/>
        </dgm:presLayoutVars>
      </dgm:prSet>
      <dgm:spPr/>
    </dgm:pt>
    <dgm:pt modelId="{6F9BF705-18A4-4E7A-97A1-8EA2892C4CA4}" type="pres">
      <dgm:prSet presAssocID="{AC760768-724B-4240-B1BB-D2B83C127B7F}" presName="imag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8C2AB97D-858E-4D84-924F-24724B92D0D7}" type="pres">
      <dgm:prSet presAssocID="{AC760768-724B-4240-B1BB-D2B83C127B7F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F79FCD-0A40-44A5-9204-A935A3CB90BC}" type="pres">
      <dgm:prSet presAssocID="{AC760768-724B-4240-B1BB-D2B83C127B7F}" presName="parentNode" presStyleLbl="revTx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CD69DC-11D7-447D-9B3D-7FEA91E18657}" type="pres">
      <dgm:prSet presAssocID="{D0C071D5-EEF0-466B-ACF0-6511FED5C096}" presName="sibTrans" presStyleCnt="0"/>
      <dgm:spPr/>
    </dgm:pt>
    <dgm:pt modelId="{6BAC0DAD-2DCF-4BD5-B2D4-D8AAA9BACD72}" type="pres">
      <dgm:prSet presAssocID="{EE6D51FB-E257-4C30-90BC-FB3DD5F6F52B}" presName="compositeNode" presStyleCnt="0">
        <dgm:presLayoutVars>
          <dgm:bulletEnabled val="1"/>
        </dgm:presLayoutVars>
      </dgm:prSet>
      <dgm:spPr/>
    </dgm:pt>
    <dgm:pt modelId="{1B2492DD-ED1E-49EB-9108-031E71E03524}" type="pres">
      <dgm:prSet presAssocID="{EE6D51FB-E257-4C30-90BC-FB3DD5F6F52B}" presName="imag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F3CFA8BB-AC6B-4B72-A49B-49F4629CC843}" type="pres">
      <dgm:prSet presAssocID="{EE6D51FB-E257-4C30-90BC-FB3DD5F6F52B}" presName="childNode" presStyleLbl="node1" presStyleIdx="2" presStyleCnt="6" custLinFactNeighborX="-3105" custLinFactNeighborY="2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AF8FF7-4B41-4C05-A5EA-24E84143D221}" type="pres">
      <dgm:prSet presAssocID="{EE6D51FB-E257-4C30-90BC-FB3DD5F6F52B}" presName="parentNode" presStyleLbl="revTx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D66B8B-1F65-484B-87FD-B0D25B3F71E0}" type="pres">
      <dgm:prSet presAssocID="{0CADDA42-9584-45FB-B6B5-53527122CEFB}" presName="sibTrans" presStyleCnt="0"/>
      <dgm:spPr/>
    </dgm:pt>
    <dgm:pt modelId="{750AEEDF-C245-4C01-BF74-A8E3A8FB1BEC}" type="pres">
      <dgm:prSet presAssocID="{DF57D94D-E2F4-4A00-9F7B-AF1CC40B05AD}" presName="compositeNode" presStyleCnt="0">
        <dgm:presLayoutVars>
          <dgm:bulletEnabled val="1"/>
        </dgm:presLayoutVars>
      </dgm:prSet>
      <dgm:spPr/>
    </dgm:pt>
    <dgm:pt modelId="{817F8E13-E81D-4419-88E7-D61F97F8CA06}" type="pres">
      <dgm:prSet presAssocID="{DF57D94D-E2F4-4A00-9F7B-AF1CC40B05AD}" presName="imag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00DBE79B-223A-42F9-B32D-02D2576957EA}" type="pres">
      <dgm:prSet presAssocID="{DF57D94D-E2F4-4A00-9F7B-AF1CC40B05AD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BF61C4-F11E-4BB2-AC4A-19F68F649C3F}" type="pres">
      <dgm:prSet presAssocID="{DF57D94D-E2F4-4A00-9F7B-AF1CC40B05AD}" presName="parentNode" presStyleLbl="revTx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9C7A34-F93A-438C-A6A1-8BB1795FE0BB}" type="pres">
      <dgm:prSet presAssocID="{7FEF2FAD-903E-42DF-977A-8C7810B5C9F7}" presName="sibTrans" presStyleCnt="0"/>
      <dgm:spPr/>
    </dgm:pt>
    <dgm:pt modelId="{EF6DD6EF-06CA-4A7F-AC91-812633AC6767}" type="pres">
      <dgm:prSet presAssocID="{1EA5355C-FF4D-4F4B-BBA3-42A93A7609E2}" presName="compositeNode" presStyleCnt="0">
        <dgm:presLayoutVars>
          <dgm:bulletEnabled val="1"/>
        </dgm:presLayoutVars>
      </dgm:prSet>
      <dgm:spPr/>
    </dgm:pt>
    <dgm:pt modelId="{95C74527-26F2-4F91-A552-9CE183719115}" type="pres">
      <dgm:prSet presAssocID="{1EA5355C-FF4D-4F4B-BBA3-42A93A7609E2}" presName="imag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C9D7BEE8-1570-488D-85EA-6E3B6676A193}" type="pres">
      <dgm:prSet presAssocID="{1EA5355C-FF4D-4F4B-BBA3-42A93A7609E2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8BF5CA-1EF7-42FF-BE46-FF16A4845C6B}" type="pres">
      <dgm:prSet presAssocID="{1EA5355C-FF4D-4F4B-BBA3-42A93A7609E2}" presName="parentNode" presStyleLbl="revTx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C1AD1F-6709-4578-AF5C-56AA71C7EF65}" type="pres">
      <dgm:prSet presAssocID="{4C1A1395-714D-4A54-A5AD-D882635F2AC1}" presName="sibTrans" presStyleCnt="0"/>
      <dgm:spPr/>
    </dgm:pt>
    <dgm:pt modelId="{33F10447-8EAC-4E4F-9777-C41D74115270}" type="pres">
      <dgm:prSet presAssocID="{EA1FE117-2E6F-402D-8297-F7D35CFC2E1B}" presName="compositeNode" presStyleCnt="0">
        <dgm:presLayoutVars>
          <dgm:bulletEnabled val="1"/>
        </dgm:presLayoutVars>
      </dgm:prSet>
      <dgm:spPr/>
    </dgm:pt>
    <dgm:pt modelId="{CE50C97D-886A-4336-8F0E-8B335F8D2296}" type="pres">
      <dgm:prSet presAssocID="{EA1FE117-2E6F-402D-8297-F7D35CFC2E1B}" presName="imag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55FAC3E6-09B1-4EC3-B667-408561EA54C9}" type="pres">
      <dgm:prSet presAssocID="{EA1FE117-2E6F-402D-8297-F7D35CFC2E1B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74E190-BA1E-404F-A31E-3E47DBDF82EF}" type="pres">
      <dgm:prSet presAssocID="{EA1FE117-2E6F-402D-8297-F7D35CFC2E1B}" presName="parentNode" presStyleLbl="revTx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D530689-287C-4C53-9A70-AE64C1C845C1}" srcId="{DF57D94D-E2F4-4A00-9F7B-AF1CC40B05AD}" destId="{A98F2DA1-F93B-48BF-BB3E-8F147261D1E5}" srcOrd="6" destOrd="0" parTransId="{8551F192-56A1-4D60-9993-FA233470349C}" sibTransId="{DDD71831-46B4-4C75-9E1C-66D206FBA945}"/>
    <dgm:cxn modelId="{0B2A10C2-73A1-4C9C-81ED-812FB080A1B5}" srcId="{DF57D94D-E2F4-4A00-9F7B-AF1CC40B05AD}" destId="{0CD6CE2B-B632-41C9-8DD4-CA161B15F327}" srcOrd="5" destOrd="0" parTransId="{D464BC5E-4EBE-43DA-9252-CFFA7D671569}" sibTransId="{E855D49B-0300-4DD6-9408-9900D1F3DC00}"/>
    <dgm:cxn modelId="{D22C810A-1999-4BEE-969A-1AA24DF6F634}" type="presOf" srcId="{F0292CB1-13A7-4F29-83AD-9FAD69405198}" destId="{00DBE79B-223A-42F9-B32D-02D2576957EA}" srcOrd="0" destOrd="19" presId="urn:microsoft.com/office/officeart/2005/8/layout/hList2"/>
    <dgm:cxn modelId="{26A62A54-CDAC-4E23-BCA6-AC5BAE12D308}" type="presOf" srcId="{EE6D51FB-E257-4C30-90BC-FB3DD5F6F52B}" destId="{13AF8FF7-4B41-4C05-A5EA-24E84143D221}" srcOrd="0" destOrd="0" presId="urn:microsoft.com/office/officeart/2005/8/layout/hList2"/>
    <dgm:cxn modelId="{06E95E54-F9E9-423A-B6FB-3B35024BE1A8}" type="presOf" srcId="{1DB08882-79C0-4446-8D97-3260B9D001EE}" destId="{00DBE79B-223A-42F9-B32D-02D2576957EA}" srcOrd="0" destOrd="22" presId="urn:microsoft.com/office/officeart/2005/8/layout/hList2"/>
    <dgm:cxn modelId="{1FB31B29-FB75-4445-BA56-40DBCD70E178}" srcId="{4D6D6ADC-7F7B-40BA-8461-C363940D6890}" destId="{540CE771-7C00-49B2-A99E-1442488EF974}" srcOrd="14" destOrd="0" parTransId="{9625B600-20B1-48AD-BB4C-DC8F420DB226}" sibTransId="{93BAC1C3-9A0F-44B6-B6E0-F656619BF272}"/>
    <dgm:cxn modelId="{A3ED65C5-D5F2-4B71-8A20-D8515B0D0BCF}" srcId="{AC760768-724B-4240-B1BB-D2B83C127B7F}" destId="{D1A09AFC-03BE-4095-8CFE-06A71354F161}" srcOrd="0" destOrd="0" parTransId="{F9444A09-69C2-446E-B690-E6F79F5EDD3D}" sibTransId="{957D039C-CD9F-411A-BBA8-3CE906FFC7FA}"/>
    <dgm:cxn modelId="{DD818C99-D62B-46B7-BFA6-74FB1BD52052}" type="presOf" srcId="{6F504304-4577-4A82-8DA0-F928DBA96CC5}" destId="{F3CFA8BB-AC6B-4B72-A49B-49F4629CC843}" srcOrd="0" destOrd="0" presId="urn:microsoft.com/office/officeart/2005/8/layout/hList2"/>
    <dgm:cxn modelId="{88C90CDB-7C23-49E5-8FF8-6DF14FE57DE4}" type="presOf" srcId="{254465C2-B334-484C-917F-EF11FE262614}" destId="{00DBE79B-223A-42F9-B32D-02D2576957EA}" srcOrd="0" destOrd="9" presId="urn:microsoft.com/office/officeart/2005/8/layout/hList2"/>
    <dgm:cxn modelId="{1A3B8A7D-3E7A-43A9-BFD6-E36CE6CC39EA}" srcId="{DF57D94D-E2F4-4A00-9F7B-AF1CC40B05AD}" destId="{F2773318-6C6E-4E74-B61A-08AABC0AA69D}" srcOrd="24" destOrd="0" parTransId="{D1111673-7F8C-495B-8C30-F48FF6DE1E77}" sibTransId="{77FF820C-346C-42D8-8580-887D735FE3EB}"/>
    <dgm:cxn modelId="{3A9600A0-D5D5-4FDA-AC5B-031F5D902A93}" type="presOf" srcId="{6A60F63F-8EDF-41F4-A6B1-761E5A80FAC5}" destId="{7AE784DE-C980-4AA8-9A2C-052ADEDA2216}" srcOrd="0" destOrd="6" presId="urn:microsoft.com/office/officeart/2005/8/layout/hList2"/>
    <dgm:cxn modelId="{C26BD9C1-3BCC-49F0-B73D-2FCE90388A15}" type="presOf" srcId="{3A7D0579-5C42-48AF-A680-F4988A1522A3}" destId="{00DBE79B-223A-42F9-B32D-02D2576957EA}" srcOrd="0" destOrd="15" presId="urn:microsoft.com/office/officeart/2005/8/layout/hList2"/>
    <dgm:cxn modelId="{7CB17036-91AE-4A0A-9EFE-7C5B0B1C852E}" srcId="{DF57D94D-E2F4-4A00-9F7B-AF1CC40B05AD}" destId="{B3E25B68-6D11-425F-9D32-C9721DA02DA4}" srcOrd="1" destOrd="0" parTransId="{8E5DB5E8-4CE0-4BC1-87B6-5EFEEC0CEA58}" sibTransId="{A527162D-CBA2-4D61-ABDD-DC812489DBF2}"/>
    <dgm:cxn modelId="{D87FC931-FECA-4FC4-9031-8D3BCF8210DA}" type="presOf" srcId="{C8824A53-B964-4DB3-A9C4-D37B14789173}" destId="{8C2AB97D-858E-4D84-924F-24724B92D0D7}" srcOrd="0" destOrd="3" presId="urn:microsoft.com/office/officeart/2005/8/layout/hList2"/>
    <dgm:cxn modelId="{C38E475C-D853-49E0-B113-A55ECB17CC5D}" type="presOf" srcId="{F8C235C8-739C-48CF-BB0E-CA050C217682}" destId="{00DBE79B-223A-42F9-B32D-02D2576957EA}" srcOrd="0" destOrd="17" presId="urn:microsoft.com/office/officeart/2005/8/layout/hList2"/>
    <dgm:cxn modelId="{56DDBF6C-9D4D-439A-9331-F87C6FC071A0}" srcId="{4D6D6ADC-7F7B-40BA-8461-C363940D6890}" destId="{42810555-44C1-4DB1-8A3D-7259367EFA82}" srcOrd="8" destOrd="0" parTransId="{CDE83599-F336-475A-AD2F-137785B026A0}" sibTransId="{D5660FA1-B535-4388-95E4-00BA3424BAF1}"/>
    <dgm:cxn modelId="{ADFFB9F0-3129-41CB-A086-411656BDFAC9}" srcId="{AC760768-724B-4240-B1BB-D2B83C127B7F}" destId="{AE87109B-FC68-4BFB-AC23-602EBDB505EC}" srcOrd="4" destOrd="0" parTransId="{9A1CDB42-E3B0-47AD-82A0-571904C74AE4}" sibTransId="{90B572CD-8E41-4B80-A11A-9DA699919EBD}"/>
    <dgm:cxn modelId="{0E8A352F-0A7B-49DF-AA7C-888397657595}" type="presOf" srcId="{A5A8FD2C-B88C-4590-92ED-90E5DE24CEAC}" destId="{7AE784DE-C980-4AA8-9A2C-052ADEDA2216}" srcOrd="0" destOrd="15" presId="urn:microsoft.com/office/officeart/2005/8/layout/hList2"/>
    <dgm:cxn modelId="{80AFB8A9-4643-48BE-8B9B-FB51AAC5D4B1}" type="presOf" srcId="{CEE900D3-4130-4AD0-AD4F-37B576098B8E}" destId="{C9D7BEE8-1570-488D-85EA-6E3B6676A193}" srcOrd="0" destOrd="4" presId="urn:microsoft.com/office/officeart/2005/8/layout/hList2"/>
    <dgm:cxn modelId="{616EE992-F770-4E10-AFD2-053F7BA19277}" type="presOf" srcId="{08E45381-69E3-4FFC-97E9-66B0D7707A1E}" destId="{C9D7BEE8-1570-488D-85EA-6E3B6676A193}" srcOrd="0" destOrd="1" presId="urn:microsoft.com/office/officeart/2005/8/layout/hList2"/>
    <dgm:cxn modelId="{B3F9F822-EC3F-46A7-876F-A564FFFFFDA5}" srcId="{DF57D94D-E2F4-4A00-9F7B-AF1CC40B05AD}" destId="{F0292CB1-13A7-4F29-83AD-9FAD69405198}" srcOrd="19" destOrd="0" parTransId="{9393527B-4F57-4B1E-ADE8-737C00D17192}" sibTransId="{3273C359-078E-482B-9369-DD6B21213B39}"/>
    <dgm:cxn modelId="{EDF56743-3953-466B-9726-595A8EF759FD}" srcId="{DF57D94D-E2F4-4A00-9F7B-AF1CC40B05AD}" destId="{1DB08882-79C0-4446-8D97-3260B9D001EE}" srcOrd="22" destOrd="0" parTransId="{7C400AF2-E9C6-4A5F-9E21-DA71D7F50FA5}" sibTransId="{D1A1D5D2-E177-46E2-BA3E-3DD90C860B2E}"/>
    <dgm:cxn modelId="{34DB5DD8-D6C5-442E-A43E-016268EB305F}" srcId="{AC760768-724B-4240-B1BB-D2B83C127B7F}" destId="{F39FA4ED-D721-4732-9C1C-3B2832051562}" srcOrd="5" destOrd="0" parTransId="{E762F9F3-CC60-4C9F-94B1-3C4FE954E88A}" sibTransId="{E76B8992-6976-4D3F-8AA5-CFB61C151E27}"/>
    <dgm:cxn modelId="{EF9DEC0F-7DC4-4646-BCEC-13152EBC50FC}" srcId="{DF57D94D-E2F4-4A00-9F7B-AF1CC40B05AD}" destId="{68CD7C02-10D7-4D20-85B7-2BDB01001A57}" srcOrd="18" destOrd="0" parTransId="{5F840A48-5867-4803-BF4C-821443F510FC}" sibTransId="{8280CC82-DC8F-4BCA-BED9-C62D43A0B4E6}"/>
    <dgm:cxn modelId="{8A5BAFB5-70CD-4C06-935E-D05C61D3C757}" srcId="{DF57D94D-E2F4-4A00-9F7B-AF1CC40B05AD}" destId="{D23BE264-CAAF-4D84-94A2-C071B7BFE460}" srcOrd="25" destOrd="0" parTransId="{B9018F83-9BF9-427F-8273-AA63B4F0B8DD}" sibTransId="{7577D18D-86EA-4DA1-81E5-F9DC136F3C92}"/>
    <dgm:cxn modelId="{793C7EF2-7E5D-4EC4-903E-F52D5F332C69}" srcId="{1EA5355C-FF4D-4F4B-BBA3-42A93A7609E2}" destId="{46B575AC-F45B-46E2-B09C-5A5F7DD2A8B5}" srcOrd="5" destOrd="0" parTransId="{480F1D53-8528-4056-85AF-C578A40E5F20}" sibTransId="{3A29A813-3CEA-4DC2-8486-40BA848A3E15}"/>
    <dgm:cxn modelId="{DBBEC930-3894-41CE-9B98-33BC56D5D3AE}" type="presOf" srcId="{CCCEAE21-5521-413F-BBCD-9917CBDC4876}" destId="{7AE784DE-C980-4AA8-9A2C-052ADEDA2216}" srcOrd="0" destOrd="1" presId="urn:microsoft.com/office/officeart/2005/8/layout/hList2"/>
    <dgm:cxn modelId="{3F12DCFE-FF96-4A5A-A561-C162E13CEB8D}" type="presOf" srcId="{BD93AFF1-EAF6-42E2-8FD1-B0F33A9852EB}" destId="{00DBE79B-223A-42F9-B32D-02D2576957EA}" srcOrd="0" destOrd="13" presId="urn:microsoft.com/office/officeart/2005/8/layout/hList2"/>
    <dgm:cxn modelId="{8F2BEAB3-968C-405F-AB6B-B7FE816BC02A}" srcId="{93052532-0052-49B6-B604-F26ED41541B0}" destId="{1EA5355C-FF4D-4F4B-BBA3-42A93A7609E2}" srcOrd="4" destOrd="0" parTransId="{771CDA34-B7A1-4B0C-99CC-E4CBF7E55F3C}" sibTransId="{4C1A1395-714D-4A54-A5AD-D882635F2AC1}"/>
    <dgm:cxn modelId="{E52ABB76-F99F-4BB8-BCB6-4D2D624D7D50}" srcId="{4D6D6ADC-7F7B-40BA-8461-C363940D6890}" destId="{E959DFFA-2849-42C0-830D-CF2BEC1FE720}" srcOrd="3" destOrd="0" parTransId="{BE535469-BD85-48E5-9A78-1A3A6CF4DAEA}" sibTransId="{B5865C06-4319-45DC-BEF7-DDB8E1E1F7D9}"/>
    <dgm:cxn modelId="{DE9F210B-D3E3-4060-85A7-A1FFB22FEE4F}" srcId="{4D6D6ADC-7F7B-40BA-8461-C363940D6890}" destId="{B73A4B69-5D23-4A06-9C21-DDC1CDAFFF7C}" srcOrd="16" destOrd="0" parTransId="{9DC40932-5970-4879-BACB-C8004BF04D9E}" sibTransId="{43DE61B3-F21A-4FC5-B278-199AE02EFEE4}"/>
    <dgm:cxn modelId="{7A2601CF-1555-4E8E-9E6F-B67DE666B4F0}" srcId="{DF57D94D-E2F4-4A00-9F7B-AF1CC40B05AD}" destId="{F8C235C8-739C-48CF-BB0E-CA050C217682}" srcOrd="17" destOrd="0" parTransId="{B0C5BD16-E3FC-4D02-9842-5C9A40CA1FBD}" sibTransId="{59268BE6-5187-46C1-9F2E-0FFDD27EBE35}"/>
    <dgm:cxn modelId="{E23E5A9C-AE13-4575-9DD1-4CCC6CC7BD4C}" srcId="{DF57D94D-E2F4-4A00-9F7B-AF1CC40B05AD}" destId="{254465C2-B334-484C-917F-EF11FE262614}" srcOrd="9" destOrd="0" parTransId="{828D937C-30D1-491E-942F-D7EF87CFBD82}" sibTransId="{FF168065-509E-43F1-AA2C-B3A752F69AF8}"/>
    <dgm:cxn modelId="{AD8AC853-76FC-4A80-8E1B-B1D120B8EA68}" type="presOf" srcId="{4D6D6ADC-7F7B-40BA-8461-C363940D6890}" destId="{ACA16E71-407B-49F7-B84E-95DEED863411}" srcOrd="0" destOrd="0" presId="urn:microsoft.com/office/officeart/2005/8/layout/hList2"/>
    <dgm:cxn modelId="{19333C76-5BAD-4BC3-A229-30CDEFD67EA6}" type="presOf" srcId="{6A427958-A962-4001-8895-1FCD30F3093F}" destId="{C9D7BEE8-1570-488D-85EA-6E3B6676A193}" srcOrd="0" destOrd="6" presId="urn:microsoft.com/office/officeart/2005/8/layout/hList2"/>
    <dgm:cxn modelId="{BF30B17E-A7D7-4D48-8683-56CC0247D924}" type="presOf" srcId="{740245E4-0871-475D-A4BE-00D031BBFE87}" destId="{F3CFA8BB-AC6B-4B72-A49B-49F4629CC843}" srcOrd="0" destOrd="4" presId="urn:microsoft.com/office/officeart/2005/8/layout/hList2"/>
    <dgm:cxn modelId="{61B92583-0199-444F-ABA0-0FFEB7A6410D}" srcId="{4D6D6ADC-7F7B-40BA-8461-C363940D6890}" destId="{A9B523E9-37CE-4120-96C4-2CA399A98E70}" srcOrd="2" destOrd="0" parTransId="{E3208C66-0034-4280-906F-16CE91A16E12}" sibTransId="{C1801049-5130-4F54-B5E2-C7069AAA4BD3}"/>
    <dgm:cxn modelId="{C1E1BED9-FBE0-4305-ABB3-5F641BA13BF7}" type="presOf" srcId="{B3E25B68-6D11-425F-9D32-C9721DA02DA4}" destId="{00DBE79B-223A-42F9-B32D-02D2576957EA}" srcOrd="0" destOrd="1" presId="urn:microsoft.com/office/officeart/2005/8/layout/hList2"/>
    <dgm:cxn modelId="{D6A44044-BFAA-405B-9385-353B270D1AF7}" srcId="{DF57D94D-E2F4-4A00-9F7B-AF1CC40B05AD}" destId="{7586AD43-3D6E-4388-A10A-7B231BAD8156}" srcOrd="7" destOrd="0" parTransId="{59AAA3DC-CE1F-45F5-AF80-71FF2D392926}" sibTransId="{4083E0DA-D129-4988-91C7-7AB1162778FA}"/>
    <dgm:cxn modelId="{8ABCE7DC-F04E-4652-9466-E37E373BC432}" type="presOf" srcId="{6D020A48-C4DF-477F-8FFC-F5A144E564F9}" destId="{00DBE79B-223A-42F9-B32D-02D2576957EA}" srcOrd="0" destOrd="20" presId="urn:microsoft.com/office/officeart/2005/8/layout/hList2"/>
    <dgm:cxn modelId="{660D9D08-E621-4094-B743-89940E765296}" srcId="{DF57D94D-E2F4-4A00-9F7B-AF1CC40B05AD}" destId="{BD93AFF1-EAF6-42E2-8FD1-B0F33A9852EB}" srcOrd="13" destOrd="0" parTransId="{172EA858-5E43-4A49-AD65-922FDDD729EA}" sibTransId="{8C3A2E44-3240-4916-82FC-868299A2000E}"/>
    <dgm:cxn modelId="{20501BAA-E882-4F27-9630-9A8AA4DCF8B9}" type="presOf" srcId="{0CD6CE2B-B632-41C9-8DD4-CA161B15F327}" destId="{00DBE79B-223A-42F9-B32D-02D2576957EA}" srcOrd="0" destOrd="5" presId="urn:microsoft.com/office/officeart/2005/8/layout/hList2"/>
    <dgm:cxn modelId="{7E2C3EEB-8540-433F-90EB-E345834DF7CB}" srcId="{93052532-0052-49B6-B604-F26ED41541B0}" destId="{EE6D51FB-E257-4C30-90BC-FB3DD5F6F52B}" srcOrd="2" destOrd="0" parTransId="{23DE2686-B2E7-4554-9FEB-F4A18C8B8111}" sibTransId="{0CADDA42-9584-45FB-B6B5-53527122CEFB}"/>
    <dgm:cxn modelId="{C2150C5C-D499-4600-9B4E-C062611D1425}" srcId="{AC760768-724B-4240-B1BB-D2B83C127B7F}" destId="{EE596B53-47B8-45A2-8642-4DB03EF20A4A}" srcOrd="2" destOrd="0" parTransId="{7428E472-81BD-4407-A247-A7959A0FAD10}" sibTransId="{3AB9A4C7-22F9-4CAC-A571-2952739E7DD9}"/>
    <dgm:cxn modelId="{57204F16-49A5-4093-A949-30E2D59DF8BF}" srcId="{AC760768-724B-4240-B1BB-D2B83C127B7F}" destId="{67DE567B-EAF3-4CE2-B512-76D3596BE00C}" srcOrd="6" destOrd="0" parTransId="{BB6864A3-CFF5-4714-A1BE-5B73E77FBBFD}" sibTransId="{8919637A-E996-4836-AB2A-460A1A33224E}"/>
    <dgm:cxn modelId="{3501058C-12B0-4B2A-A611-37EA839247A9}" type="presOf" srcId="{012EA1B7-114A-4BBD-8178-030CF9841DA8}" destId="{00DBE79B-223A-42F9-B32D-02D2576957EA}" srcOrd="0" destOrd="0" presId="urn:microsoft.com/office/officeart/2005/8/layout/hList2"/>
    <dgm:cxn modelId="{6B5D8983-60AA-4091-984C-42F15AA70630}" srcId="{1EA5355C-FF4D-4F4B-BBA3-42A93A7609E2}" destId="{6A427958-A962-4001-8895-1FCD30F3093F}" srcOrd="6" destOrd="0" parTransId="{AEFDBCAF-A1B2-424C-944F-350396ECB9DC}" sibTransId="{E8F7CDF9-1902-4BE7-8B25-7936E90A34E0}"/>
    <dgm:cxn modelId="{CE1C5D61-C1B2-4B78-B4AD-968F185BE526}" srcId="{93052532-0052-49B6-B604-F26ED41541B0}" destId="{EA1FE117-2E6F-402D-8297-F7D35CFC2E1B}" srcOrd="5" destOrd="0" parTransId="{9A4EE868-B3DF-4821-ADCB-BB32EDADE0AF}" sibTransId="{894A2E48-530E-46F4-87AC-80FB33F43DE0}"/>
    <dgm:cxn modelId="{70423EAF-6F37-4A44-A79C-699067429CA1}" srcId="{AC760768-724B-4240-B1BB-D2B83C127B7F}" destId="{A9709BEF-ECD6-4AF0-B833-BA27E17BDFA5}" srcOrd="7" destOrd="0" parTransId="{96C822F8-DB62-4080-B917-695D1963EF55}" sibTransId="{7D317D14-3E54-4757-BE59-4EA51079EFAF}"/>
    <dgm:cxn modelId="{7606D11B-9857-4B12-B73B-CB85E90244BA}" srcId="{EE6D51FB-E257-4C30-90BC-FB3DD5F6F52B}" destId="{740245E4-0871-475D-A4BE-00D031BBFE87}" srcOrd="4" destOrd="0" parTransId="{C88FF063-C1C5-47FB-B9AD-912A1F8BD3C5}" sibTransId="{6E9A7C97-511E-4CCB-BC4B-923C49413DD6}"/>
    <dgm:cxn modelId="{8D0844A0-FCFD-4C96-AC04-137FEFCEE661}" type="presOf" srcId="{691FF081-AEB8-4352-8EE0-9F45E06FB21C}" destId="{00DBE79B-223A-42F9-B32D-02D2576957EA}" srcOrd="0" destOrd="21" presId="urn:microsoft.com/office/officeart/2005/8/layout/hList2"/>
    <dgm:cxn modelId="{0701602B-17EB-4274-8D78-E7093314123A}" type="presOf" srcId="{7586AD43-3D6E-4388-A10A-7B231BAD8156}" destId="{00DBE79B-223A-42F9-B32D-02D2576957EA}" srcOrd="0" destOrd="7" presId="urn:microsoft.com/office/officeart/2005/8/layout/hList2"/>
    <dgm:cxn modelId="{3AADD7C1-1E3B-4D3E-A32B-4667BAEFE16D}" srcId="{4D6D6ADC-7F7B-40BA-8461-C363940D6890}" destId="{972E936B-89C0-43E9-AB16-17EAB6C4AD5E}" srcOrd="7" destOrd="0" parTransId="{6A79CA7D-7BA0-44D4-B5CA-8227A4430008}" sibTransId="{66B863CA-5750-4D3F-B99D-E82D15F4DA7D}"/>
    <dgm:cxn modelId="{F378E8D8-0550-4E36-A26E-69D70357A0AB}" srcId="{1EA5355C-FF4D-4F4B-BBA3-42A93A7609E2}" destId="{CEE900D3-4130-4AD0-AD4F-37B576098B8E}" srcOrd="4" destOrd="0" parTransId="{212DBB09-8155-4519-A62C-3CA57802A4C5}" sibTransId="{C4A9E07F-B378-4BBF-9B12-AE334E7925D6}"/>
    <dgm:cxn modelId="{EB9ED3A2-341C-4BD6-A762-C08C0A8608C1}" srcId="{93052532-0052-49B6-B604-F26ED41541B0}" destId="{4D6D6ADC-7F7B-40BA-8461-C363940D6890}" srcOrd="0" destOrd="0" parTransId="{426C0002-599B-4D44-88A4-62DDAAC1A0EA}" sibTransId="{FD9BC8D4-095E-40C4-8A68-42DA55A9448F}"/>
    <dgm:cxn modelId="{97CFCEDD-0E83-4B3F-957A-C910C79D448E}" type="presOf" srcId="{7E1B19FC-CBD1-4488-9891-CBD0CDB4BFDB}" destId="{7AE784DE-C980-4AA8-9A2C-052ADEDA2216}" srcOrd="0" destOrd="13" presId="urn:microsoft.com/office/officeart/2005/8/layout/hList2"/>
    <dgm:cxn modelId="{550206A8-8C33-4DB9-BEDA-A41358448AC1}" type="presOf" srcId="{6D53A673-D9A6-4BEC-AB52-E195DA9679E6}" destId="{00DBE79B-223A-42F9-B32D-02D2576957EA}" srcOrd="0" destOrd="14" presId="urn:microsoft.com/office/officeart/2005/8/layout/hList2"/>
    <dgm:cxn modelId="{21C4FE8B-3F2C-4DAF-9C26-AB3AF2C80F06}" type="presOf" srcId="{7F06F77F-5CFD-460A-A0CD-FC0FB94BEBA4}" destId="{C9D7BEE8-1570-488D-85EA-6E3B6676A193}" srcOrd="0" destOrd="7" presId="urn:microsoft.com/office/officeart/2005/8/layout/hList2"/>
    <dgm:cxn modelId="{1AB548C3-6D20-4965-AF1A-1F0430D439D4}" srcId="{93052532-0052-49B6-B604-F26ED41541B0}" destId="{AC760768-724B-4240-B1BB-D2B83C127B7F}" srcOrd="1" destOrd="0" parTransId="{90C7E663-D39C-4E9C-9B7D-44C25D01BEB1}" sibTransId="{D0C071D5-EEF0-466B-ACF0-6511FED5C096}"/>
    <dgm:cxn modelId="{7EF7DD3E-53D9-49A1-ADE9-6B3BDC934C40}" type="presOf" srcId="{AE87109B-FC68-4BFB-AC23-602EBDB505EC}" destId="{8C2AB97D-858E-4D84-924F-24724B92D0D7}" srcOrd="0" destOrd="4" presId="urn:microsoft.com/office/officeart/2005/8/layout/hList2"/>
    <dgm:cxn modelId="{ADEA96F8-B177-48A6-99E5-E2BDCE71EB79}" srcId="{DF57D94D-E2F4-4A00-9F7B-AF1CC40B05AD}" destId="{1F6061E0-3429-4AEB-8AD9-A78CDF5DC6C2}" srcOrd="2" destOrd="0" parTransId="{FE842EA0-A356-4677-A5FB-9BB688817C71}" sibTransId="{39178720-881C-40D7-9085-37827B157B11}"/>
    <dgm:cxn modelId="{09CB79B4-D9D0-4D15-B1E4-06806D345A74}" type="presOf" srcId="{D23BE264-CAAF-4D84-94A2-C071B7BFE460}" destId="{00DBE79B-223A-42F9-B32D-02D2576957EA}" srcOrd="0" destOrd="25" presId="urn:microsoft.com/office/officeart/2005/8/layout/hList2"/>
    <dgm:cxn modelId="{DE95F2FD-692D-45DC-9CC4-D0B95BED0947}" type="presOf" srcId="{99DD51BE-2C07-4B32-A84E-2A9B6D76EB12}" destId="{C9D7BEE8-1570-488D-85EA-6E3B6676A193}" srcOrd="0" destOrd="0" presId="urn:microsoft.com/office/officeart/2005/8/layout/hList2"/>
    <dgm:cxn modelId="{EB1A6AD2-ACFF-4BBB-90CA-75E5B52549EE}" srcId="{AC760768-724B-4240-B1BB-D2B83C127B7F}" destId="{C8824A53-B964-4DB3-A9C4-D37B14789173}" srcOrd="3" destOrd="0" parTransId="{BDAC6921-E86B-45E5-BFC6-CA44773555AB}" sibTransId="{7CC6915E-6B02-43B0-9E72-FE98E3ACF65F}"/>
    <dgm:cxn modelId="{9C6763E4-866C-4ABC-B6E0-ED7095442B9E}" type="presOf" srcId="{F679E722-B051-4963-BCFE-6212C698ECDC}" destId="{00DBE79B-223A-42F9-B32D-02D2576957EA}" srcOrd="0" destOrd="8" presId="urn:microsoft.com/office/officeart/2005/8/layout/hList2"/>
    <dgm:cxn modelId="{55C1E0BC-4354-4A5D-9215-D0E6DA2D9780}" type="presOf" srcId="{F9585D38-78C2-4AAA-8BBF-BEF1275DF6EF}" destId="{7AE784DE-C980-4AA8-9A2C-052ADEDA2216}" srcOrd="0" destOrd="5" presId="urn:microsoft.com/office/officeart/2005/8/layout/hList2"/>
    <dgm:cxn modelId="{AEEA0C60-D7B2-40FB-9A7C-0E4FDBF580DC}" type="presOf" srcId="{E959DFFA-2849-42C0-830D-CF2BEC1FE720}" destId="{7AE784DE-C980-4AA8-9A2C-052ADEDA2216}" srcOrd="0" destOrd="3" presId="urn:microsoft.com/office/officeart/2005/8/layout/hList2"/>
    <dgm:cxn modelId="{B674E46D-A212-46FC-8E36-E3C3DD41ABF0}" type="presOf" srcId="{972E936B-89C0-43E9-AB16-17EAB6C4AD5E}" destId="{7AE784DE-C980-4AA8-9A2C-052ADEDA2216}" srcOrd="0" destOrd="7" presId="urn:microsoft.com/office/officeart/2005/8/layout/hList2"/>
    <dgm:cxn modelId="{AC3A7C92-9151-421F-BFCF-79D38B0E4859}" type="presOf" srcId="{EA1FE117-2E6F-402D-8297-F7D35CFC2E1B}" destId="{0174E190-BA1E-404F-A31E-3E47DBDF82EF}" srcOrd="0" destOrd="0" presId="urn:microsoft.com/office/officeart/2005/8/layout/hList2"/>
    <dgm:cxn modelId="{846CD47E-51EB-4143-8801-B486EAD4ED55}" srcId="{93052532-0052-49B6-B604-F26ED41541B0}" destId="{DF57D94D-E2F4-4A00-9F7B-AF1CC40B05AD}" srcOrd="3" destOrd="0" parTransId="{ACC457D4-228C-4DFE-A690-3BC148CE8EB0}" sibTransId="{7FEF2FAD-903E-42DF-977A-8C7810B5C9F7}"/>
    <dgm:cxn modelId="{B48556B6-8633-4AD1-B348-2764922FAD90}" type="presOf" srcId="{B4098C9A-1431-4293-9888-5B25489372BC}" destId="{F3CFA8BB-AC6B-4B72-A49B-49F4629CC843}" srcOrd="0" destOrd="2" presId="urn:microsoft.com/office/officeart/2005/8/layout/hList2"/>
    <dgm:cxn modelId="{5C1A42A0-6346-4B97-ABC0-FE06106663F2}" srcId="{EE6D51FB-E257-4C30-90BC-FB3DD5F6F52B}" destId="{B4098C9A-1431-4293-9888-5B25489372BC}" srcOrd="2" destOrd="0" parTransId="{F8073A9A-760D-4E4D-BE4D-04D4AC819078}" sibTransId="{B97E9433-98F6-4F69-BD2E-0E3EC8F07636}"/>
    <dgm:cxn modelId="{494D8F25-5351-46B0-8237-B22267EBC1E7}" srcId="{DF57D94D-E2F4-4A00-9F7B-AF1CC40B05AD}" destId="{47E112E8-5EBB-4DBE-92F8-A8E0DF80015F}" srcOrd="23" destOrd="0" parTransId="{2911E02A-4F79-4C04-88BA-58BE6929C558}" sibTransId="{D54DCF7D-3479-4EDA-8381-23A8F49FA75A}"/>
    <dgm:cxn modelId="{9518D965-4FF8-4902-A94C-741B166F9539}" srcId="{4D6D6ADC-7F7B-40BA-8461-C363940D6890}" destId="{1979382B-2F5E-40FD-8872-358DA28DB4AE}" srcOrd="12" destOrd="0" parTransId="{6DC99F49-27F1-42BE-BC46-4A08B3393C81}" sibTransId="{66CDA6EC-7E86-484F-B4BE-9EBFA5E2FF44}"/>
    <dgm:cxn modelId="{E9B1F46D-BF8B-4256-9CFF-4C98623E4AAB}" srcId="{4D6D6ADC-7F7B-40BA-8461-C363940D6890}" destId="{F9585D38-78C2-4AAA-8BBF-BEF1275DF6EF}" srcOrd="5" destOrd="0" parTransId="{24F1F644-9D0D-4228-8328-3EBAE6392DD7}" sibTransId="{1B1D61F2-95D0-40B3-8B2E-A1C9BDDFE396}"/>
    <dgm:cxn modelId="{C12B7071-FC94-4DCE-827D-F4668D5552D3}" type="presOf" srcId="{540CE771-7C00-49B2-A99E-1442488EF974}" destId="{7AE784DE-C980-4AA8-9A2C-052ADEDA2216}" srcOrd="0" destOrd="14" presId="urn:microsoft.com/office/officeart/2005/8/layout/hList2"/>
    <dgm:cxn modelId="{F8451E41-FF7A-4FA5-834C-C9720C0154E9}" srcId="{4D6D6ADC-7F7B-40BA-8461-C363940D6890}" destId="{CCCEAE21-5521-413F-BBCD-9917CBDC4876}" srcOrd="1" destOrd="0" parTransId="{03A19D64-8B4F-47FF-9E46-E60A0BC53709}" sibTransId="{A16767A2-29DA-41EF-9DF8-CF7F8F1FF695}"/>
    <dgm:cxn modelId="{AC0F933D-D391-4E64-B20E-2D28783FFC78}" srcId="{EA1FE117-2E6F-402D-8297-F7D35CFC2E1B}" destId="{F6CC937D-A6FE-4521-8337-B8DF6AD29854}" srcOrd="0" destOrd="0" parTransId="{4D798EDB-68C6-4A6E-A57D-4F062D683B8A}" sibTransId="{303930F3-8424-4350-8321-2AF46077432E}"/>
    <dgm:cxn modelId="{0F1BF973-DCD1-44DF-A99D-C20949C47287}" srcId="{1EA5355C-FF4D-4F4B-BBA3-42A93A7609E2}" destId="{08E45381-69E3-4FFC-97E9-66B0D7707A1E}" srcOrd="1" destOrd="0" parTransId="{7F2F9974-170C-481D-BA4B-352FEC8DE824}" sibTransId="{2CB3D4DD-7712-47B8-AF72-E1F9248B9B43}"/>
    <dgm:cxn modelId="{46D7AF02-98A5-4396-B775-2DC764488837}" srcId="{4D6D6ADC-7F7B-40BA-8461-C363940D6890}" destId="{A5A8FD2C-B88C-4590-92ED-90E5DE24CEAC}" srcOrd="15" destOrd="0" parTransId="{A8EF02FB-C13C-469B-ABD3-0BDA1BE24F99}" sibTransId="{FE56D881-D1DD-4FDB-8459-FA17685D8DFB}"/>
    <dgm:cxn modelId="{C0B06A13-AADC-40FB-8390-BA438F53C178}" srcId="{DF57D94D-E2F4-4A00-9F7B-AF1CC40B05AD}" destId="{6D53A673-D9A6-4BEC-AB52-E195DA9679E6}" srcOrd="14" destOrd="0" parTransId="{C280FF43-5091-4E64-A529-3C15FE4E9AC9}" sibTransId="{325694E8-3B1D-45A9-A779-DECAA2E427F4}"/>
    <dgm:cxn modelId="{DF450F4E-7A11-45B1-8CA2-750E8E0F174D}" srcId="{DF57D94D-E2F4-4A00-9F7B-AF1CC40B05AD}" destId="{85217CD6-E8CF-4293-B374-D0C05344D3E5}" srcOrd="16" destOrd="0" parTransId="{B3DD97F4-2499-4EDB-8953-301800C81D71}" sibTransId="{C3925B97-308B-47E8-A5BC-E5B9F785A79B}"/>
    <dgm:cxn modelId="{A2B3FFD6-4615-4095-B2C8-3F8D6B69F5D0}" srcId="{DF57D94D-E2F4-4A00-9F7B-AF1CC40B05AD}" destId="{E4434B1C-7844-4512-AF9C-531D0E1743DF}" srcOrd="3" destOrd="0" parTransId="{0AA4DC0F-3A0F-40B7-8540-3548D71BEDC3}" sibTransId="{06BC666A-0ED9-4478-9B33-575F762FF071}"/>
    <dgm:cxn modelId="{BD9D4852-4861-4D9D-BD96-F16D9869155A}" srcId="{DF57D94D-E2F4-4A00-9F7B-AF1CC40B05AD}" destId="{F679E722-B051-4963-BCFE-6212C698ECDC}" srcOrd="8" destOrd="0" parTransId="{0EEF04BC-06E2-4E09-B905-C302208B01A6}" sibTransId="{003D5B0B-9FE6-4E4B-A348-4577A2AEA92F}"/>
    <dgm:cxn modelId="{FE07F2B8-1BB0-405D-A94A-A1F98F67DB68}" type="presOf" srcId="{F2773318-6C6E-4E74-B61A-08AABC0AA69D}" destId="{00DBE79B-223A-42F9-B32D-02D2576957EA}" srcOrd="0" destOrd="24" presId="urn:microsoft.com/office/officeart/2005/8/layout/hList2"/>
    <dgm:cxn modelId="{B1B0B99E-5194-44A9-8A50-2F8FDC6ACEF1}" type="presOf" srcId="{68CD7C02-10D7-4D20-85B7-2BDB01001A57}" destId="{00DBE79B-223A-42F9-B32D-02D2576957EA}" srcOrd="0" destOrd="18" presId="urn:microsoft.com/office/officeart/2005/8/layout/hList2"/>
    <dgm:cxn modelId="{F3B0D651-2C7D-476A-9DD0-CABE7199DDA4}" type="presOf" srcId="{6C17FEA6-BBF2-41E9-9BEF-EED9B4F95360}" destId="{00DBE79B-223A-42F9-B32D-02D2576957EA}" srcOrd="0" destOrd="10" presId="urn:microsoft.com/office/officeart/2005/8/layout/hList2"/>
    <dgm:cxn modelId="{F13A27B5-806F-4A83-84BC-0210712874AA}" type="presOf" srcId="{46B575AC-F45B-46E2-B09C-5A5F7DD2A8B5}" destId="{C9D7BEE8-1570-488D-85EA-6E3B6676A193}" srcOrd="0" destOrd="5" presId="urn:microsoft.com/office/officeart/2005/8/layout/hList2"/>
    <dgm:cxn modelId="{B80FD842-9589-4831-A640-C539E560DA1C}" srcId="{DF57D94D-E2F4-4A00-9F7B-AF1CC40B05AD}" destId="{3A7D0579-5C42-48AF-A680-F4988A1522A3}" srcOrd="15" destOrd="0" parTransId="{04BA532A-37DD-42C5-AFC9-C5E342CCF01E}" sibTransId="{004C8B48-9134-4F2A-AF36-4B8B3DD73377}"/>
    <dgm:cxn modelId="{A677A068-9700-4F4C-A7A8-E8A008E95A70}" srcId="{DF57D94D-E2F4-4A00-9F7B-AF1CC40B05AD}" destId="{D4949DB7-9E65-4D35-AA76-5BE0D5E1C7AB}" srcOrd="12" destOrd="0" parTransId="{B1FA35CB-CBB8-4058-A5C3-3F3676018E98}" sibTransId="{964CFCA0-8EF9-4B75-B8B3-50A34560F1E1}"/>
    <dgm:cxn modelId="{929F8DDD-0308-4394-8B4E-ACA50C53F1D7}" type="presOf" srcId="{E03C0929-0167-49BE-899A-6D1B0DC1CFEC}" destId="{8C2AB97D-858E-4D84-924F-24724B92D0D7}" srcOrd="0" destOrd="1" presId="urn:microsoft.com/office/officeart/2005/8/layout/hList2"/>
    <dgm:cxn modelId="{3512A36B-E751-453E-BB3A-5E75748935B2}" type="presOf" srcId="{1F6061E0-3429-4AEB-8AD9-A78CDF5DC6C2}" destId="{00DBE79B-223A-42F9-B32D-02D2576957EA}" srcOrd="0" destOrd="2" presId="urn:microsoft.com/office/officeart/2005/8/layout/hList2"/>
    <dgm:cxn modelId="{73C98932-34AC-4F95-A412-C438E8E1FD3E}" type="presOf" srcId="{261C20F4-F1DB-402B-B948-5DAEFB5CFE87}" destId="{00DBE79B-223A-42F9-B32D-02D2576957EA}" srcOrd="0" destOrd="26" presId="urn:microsoft.com/office/officeart/2005/8/layout/hList2"/>
    <dgm:cxn modelId="{FB3FC574-0A64-4844-9273-6DC9C2FA5AAD}" type="presOf" srcId="{C11E3F19-C9B6-472A-972D-3B42A6F77686}" destId="{7AE784DE-C980-4AA8-9A2C-052ADEDA2216}" srcOrd="0" destOrd="11" presId="urn:microsoft.com/office/officeart/2005/8/layout/hList2"/>
    <dgm:cxn modelId="{C2558D0F-4617-433D-8D50-4A466EBBEE37}" srcId="{DF57D94D-E2F4-4A00-9F7B-AF1CC40B05AD}" destId="{261C20F4-F1DB-402B-B948-5DAEFB5CFE87}" srcOrd="26" destOrd="0" parTransId="{974C77CB-D1BC-4E33-9BC5-7CC91B1B338A}" sibTransId="{6C37A0FB-BA25-4401-AD54-D135A719EF0C}"/>
    <dgm:cxn modelId="{EF2BA928-C794-4580-AB82-1CADB1D68D24}" srcId="{4D6D6ADC-7F7B-40BA-8461-C363940D6890}" destId="{B2A20DF3-CB17-4697-B303-98DDDCE26397}" srcOrd="9" destOrd="0" parTransId="{3FE1AF3F-F9F2-469A-A675-905B7A38FEA0}" sibTransId="{476E009F-BCCC-4E54-800C-6A00D0713B1C}"/>
    <dgm:cxn modelId="{AE96E916-E3C4-4EAD-B421-DCD186E4AB38}" type="presOf" srcId="{B2A20DF3-CB17-4697-B303-98DDDCE26397}" destId="{7AE784DE-C980-4AA8-9A2C-052ADEDA2216}" srcOrd="0" destOrd="9" presId="urn:microsoft.com/office/officeart/2005/8/layout/hList2"/>
    <dgm:cxn modelId="{1D92BC5E-1013-43D4-A573-187B43A791EF}" srcId="{1EA5355C-FF4D-4F4B-BBA3-42A93A7609E2}" destId="{99DD51BE-2C07-4B32-A84E-2A9B6D76EB12}" srcOrd="0" destOrd="0" parTransId="{F760C894-74AA-4DB6-AED6-97FA07E7745B}" sibTransId="{F82B2D5D-6324-4220-BE5F-05C85BDD04E5}"/>
    <dgm:cxn modelId="{BB910387-16D6-4190-B10A-FE64D772DEDB}" type="presOf" srcId="{D1A09AFC-03BE-4095-8CFE-06A71354F161}" destId="{8C2AB97D-858E-4D84-924F-24724B92D0D7}" srcOrd="0" destOrd="0" presId="urn:microsoft.com/office/officeart/2005/8/layout/hList2"/>
    <dgm:cxn modelId="{05BE1335-BCD8-4B99-ACC9-3606D7E994F2}" type="presOf" srcId="{85217CD6-E8CF-4293-B374-D0C05344D3E5}" destId="{00DBE79B-223A-42F9-B32D-02D2576957EA}" srcOrd="0" destOrd="16" presId="urn:microsoft.com/office/officeart/2005/8/layout/hList2"/>
    <dgm:cxn modelId="{4268E3FD-41C5-4B52-AD75-3DD9978F30F3}" type="presOf" srcId="{42810555-44C1-4DB1-8A3D-7259367EFA82}" destId="{7AE784DE-C980-4AA8-9A2C-052ADEDA2216}" srcOrd="0" destOrd="8" presId="urn:microsoft.com/office/officeart/2005/8/layout/hList2"/>
    <dgm:cxn modelId="{6285F25D-2FCF-4EF0-93E6-2925607B4CE3}" type="presOf" srcId="{A98F2DA1-F93B-48BF-BB3E-8F147261D1E5}" destId="{00DBE79B-223A-42F9-B32D-02D2576957EA}" srcOrd="0" destOrd="6" presId="urn:microsoft.com/office/officeart/2005/8/layout/hList2"/>
    <dgm:cxn modelId="{57C20A79-4842-4049-8815-C7F37C24FE0D}" srcId="{1EA5355C-FF4D-4F4B-BBA3-42A93A7609E2}" destId="{64F4AC65-3FBA-4095-9B96-2D8ECB9665EA}" srcOrd="3" destOrd="0" parTransId="{A36A8F30-7D95-4368-881A-F8193F2B7ADE}" sibTransId="{A902B1A7-0531-499B-B8FA-CDF12A5983F8}"/>
    <dgm:cxn modelId="{EF2DD25A-25DE-4F6C-9F58-929D0AAC11A7}" srcId="{DF57D94D-E2F4-4A00-9F7B-AF1CC40B05AD}" destId="{01696593-CDDB-402F-8273-42DF0943526B}" srcOrd="4" destOrd="0" parTransId="{E939481F-0D08-47F6-843A-3F638C080054}" sibTransId="{7C38F235-AEB2-4220-AFCA-303613740E80}"/>
    <dgm:cxn modelId="{C8157705-A8B0-4075-A694-EB8F8D9F37DE}" srcId="{EE6D51FB-E257-4C30-90BC-FB3DD5F6F52B}" destId="{6F504304-4577-4A82-8DA0-F928DBA96CC5}" srcOrd="0" destOrd="0" parTransId="{815B5135-D3E6-4C67-8901-9314025DB351}" sibTransId="{7F29C7F2-6144-4DA5-909F-7BB04C953892}"/>
    <dgm:cxn modelId="{E4825652-C1AB-47FC-AD12-1743D52F90C7}" type="presOf" srcId="{5D47B9DE-248D-4BEC-B1D6-A5FAA6BBAC4E}" destId="{7AE784DE-C980-4AA8-9A2C-052ADEDA2216}" srcOrd="0" destOrd="10" presId="urn:microsoft.com/office/officeart/2005/8/layout/hList2"/>
    <dgm:cxn modelId="{9D90CB73-C158-4D60-A3E8-6EC1769BE1C6}" srcId="{EE6D51FB-E257-4C30-90BC-FB3DD5F6F52B}" destId="{501DAFAD-0448-4849-A1FC-02D46EDA60F7}" srcOrd="3" destOrd="0" parTransId="{1FF46105-5E29-4893-B9EC-9E0BA2BF1A40}" sibTransId="{57ABD50D-5E79-4212-BC49-9FB30A7A7248}"/>
    <dgm:cxn modelId="{F9C320A8-BAFA-495D-B040-D70B479949AB}" srcId="{DF57D94D-E2F4-4A00-9F7B-AF1CC40B05AD}" destId="{60D33D94-E18B-455D-8950-B3BA6477B002}" srcOrd="11" destOrd="0" parTransId="{CDB6F7A6-0BD5-483B-8457-78C06652F317}" sibTransId="{E136B866-777D-4738-8618-680B8689AA68}"/>
    <dgm:cxn modelId="{4701DB86-B36C-415B-9F51-4B3A602426E0}" srcId="{DF57D94D-E2F4-4A00-9F7B-AF1CC40B05AD}" destId="{6C17FEA6-BBF2-41E9-9BEF-EED9B4F95360}" srcOrd="10" destOrd="0" parTransId="{A096A00E-338A-4F27-8BBC-EB158505ADA3}" sibTransId="{FA91C793-B616-4F3C-A458-04E55E30FA2C}"/>
    <dgm:cxn modelId="{0CCE8536-1926-45FF-AB66-4F6CB531C0D2}" type="presOf" srcId="{93052532-0052-49B6-B604-F26ED41541B0}" destId="{066145F0-3555-43A7-8A45-7651F4D932EF}" srcOrd="0" destOrd="0" presId="urn:microsoft.com/office/officeart/2005/8/layout/hList2"/>
    <dgm:cxn modelId="{1F73664A-22D7-4381-B0CA-E33D079F3945}" type="presOf" srcId="{501DAFAD-0448-4849-A1FC-02D46EDA60F7}" destId="{F3CFA8BB-AC6B-4B72-A49B-49F4629CC843}" srcOrd="0" destOrd="3" presId="urn:microsoft.com/office/officeart/2005/8/layout/hList2"/>
    <dgm:cxn modelId="{5EE52BA7-EDDA-423B-B480-34414191ED9B}" type="presOf" srcId="{A9709BEF-ECD6-4AF0-B833-BA27E17BDFA5}" destId="{8C2AB97D-858E-4D84-924F-24724B92D0D7}" srcOrd="0" destOrd="7" presId="urn:microsoft.com/office/officeart/2005/8/layout/hList2"/>
    <dgm:cxn modelId="{0FADBBDA-6B5F-405D-8235-2E756B61F780}" type="presOf" srcId="{1979382B-2F5E-40FD-8872-358DA28DB4AE}" destId="{7AE784DE-C980-4AA8-9A2C-052ADEDA2216}" srcOrd="0" destOrd="12" presId="urn:microsoft.com/office/officeart/2005/8/layout/hList2"/>
    <dgm:cxn modelId="{7499D020-3CFF-4C43-8FD9-6577F0B0D2DC}" srcId="{4D6D6ADC-7F7B-40BA-8461-C363940D6890}" destId="{7E1B19FC-CBD1-4488-9891-CBD0CDB4BFDB}" srcOrd="13" destOrd="0" parTransId="{F3E04B68-C87E-427B-A1CD-B7AD47E85B20}" sibTransId="{C6CB3442-55DD-4EE3-BFD3-CFE144583293}"/>
    <dgm:cxn modelId="{D180BA45-4F0B-4485-8FC6-2B19A914D867}" srcId="{4D6D6ADC-7F7B-40BA-8461-C363940D6890}" destId="{9A706625-7F87-49B6-B04C-C8C7A98813C3}" srcOrd="4" destOrd="0" parTransId="{1A6CC237-05DF-405C-9641-70ADCA0D4AB9}" sibTransId="{E42DE7F2-5FBB-4751-AA7A-DB3BDC11D7B8}"/>
    <dgm:cxn modelId="{7394A6D1-11CF-4667-8D52-AC106E9E247A}" type="presOf" srcId="{DF57D94D-E2F4-4A00-9F7B-AF1CC40B05AD}" destId="{67BF61C4-F11E-4BB2-AC4A-19F68F649C3F}" srcOrd="0" destOrd="0" presId="urn:microsoft.com/office/officeart/2005/8/layout/hList2"/>
    <dgm:cxn modelId="{D6A76D70-BEF4-4F8D-B2FC-A7DC773CD5CF}" srcId="{AC760768-724B-4240-B1BB-D2B83C127B7F}" destId="{E03C0929-0167-49BE-899A-6D1B0DC1CFEC}" srcOrd="1" destOrd="0" parTransId="{529335D3-E485-4293-A606-01E287022875}" sibTransId="{62776CA7-FE92-4F32-82AA-6C39B897FDCE}"/>
    <dgm:cxn modelId="{E8565324-9859-4A41-BE25-88E3D8B4FBD3}" type="presOf" srcId="{EE596B53-47B8-45A2-8642-4DB03EF20A4A}" destId="{8C2AB97D-858E-4D84-924F-24724B92D0D7}" srcOrd="0" destOrd="2" presId="urn:microsoft.com/office/officeart/2005/8/layout/hList2"/>
    <dgm:cxn modelId="{33260224-8A29-4DA7-9D70-CFBDD8004881}" type="presOf" srcId="{A9B523E9-37CE-4120-96C4-2CA399A98E70}" destId="{7AE784DE-C980-4AA8-9A2C-052ADEDA2216}" srcOrd="0" destOrd="2" presId="urn:microsoft.com/office/officeart/2005/8/layout/hList2"/>
    <dgm:cxn modelId="{B9F66629-626D-47A0-A2FB-B653682D8768}" type="presOf" srcId="{AC760768-724B-4240-B1BB-D2B83C127B7F}" destId="{E2F79FCD-0A40-44A5-9204-A935A3CB90BC}" srcOrd="0" destOrd="0" presId="urn:microsoft.com/office/officeart/2005/8/layout/hList2"/>
    <dgm:cxn modelId="{38915821-56E9-4A18-80E4-EB9F50A2E239}" srcId="{4D6D6ADC-7F7B-40BA-8461-C363940D6890}" destId="{5D47B9DE-248D-4BEC-B1D6-A5FAA6BBAC4E}" srcOrd="10" destOrd="0" parTransId="{C25B8303-5598-4ED3-A084-833670CFC5A0}" sibTransId="{BAAF49B7-55DF-47C6-91B5-483212553FD0}"/>
    <dgm:cxn modelId="{A646C115-8B8B-422E-8F0D-B9C34EC19662}" type="presOf" srcId="{1EA5355C-FF4D-4F4B-BBA3-42A93A7609E2}" destId="{A28BF5CA-1EF7-42FF-BE46-FF16A4845C6B}" srcOrd="0" destOrd="0" presId="urn:microsoft.com/office/officeart/2005/8/layout/hList2"/>
    <dgm:cxn modelId="{883DF5CF-7ED3-4986-923F-E8B355596B32}" type="presOf" srcId="{60D33D94-E18B-455D-8950-B3BA6477B002}" destId="{00DBE79B-223A-42F9-B32D-02D2576957EA}" srcOrd="0" destOrd="11" presId="urn:microsoft.com/office/officeart/2005/8/layout/hList2"/>
    <dgm:cxn modelId="{1CFE54A1-9F46-4EF6-9E7F-F298C3FBE121}" srcId="{4D6D6ADC-7F7B-40BA-8461-C363940D6890}" destId="{6A60F63F-8EDF-41F4-A6B1-761E5A80FAC5}" srcOrd="6" destOrd="0" parTransId="{DA4FEFEF-0BF0-4CB6-BA22-AEE417D4E0A9}" sibTransId="{125EBA47-C28D-49CF-BA29-B88BEEBDE245}"/>
    <dgm:cxn modelId="{50B4DA4B-5222-402A-8185-4A6D4E85874D}" srcId="{1EA5355C-FF4D-4F4B-BBA3-42A93A7609E2}" destId="{E3DA9C85-543F-404E-93B6-BD4111B742C2}" srcOrd="2" destOrd="0" parTransId="{A3751760-ADFC-4A63-9FB7-3C6A42B7EF71}" sibTransId="{35B0BE02-A38F-46E8-978A-F4791AE56290}"/>
    <dgm:cxn modelId="{9FD05C30-DBFB-4439-ACE9-05148AD04079}" type="presOf" srcId="{9A706625-7F87-49B6-B04C-C8C7A98813C3}" destId="{7AE784DE-C980-4AA8-9A2C-052ADEDA2216}" srcOrd="0" destOrd="4" presId="urn:microsoft.com/office/officeart/2005/8/layout/hList2"/>
    <dgm:cxn modelId="{7AE6E1A5-FBA4-4599-BC18-557429E32207}" srcId="{DF57D94D-E2F4-4A00-9F7B-AF1CC40B05AD}" destId="{012EA1B7-114A-4BBD-8178-030CF9841DA8}" srcOrd="0" destOrd="0" parTransId="{C344A0E3-A5A7-415D-B44D-81D72F84143A}" sibTransId="{2C53F5B5-77C2-4608-9057-E1A6E1E1DD77}"/>
    <dgm:cxn modelId="{A52AC9B7-B1E1-4F11-9737-D5EBB45C1835}" srcId="{EE6D51FB-E257-4C30-90BC-FB3DD5F6F52B}" destId="{5A8FAF2F-07D4-47D9-AFD8-86ABB87ABAE6}" srcOrd="1" destOrd="0" parTransId="{8D9D3D82-EA98-473E-BB94-6ED1E01686B2}" sibTransId="{1D67C038-E4B9-4FF4-8459-D3982F4C5674}"/>
    <dgm:cxn modelId="{C9BF54E4-D0C6-4860-B40D-A6F6F49FF804}" type="presOf" srcId="{E3DA9C85-543F-404E-93B6-BD4111B742C2}" destId="{C9D7BEE8-1570-488D-85EA-6E3B6676A193}" srcOrd="0" destOrd="2" presId="urn:microsoft.com/office/officeart/2005/8/layout/hList2"/>
    <dgm:cxn modelId="{A600FC34-FEBD-4000-86FC-D59AC467AE03}" type="presOf" srcId="{F6CC937D-A6FE-4521-8337-B8DF6AD29854}" destId="{55FAC3E6-09B1-4EC3-B667-408561EA54C9}" srcOrd="0" destOrd="0" presId="urn:microsoft.com/office/officeart/2005/8/layout/hList2"/>
    <dgm:cxn modelId="{FC821C61-6FE3-4C95-B439-A8A6620708CC}" type="presOf" srcId="{675B86E7-353F-4F78-AD16-A5E8352ABC28}" destId="{7AE784DE-C980-4AA8-9A2C-052ADEDA2216}" srcOrd="0" destOrd="17" presId="urn:microsoft.com/office/officeart/2005/8/layout/hList2"/>
    <dgm:cxn modelId="{9D9ADD24-3FBD-4A63-AF59-EDB111439173}" srcId="{DF57D94D-E2F4-4A00-9F7B-AF1CC40B05AD}" destId="{691FF081-AEB8-4352-8EE0-9F45E06FB21C}" srcOrd="21" destOrd="0" parTransId="{5F4977B2-B627-4318-8515-4A5611D9EF26}" sibTransId="{DC38B07D-8548-4052-A6EA-9E2C45F2CF64}"/>
    <dgm:cxn modelId="{E0F1748D-9B35-43DF-A716-27F3CA97ADB1}" srcId="{4D6D6ADC-7F7B-40BA-8461-C363940D6890}" destId="{675B86E7-353F-4F78-AD16-A5E8352ABC28}" srcOrd="17" destOrd="0" parTransId="{4809725E-9BCD-423C-A749-9B620BBAE6A5}" sibTransId="{3D6786A4-3308-4D5F-B45F-9D4F5CDE6B6D}"/>
    <dgm:cxn modelId="{33725AEA-3540-41B0-B37C-38D17D785269}" type="presOf" srcId="{B73A4B69-5D23-4A06-9C21-DDC1CDAFFF7C}" destId="{7AE784DE-C980-4AA8-9A2C-052ADEDA2216}" srcOrd="0" destOrd="16" presId="urn:microsoft.com/office/officeart/2005/8/layout/hList2"/>
    <dgm:cxn modelId="{26825AC9-E572-4387-8E9F-75DEDB61A4BE}" type="presOf" srcId="{0DD493EF-4628-4ABB-927C-E09C85F95FEF}" destId="{00DBE79B-223A-42F9-B32D-02D2576957EA}" srcOrd="0" destOrd="27" presId="urn:microsoft.com/office/officeart/2005/8/layout/hList2"/>
    <dgm:cxn modelId="{E28442E7-AE45-4227-BAB0-BA2EDC8224E7}" srcId="{DF57D94D-E2F4-4A00-9F7B-AF1CC40B05AD}" destId="{0DD493EF-4628-4ABB-927C-E09C85F95FEF}" srcOrd="27" destOrd="0" parTransId="{F00CF715-4A28-40B0-AD9A-FF04C1A82A8F}" sibTransId="{536E1077-38E0-4A3C-ACEA-C035DD269C3A}"/>
    <dgm:cxn modelId="{FAF38B79-C5E6-471C-AEF7-7028AEEF532E}" srcId="{DF57D94D-E2F4-4A00-9F7B-AF1CC40B05AD}" destId="{6D020A48-C4DF-477F-8FFC-F5A144E564F9}" srcOrd="20" destOrd="0" parTransId="{918FB830-29D8-420F-A52D-006833815D66}" sibTransId="{0422B12F-20EC-4A4C-818C-477AA40D48B2}"/>
    <dgm:cxn modelId="{8237DF6F-EB3B-4CA9-A61E-E0EB399E6FD9}" type="presOf" srcId="{5A8FAF2F-07D4-47D9-AFD8-86ABB87ABAE6}" destId="{F3CFA8BB-AC6B-4B72-A49B-49F4629CC843}" srcOrd="0" destOrd="1" presId="urn:microsoft.com/office/officeart/2005/8/layout/hList2"/>
    <dgm:cxn modelId="{0B8CD26D-21F1-4F6E-80C5-CEA5B1598E2F}" type="presOf" srcId="{F39FA4ED-D721-4732-9C1C-3B2832051562}" destId="{8C2AB97D-858E-4D84-924F-24724B92D0D7}" srcOrd="0" destOrd="5" presId="urn:microsoft.com/office/officeart/2005/8/layout/hList2"/>
    <dgm:cxn modelId="{03452DC0-3760-4D68-8A5B-4C0238A18EFC}" type="presOf" srcId="{47E112E8-5EBB-4DBE-92F8-A8E0DF80015F}" destId="{00DBE79B-223A-42F9-B32D-02D2576957EA}" srcOrd="0" destOrd="23" presId="urn:microsoft.com/office/officeart/2005/8/layout/hList2"/>
    <dgm:cxn modelId="{A88B9C64-6D5F-4579-A6BD-CF5A15877AAA}" type="presOf" srcId="{67DE567B-EAF3-4CE2-B512-76D3596BE00C}" destId="{8C2AB97D-858E-4D84-924F-24724B92D0D7}" srcOrd="0" destOrd="6" presId="urn:microsoft.com/office/officeart/2005/8/layout/hList2"/>
    <dgm:cxn modelId="{94CD646B-A608-4EC1-A027-45CBABF76BB6}" type="presOf" srcId="{D4949DB7-9E65-4D35-AA76-5BE0D5E1C7AB}" destId="{00DBE79B-223A-42F9-B32D-02D2576957EA}" srcOrd="0" destOrd="12" presId="urn:microsoft.com/office/officeart/2005/8/layout/hList2"/>
    <dgm:cxn modelId="{1F893FC2-A440-4FF3-9D90-9215BEB5B3C8}" srcId="{4D6D6ADC-7F7B-40BA-8461-C363940D6890}" destId="{D0D397F2-615F-4EDC-B502-D057FEB12E24}" srcOrd="0" destOrd="0" parTransId="{61A92173-4C2A-45E0-9715-26F64EDA63CA}" sibTransId="{C74CABF8-E4A8-484C-8EE6-3C39811DCE30}"/>
    <dgm:cxn modelId="{B02CEB68-5AAA-49AC-A62F-FE9AAE85E9A8}" type="presOf" srcId="{64F4AC65-3FBA-4095-9B96-2D8ECB9665EA}" destId="{C9D7BEE8-1570-488D-85EA-6E3B6676A193}" srcOrd="0" destOrd="3" presId="urn:microsoft.com/office/officeart/2005/8/layout/hList2"/>
    <dgm:cxn modelId="{E3779607-C9F2-4F6A-A551-CBD90873652B}" srcId="{1EA5355C-FF4D-4F4B-BBA3-42A93A7609E2}" destId="{7F06F77F-5CFD-460A-A0CD-FC0FB94BEBA4}" srcOrd="7" destOrd="0" parTransId="{321320EC-FA4F-4F37-AF36-F513ECC381D0}" sibTransId="{CC988F06-3731-4D7C-B693-C4A371522463}"/>
    <dgm:cxn modelId="{D3BADBF1-FB3B-4AFB-8819-EADC5143117B}" type="presOf" srcId="{E4434B1C-7844-4512-AF9C-531D0E1743DF}" destId="{00DBE79B-223A-42F9-B32D-02D2576957EA}" srcOrd="0" destOrd="3" presId="urn:microsoft.com/office/officeart/2005/8/layout/hList2"/>
    <dgm:cxn modelId="{64DFB414-B9B8-4653-8AC9-E6AC0A13B1D2}" type="presOf" srcId="{D0D397F2-615F-4EDC-B502-D057FEB12E24}" destId="{7AE784DE-C980-4AA8-9A2C-052ADEDA2216}" srcOrd="0" destOrd="0" presId="urn:microsoft.com/office/officeart/2005/8/layout/hList2"/>
    <dgm:cxn modelId="{0200F7FA-5830-400C-B480-FBCCFE27D62F}" type="presOf" srcId="{01696593-CDDB-402F-8273-42DF0943526B}" destId="{00DBE79B-223A-42F9-B32D-02D2576957EA}" srcOrd="0" destOrd="4" presId="urn:microsoft.com/office/officeart/2005/8/layout/hList2"/>
    <dgm:cxn modelId="{EE0A28D4-DDA7-4444-BC0A-838E0E91B74F}" srcId="{4D6D6ADC-7F7B-40BA-8461-C363940D6890}" destId="{C11E3F19-C9B6-472A-972D-3B42A6F77686}" srcOrd="11" destOrd="0" parTransId="{AE8DA9A4-9015-4065-907F-D37376FA3ACE}" sibTransId="{B2EA77A3-042B-422B-8D54-F8527354A796}"/>
    <dgm:cxn modelId="{8994DF0D-1404-4559-8AE4-6AA860ACD176}" type="presParOf" srcId="{066145F0-3555-43A7-8A45-7651F4D932EF}" destId="{2CAD474B-0CCB-48B2-AC9A-C18D20569D3E}" srcOrd="0" destOrd="0" presId="urn:microsoft.com/office/officeart/2005/8/layout/hList2"/>
    <dgm:cxn modelId="{D443BDF1-ED41-453C-87B5-EB4C9037F9CB}" type="presParOf" srcId="{2CAD474B-0CCB-48B2-AC9A-C18D20569D3E}" destId="{46E25060-943D-4D94-8F09-BD43D7520A25}" srcOrd="0" destOrd="0" presId="urn:microsoft.com/office/officeart/2005/8/layout/hList2"/>
    <dgm:cxn modelId="{6646A983-9229-4620-9FF7-39A29EEDCF6F}" type="presParOf" srcId="{2CAD474B-0CCB-48B2-AC9A-C18D20569D3E}" destId="{7AE784DE-C980-4AA8-9A2C-052ADEDA2216}" srcOrd="1" destOrd="0" presId="urn:microsoft.com/office/officeart/2005/8/layout/hList2"/>
    <dgm:cxn modelId="{70009300-C791-4057-9785-9C46EE6FF751}" type="presParOf" srcId="{2CAD474B-0CCB-48B2-AC9A-C18D20569D3E}" destId="{ACA16E71-407B-49F7-B84E-95DEED863411}" srcOrd="2" destOrd="0" presId="urn:microsoft.com/office/officeart/2005/8/layout/hList2"/>
    <dgm:cxn modelId="{5D8761AA-4276-4130-920E-2725DE8FFF12}" type="presParOf" srcId="{066145F0-3555-43A7-8A45-7651F4D932EF}" destId="{E2EF5AF6-833C-4CEC-8E8C-3CBB99AD33C5}" srcOrd="1" destOrd="0" presId="urn:microsoft.com/office/officeart/2005/8/layout/hList2"/>
    <dgm:cxn modelId="{1F54AC42-824E-4BEC-B480-47AF5D4CDBFF}" type="presParOf" srcId="{066145F0-3555-43A7-8A45-7651F4D932EF}" destId="{3E4CA828-82ED-4C34-B49C-846445EFA7D4}" srcOrd="2" destOrd="0" presId="urn:microsoft.com/office/officeart/2005/8/layout/hList2"/>
    <dgm:cxn modelId="{11DC2033-E3E7-4B32-9C5E-CF42860765D9}" type="presParOf" srcId="{3E4CA828-82ED-4C34-B49C-846445EFA7D4}" destId="{6F9BF705-18A4-4E7A-97A1-8EA2892C4CA4}" srcOrd="0" destOrd="0" presId="urn:microsoft.com/office/officeart/2005/8/layout/hList2"/>
    <dgm:cxn modelId="{D4523304-1419-496A-BFE3-90F123ABA0DC}" type="presParOf" srcId="{3E4CA828-82ED-4C34-B49C-846445EFA7D4}" destId="{8C2AB97D-858E-4D84-924F-24724B92D0D7}" srcOrd="1" destOrd="0" presId="urn:microsoft.com/office/officeart/2005/8/layout/hList2"/>
    <dgm:cxn modelId="{331D3C2D-6A27-4D28-8E9E-7AB1FBD833E1}" type="presParOf" srcId="{3E4CA828-82ED-4C34-B49C-846445EFA7D4}" destId="{E2F79FCD-0A40-44A5-9204-A935A3CB90BC}" srcOrd="2" destOrd="0" presId="urn:microsoft.com/office/officeart/2005/8/layout/hList2"/>
    <dgm:cxn modelId="{006FEB27-2871-41CF-90DD-CEA904A4C091}" type="presParOf" srcId="{066145F0-3555-43A7-8A45-7651F4D932EF}" destId="{D6CD69DC-11D7-447D-9B3D-7FEA91E18657}" srcOrd="3" destOrd="0" presId="urn:microsoft.com/office/officeart/2005/8/layout/hList2"/>
    <dgm:cxn modelId="{E4ED5A79-24C6-453B-8A73-716437DF9F15}" type="presParOf" srcId="{066145F0-3555-43A7-8A45-7651F4D932EF}" destId="{6BAC0DAD-2DCF-4BD5-B2D4-D8AAA9BACD72}" srcOrd="4" destOrd="0" presId="urn:microsoft.com/office/officeart/2005/8/layout/hList2"/>
    <dgm:cxn modelId="{F84AC0EB-DEE6-410B-B54E-779C2B280DE0}" type="presParOf" srcId="{6BAC0DAD-2DCF-4BD5-B2D4-D8AAA9BACD72}" destId="{1B2492DD-ED1E-49EB-9108-031E71E03524}" srcOrd="0" destOrd="0" presId="urn:microsoft.com/office/officeart/2005/8/layout/hList2"/>
    <dgm:cxn modelId="{ED40F435-BE56-4716-A805-EB4ACB3269CF}" type="presParOf" srcId="{6BAC0DAD-2DCF-4BD5-B2D4-D8AAA9BACD72}" destId="{F3CFA8BB-AC6B-4B72-A49B-49F4629CC843}" srcOrd="1" destOrd="0" presId="urn:microsoft.com/office/officeart/2005/8/layout/hList2"/>
    <dgm:cxn modelId="{37389511-7BEE-4BC1-AB94-1110AF4F8691}" type="presParOf" srcId="{6BAC0DAD-2DCF-4BD5-B2D4-D8AAA9BACD72}" destId="{13AF8FF7-4B41-4C05-A5EA-24E84143D221}" srcOrd="2" destOrd="0" presId="urn:microsoft.com/office/officeart/2005/8/layout/hList2"/>
    <dgm:cxn modelId="{A4F00321-67E1-4FFA-9DFA-8A7BC41C139B}" type="presParOf" srcId="{066145F0-3555-43A7-8A45-7651F4D932EF}" destId="{F8D66B8B-1F65-484B-87FD-B0D25B3F71E0}" srcOrd="5" destOrd="0" presId="urn:microsoft.com/office/officeart/2005/8/layout/hList2"/>
    <dgm:cxn modelId="{5C05A96A-FDB4-400E-81DB-A7429B4AD4A9}" type="presParOf" srcId="{066145F0-3555-43A7-8A45-7651F4D932EF}" destId="{750AEEDF-C245-4C01-BF74-A8E3A8FB1BEC}" srcOrd="6" destOrd="0" presId="urn:microsoft.com/office/officeart/2005/8/layout/hList2"/>
    <dgm:cxn modelId="{F4DF202E-C1F0-48EC-B2C3-D0AF58035532}" type="presParOf" srcId="{750AEEDF-C245-4C01-BF74-A8E3A8FB1BEC}" destId="{817F8E13-E81D-4419-88E7-D61F97F8CA06}" srcOrd="0" destOrd="0" presId="urn:microsoft.com/office/officeart/2005/8/layout/hList2"/>
    <dgm:cxn modelId="{388E6FEB-57E8-4672-B63E-6E0DAA98F1BB}" type="presParOf" srcId="{750AEEDF-C245-4C01-BF74-A8E3A8FB1BEC}" destId="{00DBE79B-223A-42F9-B32D-02D2576957EA}" srcOrd="1" destOrd="0" presId="urn:microsoft.com/office/officeart/2005/8/layout/hList2"/>
    <dgm:cxn modelId="{5E2B73F7-852E-46D4-B92D-35A7E66838A6}" type="presParOf" srcId="{750AEEDF-C245-4C01-BF74-A8E3A8FB1BEC}" destId="{67BF61C4-F11E-4BB2-AC4A-19F68F649C3F}" srcOrd="2" destOrd="0" presId="urn:microsoft.com/office/officeart/2005/8/layout/hList2"/>
    <dgm:cxn modelId="{7A0BDABC-64D9-467C-A47E-3B06A6AC4259}" type="presParOf" srcId="{066145F0-3555-43A7-8A45-7651F4D932EF}" destId="{6A9C7A34-F93A-438C-A6A1-8BB1795FE0BB}" srcOrd="7" destOrd="0" presId="urn:microsoft.com/office/officeart/2005/8/layout/hList2"/>
    <dgm:cxn modelId="{AD5FAD8C-D82F-4F1E-90F2-F5559DC54F03}" type="presParOf" srcId="{066145F0-3555-43A7-8A45-7651F4D932EF}" destId="{EF6DD6EF-06CA-4A7F-AC91-812633AC6767}" srcOrd="8" destOrd="0" presId="urn:microsoft.com/office/officeart/2005/8/layout/hList2"/>
    <dgm:cxn modelId="{A3815CEC-7BA9-4516-B946-0EC52BFC1742}" type="presParOf" srcId="{EF6DD6EF-06CA-4A7F-AC91-812633AC6767}" destId="{95C74527-26F2-4F91-A552-9CE183719115}" srcOrd="0" destOrd="0" presId="urn:microsoft.com/office/officeart/2005/8/layout/hList2"/>
    <dgm:cxn modelId="{61BD0B3F-0ED7-4C6A-97FA-6C62FB35391C}" type="presParOf" srcId="{EF6DD6EF-06CA-4A7F-AC91-812633AC6767}" destId="{C9D7BEE8-1570-488D-85EA-6E3B6676A193}" srcOrd="1" destOrd="0" presId="urn:microsoft.com/office/officeart/2005/8/layout/hList2"/>
    <dgm:cxn modelId="{EAD0C7F9-4B3A-4BA2-9796-23BB89BD6F38}" type="presParOf" srcId="{EF6DD6EF-06CA-4A7F-AC91-812633AC6767}" destId="{A28BF5CA-1EF7-42FF-BE46-FF16A4845C6B}" srcOrd="2" destOrd="0" presId="urn:microsoft.com/office/officeart/2005/8/layout/hList2"/>
    <dgm:cxn modelId="{A155E7FD-3821-4FC3-89AF-67C458011D87}" type="presParOf" srcId="{066145F0-3555-43A7-8A45-7651F4D932EF}" destId="{55C1AD1F-6709-4578-AF5C-56AA71C7EF65}" srcOrd="9" destOrd="0" presId="urn:microsoft.com/office/officeart/2005/8/layout/hList2"/>
    <dgm:cxn modelId="{2491D185-25B3-4341-A97D-CBE8A2DA5056}" type="presParOf" srcId="{066145F0-3555-43A7-8A45-7651F4D932EF}" destId="{33F10447-8EAC-4E4F-9777-C41D74115270}" srcOrd="10" destOrd="0" presId="urn:microsoft.com/office/officeart/2005/8/layout/hList2"/>
    <dgm:cxn modelId="{FFA396A5-A2A2-471E-8F07-FEFB85BFE6FF}" type="presParOf" srcId="{33F10447-8EAC-4E4F-9777-C41D74115270}" destId="{CE50C97D-886A-4336-8F0E-8B335F8D2296}" srcOrd="0" destOrd="0" presId="urn:microsoft.com/office/officeart/2005/8/layout/hList2"/>
    <dgm:cxn modelId="{1954E262-110D-4A34-A452-CE8E74D7112D}" type="presParOf" srcId="{33F10447-8EAC-4E4F-9777-C41D74115270}" destId="{55FAC3E6-09B1-4EC3-B667-408561EA54C9}" srcOrd="1" destOrd="0" presId="urn:microsoft.com/office/officeart/2005/8/layout/hList2"/>
    <dgm:cxn modelId="{AB921172-115D-4B57-B5E7-39CF006BE686}" type="presParOf" srcId="{33F10447-8EAC-4E4F-9777-C41D74115270}" destId="{0174E190-BA1E-404F-A31E-3E47DBDF82E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B4C68F-C9CF-42FB-BE05-A44909B0840E}" type="doc">
      <dgm:prSet loTypeId="urn:microsoft.com/office/officeart/2008/layout/PictureStrips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D550CF08-5C8C-422F-816F-65BD09742932}">
      <dgm:prSet phldrT="[Texto]" custT="1"/>
      <dgm:spPr/>
      <dgm:t>
        <a:bodyPr/>
        <a:lstStyle/>
        <a:p>
          <a:r>
            <a:rPr lang="es-ES" sz="1200" smtClean="0">
              <a:latin typeface="Dosis Light" panose="020B0604020202020204" charset="0"/>
            </a:rPr>
            <a:t>Aceite</a:t>
          </a:r>
          <a:endParaRPr lang="es-ES" sz="1200" dirty="0">
            <a:latin typeface="Dosis Light" panose="020B0604020202020204" charset="0"/>
          </a:endParaRPr>
        </a:p>
      </dgm:t>
    </dgm:pt>
    <dgm:pt modelId="{FF1E0419-34A7-42A7-9DA7-BB91DC312EA2}" type="parTrans" cxnId="{0D843A66-07DA-413E-B3BE-A55DC0535BA1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127B6399-D512-4609-B8AF-85E986820996}" type="sibTrans" cxnId="{0D843A66-07DA-413E-B3BE-A55DC0535BA1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7F45B0CC-3ED0-456D-A2FF-E73E1B17FE44}">
      <dgm:prSet phldrT="[Texto]" custT="1"/>
      <dgm:spPr/>
      <dgm:t>
        <a:bodyPr/>
        <a:lstStyle/>
        <a:p>
          <a:r>
            <a:rPr lang="es-ES" sz="1200" smtClean="0">
              <a:latin typeface="Dosis Light" panose="020B0604020202020204" charset="0"/>
            </a:rPr>
            <a:t>Bálsamo</a:t>
          </a:r>
          <a:endParaRPr lang="es-ES" sz="1200" dirty="0">
            <a:latin typeface="Dosis Light" panose="020B0604020202020204" charset="0"/>
          </a:endParaRPr>
        </a:p>
      </dgm:t>
    </dgm:pt>
    <dgm:pt modelId="{75DBCC7B-99F6-463B-B4FD-4E623EBDE5F3}" type="parTrans" cxnId="{44F8D6A4-C796-49C2-A8C1-7FB87D2EC368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B883B4EB-6CCC-4F8F-A003-0F6453DF99AA}" type="sibTrans" cxnId="{44F8D6A4-C796-49C2-A8C1-7FB87D2EC368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F67F57C0-1075-46A9-B0BD-31E362AFCDD5}">
      <dgm:prSet phldrT="[Texto]" custT="1"/>
      <dgm:spPr/>
      <dgm:t>
        <a:bodyPr/>
        <a:lstStyle/>
        <a:p>
          <a:r>
            <a:rPr lang="es-ES" sz="1200" smtClean="0">
              <a:latin typeface="Dosis Light" panose="020B0604020202020204" charset="0"/>
            </a:rPr>
            <a:t>Cápsulas</a:t>
          </a:r>
          <a:endParaRPr lang="es-ES" sz="1200" dirty="0">
            <a:latin typeface="Dosis Light" panose="020B0604020202020204" charset="0"/>
          </a:endParaRPr>
        </a:p>
      </dgm:t>
    </dgm:pt>
    <dgm:pt modelId="{AD447C6C-64BB-49C9-B689-4210F7CB9B8D}" type="parTrans" cxnId="{479E390B-FBBC-4044-8530-B63E53604944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46205AC2-D693-42EB-B303-707BBCA36E3D}" type="sibTrans" cxnId="{479E390B-FBBC-4044-8530-B63E53604944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B8AB8B96-B6C1-4EFF-9CE8-461EC0652CAD}">
      <dgm:prSet phldrT="[Texto]" custT="1"/>
      <dgm:spPr/>
      <dgm:t>
        <a:bodyPr/>
        <a:lstStyle/>
        <a:p>
          <a:r>
            <a:rPr lang="es-ES" sz="1200" smtClean="0">
              <a:latin typeface="Dosis Light" panose="020B0604020202020204" charset="0"/>
            </a:rPr>
            <a:t>Crema</a:t>
          </a:r>
          <a:endParaRPr lang="es-ES" sz="1200" dirty="0">
            <a:latin typeface="Dosis Light" panose="020B0604020202020204" charset="0"/>
          </a:endParaRPr>
        </a:p>
      </dgm:t>
    </dgm:pt>
    <dgm:pt modelId="{B3D93185-10AA-4BF8-9E59-1BD9301C2AD9}" type="parTrans" cxnId="{71A8052D-7735-4A4D-8745-DCBF3344357C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555EDEFA-2554-44E5-AA91-703DC80CC04C}" type="sibTrans" cxnId="{71A8052D-7735-4A4D-8745-DCBF3344357C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59185740-E627-4677-A026-AA9F437B19BC}">
      <dgm:prSet phldrT="[Texto]" custT="1"/>
      <dgm:spPr/>
      <dgm:t>
        <a:bodyPr/>
        <a:lstStyle/>
        <a:p>
          <a:r>
            <a:rPr lang="es-ES" sz="1200" smtClean="0">
              <a:latin typeface="Dosis Light" panose="020B0604020202020204" charset="0"/>
            </a:rPr>
            <a:t>Emulsión</a:t>
          </a:r>
          <a:endParaRPr lang="es-ES" sz="1200" dirty="0">
            <a:latin typeface="Dosis Light" panose="020B0604020202020204" charset="0"/>
          </a:endParaRPr>
        </a:p>
      </dgm:t>
    </dgm:pt>
    <dgm:pt modelId="{E5E0F4DB-6C70-4E89-9C00-98D31FFDB121}" type="parTrans" cxnId="{7A5025D8-C92D-4E36-9E4A-70488C57C951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EA81F53A-5BB6-44A7-BEEB-2426BE75DBD1}" type="sibTrans" cxnId="{7A5025D8-C92D-4E36-9E4A-70488C57C951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DED8963E-CCB1-42A7-B660-65DC2F570FF3}">
      <dgm:prSet phldrT="[Texto]" custT="1"/>
      <dgm:spPr/>
      <dgm:t>
        <a:bodyPr/>
        <a:lstStyle/>
        <a:p>
          <a:r>
            <a:rPr lang="es-ES" sz="1200" smtClean="0">
              <a:latin typeface="Dosis Light" panose="020B0604020202020204" charset="0"/>
            </a:rPr>
            <a:t>Espuma</a:t>
          </a:r>
          <a:endParaRPr lang="es-ES" sz="1200" dirty="0">
            <a:latin typeface="Dosis Light" panose="020B0604020202020204" charset="0"/>
          </a:endParaRPr>
        </a:p>
      </dgm:t>
    </dgm:pt>
    <dgm:pt modelId="{2EA59E81-7933-4FA3-A2D5-36C1DD100F48}" type="parTrans" cxnId="{9CBCDD3F-5E06-4BB5-A0DB-29336CEDEDA8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78311EB5-153B-4778-8696-B5F0CAA5CE5F}" type="sibTrans" cxnId="{9CBCDD3F-5E06-4BB5-A0DB-29336CEDEDA8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95075024-1F6D-490F-9486-D49647B01544}">
      <dgm:prSet phldrT="[Texto]" custT="1"/>
      <dgm:spPr/>
      <dgm:t>
        <a:bodyPr/>
        <a:lstStyle/>
        <a:p>
          <a:r>
            <a:rPr lang="es-ES" sz="1200" smtClean="0">
              <a:latin typeface="Dosis Light" panose="020B0604020202020204" charset="0"/>
            </a:rPr>
            <a:t>Fluido</a:t>
          </a:r>
          <a:endParaRPr lang="es-ES" sz="1200" dirty="0">
            <a:latin typeface="Dosis Light" panose="020B0604020202020204" charset="0"/>
          </a:endParaRPr>
        </a:p>
      </dgm:t>
    </dgm:pt>
    <dgm:pt modelId="{0E73AE69-6140-46B7-B317-88775E7A3AD7}" type="parTrans" cxnId="{926EB1B0-246D-49D3-A3DB-5D3093946D91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BB71DAEC-71BB-4B65-BFBD-6E41EE1A2A5B}" type="sibTrans" cxnId="{926EB1B0-246D-49D3-A3DB-5D3093946D91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C48DE6E2-A0CD-4A16-9BEA-E7A022E0E96A}">
      <dgm:prSet phldrT="[Texto]" custT="1"/>
      <dgm:spPr/>
      <dgm:t>
        <a:bodyPr/>
        <a:lstStyle/>
        <a:p>
          <a:r>
            <a:rPr lang="es-ES" sz="1200" smtClean="0">
              <a:latin typeface="Dosis Light" panose="020B0604020202020204" charset="0"/>
            </a:rPr>
            <a:t>Gel / jalea</a:t>
          </a:r>
          <a:endParaRPr lang="es-ES" sz="1200" dirty="0">
            <a:latin typeface="Dosis Light" panose="020B0604020202020204" charset="0"/>
          </a:endParaRPr>
        </a:p>
      </dgm:t>
    </dgm:pt>
    <dgm:pt modelId="{E67BD18F-7420-4714-A331-33EEE28FF5D1}" type="parTrans" cxnId="{19AAC620-361A-4369-BF9E-2628223A62B8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77FB4383-553C-450A-84E6-6A2F2E338DD5}" type="sibTrans" cxnId="{19AAC620-361A-4369-BF9E-2628223A62B8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66A7DE2D-3EDB-4E00-9F8E-F5AA88A44C0D}">
      <dgm:prSet phldrT="[Texto]" custT="1"/>
      <dgm:spPr/>
      <dgm:t>
        <a:bodyPr/>
        <a:lstStyle/>
        <a:p>
          <a:r>
            <a:rPr lang="es-ES" sz="1200" smtClean="0">
              <a:latin typeface="Dosis Light" panose="020B0604020202020204" charset="0"/>
            </a:rPr>
            <a:t>Jabón líquido</a:t>
          </a:r>
          <a:endParaRPr lang="es-ES" sz="1200" dirty="0">
            <a:latin typeface="Dosis Light" panose="020B0604020202020204" charset="0"/>
          </a:endParaRPr>
        </a:p>
      </dgm:t>
    </dgm:pt>
    <dgm:pt modelId="{18C1375E-E716-4463-8645-250411DA214E}" type="parTrans" cxnId="{6831A1EF-83B8-49AB-B7DF-823926540419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B7DC44DC-B365-48C1-B0A5-3D065065BEC5}" type="sibTrans" cxnId="{6831A1EF-83B8-49AB-B7DF-823926540419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FC4D4D3A-970B-40D4-89FA-B360A7B06B28}">
      <dgm:prSet phldrT="[Texto]" custT="1"/>
      <dgm:spPr/>
      <dgm:t>
        <a:bodyPr/>
        <a:lstStyle/>
        <a:p>
          <a:r>
            <a:rPr lang="es-ES" sz="1200" smtClean="0">
              <a:latin typeface="Dosis Light" panose="020B0604020202020204" charset="0"/>
            </a:rPr>
            <a:t>Lápiz</a:t>
          </a:r>
          <a:endParaRPr lang="es-ES" sz="1200" dirty="0">
            <a:latin typeface="Dosis Light" panose="020B0604020202020204" charset="0"/>
          </a:endParaRPr>
        </a:p>
      </dgm:t>
    </dgm:pt>
    <dgm:pt modelId="{12343192-47C3-4017-98DC-04FD0693C2DB}" type="parTrans" cxnId="{73A59D53-EC73-4571-BDC4-9F1D330FBBA1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F63388ED-F29D-4C44-929C-1439B7E9759B}" type="sibTrans" cxnId="{73A59D53-EC73-4571-BDC4-9F1D330FBBA1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2363F36C-48CE-4B8C-9084-535C29F02939}">
      <dgm:prSet phldrT="[Texto]" custT="1"/>
      <dgm:spPr/>
      <dgm:t>
        <a:bodyPr/>
        <a:lstStyle/>
        <a:p>
          <a:r>
            <a:rPr lang="es-ES" sz="1200" smtClean="0">
              <a:latin typeface="Dosis Light" panose="020B0604020202020204" charset="0"/>
            </a:rPr>
            <a:t>Leche</a:t>
          </a:r>
          <a:endParaRPr lang="es-ES" sz="1200" dirty="0">
            <a:latin typeface="Dosis Light" panose="020B0604020202020204" charset="0"/>
          </a:endParaRPr>
        </a:p>
      </dgm:t>
    </dgm:pt>
    <dgm:pt modelId="{270445E9-D0EA-481A-A84A-270C14D0EE72}" type="parTrans" cxnId="{F3D07E8A-CC79-47AC-96C7-96829417666F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2B26B2D9-832E-477A-93D0-EC424D449053}" type="sibTrans" cxnId="{F3D07E8A-CC79-47AC-96C7-96829417666F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2D92D633-A109-4905-B4DA-389BCF6F24D0}">
      <dgm:prSet phldrT="[Texto]" custT="1"/>
      <dgm:spPr/>
      <dgm:t>
        <a:bodyPr/>
        <a:lstStyle/>
        <a:p>
          <a:r>
            <a:rPr lang="es-ES" sz="1200" smtClean="0">
              <a:latin typeface="Dosis Light" panose="020B0604020202020204" charset="0"/>
            </a:rPr>
            <a:t>Loción/tónico/solución</a:t>
          </a:r>
          <a:endParaRPr lang="es-ES" sz="1200" dirty="0">
            <a:latin typeface="Dosis Light" panose="020B0604020202020204" charset="0"/>
          </a:endParaRPr>
        </a:p>
      </dgm:t>
    </dgm:pt>
    <dgm:pt modelId="{A7BAE192-9E1A-4021-95DA-7662E3F597BF}" type="parTrans" cxnId="{FC1CCD5D-9DC6-463A-BD52-9114EBE03F88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1D34EA1A-2973-45B8-99FC-67716AE699EF}" type="sibTrans" cxnId="{FC1CCD5D-9DC6-463A-BD52-9114EBE03F88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63035CAC-D13B-443F-B78D-C2DB1CCDED89}">
      <dgm:prSet phldrT="[Texto]" custT="1"/>
      <dgm:spPr/>
      <dgm:t>
        <a:bodyPr/>
        <a:lstStyle/>
        <a:p>
          <a:r>
            <a:rPr lang="es-ES" sz="1200" smtClean="0">
              <a:latin typeface="Dosis Light" panose="020B0604020202020204" charset="0"/>
            </a:rPr>
            <a:t>Mousse</a:t>
          </a:r>
          <a:endParaRPr lang="es-ES" sz="1200" dirty="0">
            <a:latin typeface="Dosis Light" panose="020B0604020202020204" charset="0"/>
          </a:endParaRPr>
        </a:p>
      </dgm:t>
    </dgm:pt>
    <dgm:pt modelId="{57627198-616A-461A-AD74-C07549CAB9C1}" type="parTrans" cxnId="{ED010D25-9A3A-4007-9612-A0F5A29A10EE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8D848355-63E2-4492-9C99-201724831B9D}" type="sibTrans" cxnId="{ED010D25-9A3A-4007-9612-A0F5A29A10EE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F40337DA-B81F-4E9F-B468-E8FA6B737708}">
      <dgm:prSet phldrT="[Texto]" custT="1"/>
      <dgm:spPr/>
      <dgm:t>
        <a:bodyPr/>
        <a:lstStyle/>
        <a:p>
          <a:r>
            <a:rPr lang="es-ES" sz="1200" smtClean="0">
              <a:latin typeface="Dosis Light" panose="020B0604020202020204" charset="0"/>
            </a:rPr>
            <a:t>Parches</a:t>
          </a:r>
          <a:endParaRPr lang="es-ES" sz="1200" dirty="0">
            <a:latin typeface="Dosis Light" panose="020B0604020202020204" charset="0"/>
          </a:endParaRPr>
        </a:p>
      </dgm:t>
    </dgm:pt>
    <dgm:pt modelId="{C2D8B8E9-790F-475D-A4B2-2F1C84EA7922}" type="parTrans" cxnId="{AA49F004-AEC5-4866-A0A9-9C834E6B80BA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728D901B-923A-460E-9DD9-E895D8F593E6}" type="sibTrans" cxnId="{AA49F004-AEC5-4866-A0A9-9C834E6B80BA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219F6BAD-8661-4B71-B770-E2E63EF8D930}">
      <dgm:prSet phldrT="[Texto]" custT="1"/>
      <dgm:spPr/>
      <dgm:t>
        <a:bodyPr/>
        <a:lstStyle/>
        <a:p>
          <a:r>
            <a:rPr lang="es-ES" sz="1200" smtClean="0">
              <a:latin typeface="Dosis Light" panose="020B0604020202020204" charset="0"/>
            </a:rPr>
            <a:t>Polvo</a:t>
          </a:r>
          <a:endParaRPr lang="es-ES" sz="1200" dirty="0">
            <a:latin typeface="Dosis Light" panose="020B0604020202020204" charset="0"/>
          </a:endParaRPr>
        </a:p>
      </dgm:t>
    </dgm:pt>
    <dgm:pt modelId="{FA838630-3CF7-4FD7-98CF-2FB9E2BA82A9}" type="parTrans" cxnId="{2FD20D15-2CD7-4BFB-940F-32B0A052FEFA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5BEB606B-448E-4358-9192-28F027D4D4C2}" type="sibTrans" cxnId="{2FD20D15-2CD7-4BFB-940F-32B0A052FEFA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1EF9CF8C-55F1-4612-9ED5-780C5419C07A}">
      <dgm:prSet phldrT="[Texto]" custT="1"/>
      <dgm:spPr/>
      <dgm:t>
        <a:bodyPr/>
        <a:lstStyle/>
        <a:p>
          <a:r>
            <a:rPr lang="es-ES" sz="1200" smtClean="0">
              <a:latin typeface="Dosis Light" panose="020B0604020202020204" charset="0"/>
            </a:rPr>
            <a:t>Pomada</a:t>
          </a:r>
          <a:endParaRPr lang="es-ES" sz="1200" dirty="0">
            <a:latin typeface="Dosis Light" panose="020B0604020202020204" charset="0"/>
          </a:endParaRPr>
        </a:p>
      </dgm:t>
    </dgm:pt>
    <dgm:pt modelId="{0B182011-BC04-4C30-8DF0-70D362F1C78D}" type="parTrans" cxnId="{EEB7A1E1-A728-4679-887C-75A68722B7DC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21FA8D1B-F301-40E7-BAFA-89B9131307F1}" type="sibTrans" cxnId="{EEB7A1E1-A728-4679-887C-75A68722B7DC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9F08AAF0-DA0F-4F8F-B248-6B35CF80C9F5}">
      <dgm:prSet phldrT="[Texto]" custT="1"/>
      <dgm:spPr/>
      <dgm:t>
        <a:bodyPr/>
        <a:lstStyle/>
        <a:p>
          <a:r>
            <a:rPr lang="es-ES" sz="1200" smtClean="0">
              <a:latin typeface="Dosis Light" panose="020B0604020202020204" charset="0"/>
            </a:rPr>
            <a:t>Roll-on</a:t>
          </a:r>
          <a:endParaRPr lang="es-ES" sz="1200" dirty="0">
            <a:latin typeface="Dosis Light" panose="020B0604020202020204" charset="0"/>
          </a:endParaRPr>
        </a:p>
      </dgm:t>
    </dgm:pt>
    <dgm:pt modelId="{2EF4FEEF-07A8-4D62-AEFE-5D718ACC20D3}" type="parTrans" cxnId="{A023F5F0-43C6-45AE-9275-53C4EED94DAA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25AE2E46-36BC-4D8E-B555-B7D750639AD3}" type="sibTrans" cxnId="{A023F5F0-43C6-45AE-9275-53C4EED94DAA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72CA484D-82B4-47C7-9103-E0D79F5B8E16}">
      <dgm:prSet phldrT="[Texto]" custT="1"/>
      <dgm:spPr/>
      <dgm:t>
        <a:bodyPr/>
        <a:lstStyle/>
        <a:p>
          <a:r>
            <a:rPr lang="es-ES" sz="1200" smtClean="0">
              <a:latin typeface="Dosis Light" panose="020B0604020202020204" charset="0"/>
            </a:rPr>
            <a:t>Spray</a:t>
          </a:r>
          <a:endParaRPr lang="es-ES" sz="1200" dirty="0">
            <a:latin typeface="Dosis Light" panose="020B0604020202020204" charset="0"/>
          </a:endParaRPr>
        </a:p>
      </dgm:t>
    </dgm:pt>
    <dgm:pt modelId="{D3434C7B-C4A8-479E-A29C-A435CC91570B}" type="parTrans" cxnId="{9D4352CE-D561-4548-8014-C068B82AEE42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D77E47EF-E944-43DA-91EA-FDB359796429}" type="sibTrans" cxnId="{9D4352CE-D561-4548-8014-C068B82AEE42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67F24976-4528-49D6-B1A2-35FDEC5CB3FA}">
      <dgm:prSet phldrT="[Texto]" custT="1"/>
      <dgm:spPr/>
      <dgm:t>
        <a:bodyPr/>
        <a:lstStyle/>
        <a:p>
          <a:r>
            <a:rPr lang="es-ES" sz="1200" smtClean="0">
              <a:latin typeface="Dosis Light" panose="020B0604020202020204" charset="0"/>
            </a:rPr>
            <a:t>Shampoo/champú</a:t>
          </a:r>
          <a:endParaRPr lang="es-ES" sz="1200" dirty="0">
            <a:latin typeface="Dosis Light" panose="020B0604020202020204" charset="0"/>
          </a:endParaRPr>
        </a:p>
      </dgm:t>
    </dgm:pt>
    <dgm:pt modelId="{9437F5FA-815D-4874-A179-5F6F24601992}" type="parTrans" cxnId="{2332EF4F-690E-4B21-B7BD-5B2424AB740B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BB6798D8-2D9D-42A2-A6D8-64BDCB4F83A3}" type="sibTrans" cxnId="{2332EF4F-690E-4B21-B7BD-5B2424AB740B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BEC93EEC-EB3A-4C94-A9BB-0F813E01F562}">
      <dgm:prSet phldrT="[Texto]" custT="1"/>
      <dgm:spPr/>
      <dgm:t>
        <a:bodyPr/>
        <a:lstStyle/>
        <a:p>
          <a:r>
            <a:rPr lang="es-ES" sz="1200" smtClean="0">
              <a:latin typeface="Dosis Light" panose="020B0604020202020204" charset="0"/>
            </a:rPr>
            <a:t>Serum</a:t>
          </a:r>
          <a:endParaRPr lang="es-ES" sz="1200" dirty="0">
            <a:latin typeface="Dosis Light" panose="020B0604020202020204" charset="0"/>
          </a:endParaRPr>
        </a:p>
      </dgm:t>
    </dgm:pt>
    <dgm:pt modelId="{42F352DC-5358-4415-B046-FF1ACD65FA00}" type="parTrans" cxnId="{4653DDBA-711A-4126-A6D3-AFEAE0A4E502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B404BE7E-EBC7-4DA9-AC7F-D2CA45159B89}" type="sibTrans" cxnId="{4653DDBA-711A-4126-A6D3-AFEAE0A4E502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EF8FD030-C713-4F39-ABE6-DB3B7F4EF9F0}">
      <dgm:prSet phldrT="[Texto]" custT="1"/>
      <dgm:spPr/>
      <dgm:t>
        <a:bodyPr/>
        <a:lstStyle/>
        <a:p>
          <a:r>
            <a:rPr lang="es-ES" sz="1200" smtClean="0">
              <a:latin typeface="Dosis Light" panose="020B0604020202020204" charset="0"/>
            </a:rPr>
            <a:t>Stick/barra</a:t>
          </a:r>
          <a:endParaRPr lang="es-ES" sz="1200" dirty="0">
            <a:latin typeface="Dosis Light" panose="020B0604020202020204" charset="0"/>
          </a:endParaRPr>
        </a:p>
      </dgm:t>
    </dgm:pt>
    <dgm:pt modelId="{86702F81-0425-4538-896D-D3920E1A554C}" type="parTrans" cxnId="{79657307-03E0-45DC-A30E-C519C80F5D73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FB5A8B18-1EAA-452E-931F-0D802E1A4CE7}" type="sibTrans" cxnId="{79657307-03E0-45DC-A30E-C519C80F5D73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326A3869-E50A-46F7-B3A5-EE3D8E68B88D}">
      <dgm:prSet phldrT="[Texto]" custT="1"/>
      <dgm:spPr/>
      <dgm:t>
        <a:bodyPr/>
        <a:lstStyle/>
        <a:p>
          <a:r>
            <a:rPr lang="es-ES" sz="1200" smtClean="0">
              <a:latin typeface="Dosis Light" panose="020B0604020202020204" charset="0"/>
            </a:rPr>
            <a:t>Suero</a:t>
          </a:r>
          <a:endParaRPr lang="es-ES" sz="1200" dirty="0">
            <a:latin typeface="Dosis Light" panose="020B0604020202020204" charset="0"/>
          </a:endParaRPr>
        </a:p>
      </dgm:t>
    </dgm:pt>
    <dgm:pt modelId="{ACA26E20-41B8-4090-8F14-2D7E7AAB7728}" type="parTrans" cxnId="{15F081CE-A7D9-46DE-80FD-3C926A82456B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35839C19-429E-43F6-BD6C-D132E7869DBA}" type="sibTrans" cxnId="{15F081CE-A7D9-46DE-80FD-3C926A82456B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67F3FFCB-23E1-4AEB-B268-E3276EF38296}">
      <dgm:prSet phldrT="[Texto]" custT="1"/>
      <dgm:spPr/>
      <dgm:t>
        <a:bodyPr/>
        <a:lstStyle/>
        <a:p>
          <a:r>
            <a:rPr lang="es-ES" sz="1200" smtClean="0">
              <a:latin typeface="Dosis Light" panose="020B0604020202020204" charset="0"/>
            </a:rPr>
            <a:t>Tratamiento</a:t>
          </a:r>
          <a:endParaRPr lang="es-ES" sz="1200" dirty="0">
            <a:latin typeface="Dosis Light" panose="020B0604020202020204" charset="0"/>
          </a:endParaRPr>
        </a:p>
      </dgm:t>
    </dgm:pt>
    <dgm:pt modelId="{EBB63DE7-997E-4AD8-98A1-1401B4618710}" type="parTrans" cxnId="{36FF3502-C1CE-4FA3-8252-A2DAEDF1803F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50520FD9-4FB2-4234-877E-3394F2C83F66}" type="sibTrans" cxnId="{36FF3502-C1CE-4FA3-8252-A2DAEDF1803F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9F44984F-38AE-44BB-98B9-8EA45B0158B7}">
      <dgm:prSet phldrT="[Texto]" custT="1"/>
      <dgm:spPr/>
      <dgm:t>
        <a:bodyPr/>
        <a:lstStyle/>
        <a:p>
          <a:r>
            <a:rPr lang="es-ES" sz="1200" smtClean="0">
              <a:latin typeface="Dosis Light" panose="020B0604020202020204" charset="0"/>
            </a:rPr>
            <a:t>Toallita </a:t>
          </a:r>
          <a:endParaRPr lang="es-ES" sz="1200" dirty="0">
            <a:latin typeface="Dosis Light" panose="020B0604020202020204" charset="0"/>
          </a:endParaRPr>
        </a:p>
      </dgm:t>
    </dgm:pt>
    <dgm:pt modelId="{3A0BDB49-B4F3-4E6B-A426-75072723859B}" type="parTrans" cxnId="{A7F96EA2-1ACB-4B70-B4CB-75F531F9F9A0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8D7AD3B5-79E5-4DB9-91F0-F0611B74D56C}" type="sibTrans" cxnId="{A7F96EA2-1ACB-4B70-B4CB-75F531F9F9A0}">
      <dgm:prSet/>
      <dgm:spPr/>
      <dgm:t>
        <a:bodyPr/>
        <a:lstStyle/>
        <a:p>
          <a:endParaRPr lang="es-ES" sz="12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194C555D-F4F7-4937-AFAF-9DB688372B4C}" type="pres">
      <dgm:prSet presAssocID="{9CB4C68F-C9CF-42FB-BE05-A44909B084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D5225C9-7226-4F38-8890-4DC8B5B548A4}" type="pres">
      <dgm:prSet presAssocID="{D550CF08-5C8C-422F-816F-65BD09742932}" presName="composite" presStyleCnt="0"/>
      <dgm:spPr/>
    </dgm:pt>
    <dgm:pt modelId="{C86F611F-D462-4210-8FD3-134F15467669}" type="pres">
      <dgm:prSet presAssocID="{D550CF08-5C8C-422F-816F-65BD09742932}" presName="rect1" presStyleLbl="trAlignAcc1" presStyleIdx="0" presStyleCnt="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C9E9AA-9A4E-47B2-8B7A-5309A2901267}" type="pres">
      <dgm:prSet presAssocID="{D550CF08-5C8C-422F-816F-65BD09742932}" presName="rect2" presStyleLbl="fgImgPlace1" presStyleIdx="0" presStyleCnt="24"/>
      <dgm:spPr/>
    </dgm:pt>
    <dgm:pt modelId="{31DD8D03-1AF1-4342-81BD-4007BFACE461}" type="pres">
      <dgm:prSet presAssocID="{127B6399-D512-4609-B8AF-85E986820996}" presName="sibTrans" presStyleCnt="0"/>
      <dgm:spPr/>
    </dgm:pt>
    <dgm:pt modelId="{1ECC379C-A915-486A-B9C8-612689CB0C3B}" type="pres">
      <dgm:prSet presAssocID="{7F45B0CC-3ED0-456D-A2FF-E73E1B17FE44}" presName="composite" presStyleCnt="0"/>
      <dgm:spPr/>
    </dgm:pt>
    <dgm:pt modelId="{9529B2C4-BE86-43FF-A691-7236A92040E1}" type="pres">
      <dgm:prSet presAssocID="{7F45B0CC-3ED0-456D-A2FF-E73E1B17FE44}" presName="rect1" presStyleLbl="trAlignAcc1" presStyleIdx="1" presStyleCnt="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EDD9C9-EB50-4F8D-BD50-752AACB475A3}" type="pres">
      <dgm:prSet presAssocID="{7F45B0CC-3ED0-456D-A2FF-E73E1B17FE44}" presName="rect2" presStyleLbl="fgImgPlace1" presStyleIdx="1" presStyleCnt="24"/>
      <dgm:spPr/>
    </dgm:pt>
    <dgm:pt modelId="{0BF5AB4C-6AFF-4588-8F8E-EB85B5A461DC}" type="pres">
      <dgm:prSet presAssocID="{B883B4EB-6CCC-4F8F-A003-0F6453DF99AA}" presName="sibTrans" presStyleCnt="0"/>
      <dgm:spPr/>
    </dgm:pt>
    <dgm:pt modelId="{74EB2376-09DA-4118-8966-CED71636467A}" type="pres">
      <dgm:prSet presAssocID="{F67F57C0-1075-46A9-B0BD-31E362AFCDD5}" presName="composite" presStyleCnt="0"/>
      <dgm:spPr/>
    </dgm:pt>
    <dgm:pt modelId="{30311636-3C9E-4778-BFFA-D2E4277725CF}" type="pres">
      <dgm:prSet presAssocID="{F67F57C0-1075-46A9-B0BD-31E362AFCDD5}" presName="rect1" presStyleLbl="trAlignAcc1" presStyleIdx="2" presStyleCnt="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4BF090-BA23-4862-8FE1-C41A8367991C}" type="pres">
      <dgm:prSet presAssocID="{F67F57C0-1075-46A9-B0BD-31E362AFCDD5}" presName="rect2" presStyleLbl="fgImgPlace1" presStyleIdx="2" presStyleCnt="24"/>
      <dgm:spPr/>
    </dgm:pt>
    <dgm:pt modelId="{36082DFA-3574-46F9-AD18-578BD46E91F0}" type="pres">
      <dgm:prSet presAssocID="{46205AC2-D693-42EB-B303-707BBCA36E3D}" presName="sibTrans" presStyleCnt="0"/>
      <dgm:spPr/>
    </dgm:pt>
    <dgm:pt modelId="{58CB7740-082A-4246-8C60-031237F3EA15}" type="pres">
      <dgm:prSet presAssocID="{B8AB8B96-B6C1-4EFF-9CE8-461EC0652CAD}" presName="composite" presStyleCnt="0"/>
      <dgm:spPr/>
    </dgm:pt>
    <dgm:pt modelId="{6C8E59FB-B93D-4003-9C92-1B6D194DC4B2}" type="pres">
      <dgm:prSet presAssocID="{B8AB8B96-B6C1-4EFF-9CE8-461EC0652CAD}" presName="rect1" presStyleLbl="trAlignAcc1" presStyleIdx="3" presStyleCnt="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62695A-9629-43AD-B8EB-C058FC873F17}" type="pres">
      <dgm:prSet presAssocID="{B8AB8B96-B6C1-4EFF-9CE8-461EC0652CAD}" presName="rect2" presStyleLbl="fgImgPlace1" presStyleIdx="3" presStyleCnt="24"/>
      <dgm:spPr/>
    </dgm:pt>
    <dgm:pt modelId="{2E25339B-9E5F-40B2-A120-E3E410732690}" type="pres">
      <dgm:prSet presAssocID="{555EDEFA-2554-44E5-AA91-703DC80CC04C}" presName="sibTrans" presStyleCnt="0"/>
      <dgm:spPr/>
    </dgm:pt>
    <dgm:pt modelId="{71378290-CE99-41DC-99FD-D032605BABE2}" type="pres">
      <dgm:prSet presAssocID="{59185740-E627-4677-A026-AA9F437B19BC}" presName="composite" presStyleCnt="0"/>
      <dgm:spPr/>
    </dgm:pt>
    <dgm:pt modelId="{9D897617-2257-43CA-AC96-3D91B182F8E2}" type="pres">
      <dgm:prSet presAssocID="{59185740-E627-4677-A026-AA9F437B19BC}" presName="rect1" presStyleLbl="trAlignAcc1" presStyleIdx="4" presStyleCnt="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8BF7AE-5242-427C-8A07-64154EDE02F1}" type="pres">
      <dgm:prSet presAssocID="{59185740-E627-4677-A026-AA9F437B19BC}" presName="rect2" presStyleLbl="fgImgPlace1" presStyleIdx="4" presStyleCnt="24"/>
      <dgm:spPr/>
    </dgm:pt>
    <dgm:pt modelId="{149E780B-7C3E-4316-AC75-D1D91D517504}" type="pres">
      <dgm:prSet presAssocID="{EA81F53A-5BB6-44A7-BEEB-2426BE75DBD1}" presName="sibTrans" presStyleCnt="0"/>
      <dgm:spPr/>
    </dgm:pt>
    <dgm:pt modelId="{5DCCF940-6518-402F-9D81-CB9B0C4FC32B}" type="pres">
      <dgm:prSet presAssocID="{DED8963E-CCB1-42A7-B660-65DC2F570FF3}" presName="composite" presStyleCnt="0"/>
      <dgm:spPr/>
    </dgm:pt>
    <dgm:pt modelId="{B2DA4583-885E-47F8-A985-5D7624538AD5}" type="pres">
      <dgm:prSet presAssocID="{DED8963E-CCB1-42A7-B660-65DC2F570FF3}" presName="rect1" presStyleLbl="trAlignAcc1" presStyleIdx="5" presStyleCnt="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06F193-0EE3-41F3-9350-28120F280D64}" type="pres">
      <dgm:prSet presAssocID="{DED8963E-CCB1-42A7-B660-65DC2F570FF3}" presName="rect2" presStyleLbl="fgImgPlace1" presStyleIdx="5" presStyleCnt="24"/>
      <dgm:spPr/>
    </dgm:pt>
    <dgm:pt modelId="{ED9BBE96-AD4D-4886-80C7-DC58D46F4692}" type="pres">
      <dgm:prSet presAssocID="{78311EB5-153B-4778-8696-B5F0CAA5CE5F}" presName="sibTrans" presStyleCnt="0"/>
      <dgm:spPr/>
    </dgm:pt>
    <dgm:pt modelId="{9CE567BE-B24D-4C34-A5C1-859F16467694}" type="pres">
      <dgm:prSet presAssocID="{95075024-1F6D-490F-9486-D49647B01544}" presName="composite" presStyleCnt="0"/>
      <dgm:spPr/>
    </dgm:pt>
    <dgm:pt modelId="{6C135E59-CAB9-46A7-A875-BC34FCF032A0}" type="pres">
      <dgm:prSet presAssocID="{95075024-1F6D-490F-9486-D49647B01544}" presName="rect1" presStyleLbl="trAlignAcc1" presStyleIdx="6" presStyleCnt="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644BCE-E8E8-410A-80E4-A099E2C4A161}" type="pres">
      <dgm:prSet presAssocID="{95075024-1F6D-490F-9486-D49647B01544}" presName="rect2" presStyleLbl="fgImgPlace1" presStyleIdx="6" presStyleCnt="24"/>
      <dgm:spPr/>
    </dgm:pt>
    <dgm:pt modelId="{16B10E3F-C819-4FED-9295-DF0157399ABE}" type="pres">
      <dgm:prSet presAssocID="{BB71DAEC-71BB-4B65-BFBD-6E41EE1A2A5B}" presName="sibTrans" presStyleCnt="0"/>
      <dgm:spPr/>
    </dgm:pt>
    <dgm:pt modelId="{6AFC9D9B-0B71-4949-901A-F07FB8042D8D}" type="pres">
      <dgm:prSet presAssocID="{C48DE6E2-A0CD-4A16-9BEA-E7A022E0E96A}" presName="composite" presStyleCnt="0"/>
      <dgm:spPr/>
    </dgm:pt>
    <dgm:pt modelId="{828DFF07-47DD-4FE8-BB89-9FB564FB682E}" type="pres">
      <dgm:prSet presAssocID="{C48DE6E2-A0CD-4A16-9BEA-E7A022E0E96A}" presName="rect1" presStyleLbl="trAlignAcc1" presStyleIdx="7" presStyleCnt="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20576A-82FE-4496-A16C-CBC4B9B7ADEC}" type="pres">
      <dgm:prSet presAssocID="{C48DE6E2-A0CD-4A16-9BEA-E7A022E0E96A}" presName="rect2" presStyleLbl="fgImgPlace1" presStyleIdx="7" presStyleCnt="24"/>
      <dgm:spPr/>
    </dgm:pt>
    <dgm:pt modelId="{D374EFBB-CECE-4164-957A-68A0097DF9F6}" type="pres">
      <dgm:prSet presAssocID="{77FB4383-553C-450A-84E6-6A2F2E338DD5}" presName="sibTrans" presStyleCnt="0"/>
      <dgm:spPr/>
    </dgm:pt>
    <dgm:pt modelId="{BD35879A-F7BB-4DB7-A63C-F46501869A09}" type="pres">
      <dgm:prSet presAssocID="{66A7DE2D-3EDB-4E00-9F8E-F5AA88A44C0D}" presName="composite" presStyleCnt="0"/>
      <dgm:spPr/>
    </dgm:pt>
    <dgm:pt modelId="{02C09D2A-42A7-4E47-8621-196A80F6231A}" type="pres">
      <dgm:prSet presAssocID="{66A7DE2D-3EDB-4E00-9F8E-F5AA88A44C0D}" presName="rect1" presStyleLbl="trAlignAcc1" presStyleIdx="8" presStyleCnt="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215C8D-67E4-4A39-9138-AC7C16B87C6B}" type="pres">
      <dgm:prSet presAssocID="{66A7DE2D-3EDB-4E00-9F8E-F5AA88A44C0D}" presName="rect2" presStyleLbl="fgImgPlace1" presStyleIdx="8" presStyleCnt="24"/>
      <dgm:spPr/>
    </dgm:pt>
    <dgm:pt modelId="{95D26729-B5A3-4F66-83DD-5C3244AAA40D}" type="pres">
      <dgm:prSet presAssocID="{B7DC44DC-B365-48C1-B0A5-3D065065BEC5}" presName="sibTrans" presStyleCnt="0"/>
      <dgm:spPr/>
    </dgm:pt>
    <dgm:pt modelId="{8B1865D6-1B37-4B25-A4DB-814D9C4A7D0A}" type="pres">
      <dgm:prSet presAssocID="{FC4D4D3A-970B-40D4-89FA-B360A7B06B28}" presName="composite" presStyleCnt="0"/>
      <dgm:spPr/>
    </dgm:pt>
    <dgm:pt modelId="{BC2AA577-663C-482C-8AF5-0EB00465E9D1}" type="pres">
      <dgm:prSet presAssocID="{FC4D4D3A-970B-40D4-89FA-B360A7B06B28}" presName="rect1" presStyleLbl="trAlignAcc1" presStyleIdx="9" presStyleCnt="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0DF023-11D8-4845-BFC9-F7505FBE9F14}" type="pres">
      <dgm:prSet presAssocID="{FC4D4D3A-970B-40D4-89FA-B360A7B06B28}" presName="rect2" presStyleLbl="fgImgPlace1" presStyleIdx="9" presStyleCnt="24"/>
      <dgm:spPr/>
    </dgm:pt>
    <dgm:pt modelId="{B11DEACB-E276-44FE-854A-CF911AA0F6D9}" type="pres">
      <dgm:prSet presAssocID="{F63388ED-F29D-4C44-929C-1439B7E9759B}" presName="sibTrans" presStyleCnt="0"/>
      <dgm:spPr/>
    </dgm:pt>
    <dgm:pt modelId="{0AF1DB0F-9B87-492B-B9DF-AC3B884147F8}" type="pres">
      <dgm:prSet presAssocID="{2363F36C-48CE-4B8C-9084-535C29F02939}" presName="composite" presStyleCnt="0"/>
      <dgm:spPr/>
    </dgm:pt>
    <dgm:pt modelId="{87458AC2-B71F-42F8-969F-B682AA5D5810}" type="pres">
      <dgm:prSet presAssocID="{2363F36C-48CE-4B8C-9084-535C29F02939}" presName="rect1" presStyleLbl="trAlignAcc1" presStyleIdx="10" presStyleCnt="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A2471C-4CE4-4EBC-B25A-24C5C7834B49}" type="pres">
      <dgm:prSet presAssocID="{2363F36C-48CE-4B8C-9084-535C29F02939}" presName="rect2" presStyleLbl="fgImgPlace1" presStyleIdx="10" presStyleCnt="24"/>
      <dgm:spPr/>
    </dgm:pt>
    <dgm:pt modelId="{8422223E-7081-4AC3-9A50-9E5A619CAAEC}" type="pres">
      <dgm:prSet presAssocID="{2B26B2D9-832E-477A-93D0-EC424D449053}" presName="sibTrans" presStyleCnt="0"/>
      <dgm:spPr/>
    </dgm:pt>
    <dgm:pt modelId="{A89E2000-6F96-469B-9266-AEBC2FC14A32}" type="pres">
      <dgm:prSet presAssocID="{2D92D633-A109-4905-B4DA-389BCF6F24D0}" presName="composite" presStyleCnt="0"/>
      <dgm:spPr/>
    </dgm:pt>
    <dgm:pt modelId="{AADA826E-5BF8-4B22-A1FD-A551386C8AD1}" type="pres">
      <dgm:prSet presAssocID="{2D92D633-A109-4905-B4DA-389BCF6F24D0}" presName="rect1" presStyleLbl="trAlignAcc1" presStyleIdx="11" presStyleCnt="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77C3C5-4582-4530-99EA-D36ADB7163DF}" type="pres">
      <dgm:prSet presAssocID="{2D92D633-A109-4905-B4DA-389BCF6F24D0}" presName="rect2" presStyleLbl="fgImgPlace1" presStyleIdx="11" presStyleCnt="24"/>
      <dgm:spPr/>
    </dgm:pt>
    <dgm:pt modelId="{B4E34A01-B398-47AC-AABA-58D3C1B0F515}" type="pres">
      <dgm:prSet presAssocID="{1D34EA1A-2973-45B8-99FC-67716AE699EF}" presName="sibTrans" presStyleCnt="0"/>
      <dgm:spPr/>
    </dgm:pt>
    <dgm:pt modelId="{FE6D65EC-B36B-4A04-B68F-FA86824ADFB3}" type="pres">
      <dgm:prSet presAssocID="{63035CAC-D13B-443F-B78D-C2DB1CCDED89}" presName="composite" presStyleCnt="0"/>
      <dgm:spPr/>
    </dgm:pt>
    <dgm:pt modelId="{A9C60F73-9425-45E7-9E97-A680BE039095}" type="pres">
      <dgm:prSet presAssocID="{63035CAC-D13B-443F-B78D-C2DB1CCDED89}" presName="rect1" presStyleLbl="trAlignAcc1" presStyleIdx="12" presStyleCnt="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7299FB-0D75-43CB-B5BA-C39147935C24}" type="pres">
      <dgm:prSet presAssocID="{63035CAC-D13B-443F-B78D-C2DB1CCDED89}" presName="rect2" presStyleLbl="fgImgPlace1" presStyleIdx="12" presStyleCnt="24"/>
      <dgm:spPr/>
    </dgm:pt>
    <dgm:pt modelId="{2495EAAF-581E-4498-9001-B51A3C72E483}" type="pres">
      <dgm:prSet presAssocID="{8D848355-63E2-4492-9C99-201724831B9D}" presName="sibTrans" presStyleCnt="0"/>
      <dgm:spPr/>
    </dgm:pt>
    <dgm:pt modelId="{950489B7-9528-437F-9696-F370A675445B}" type="pres">
      <dgm:prSet presAssocID="{F40337DA-B81F-4E9F-B468-E8FA6B737708}" presName="composite" presStyleCnt="0"/>
      <dgm:spPr/>
    </dgm:pt>
    <dgm:pt modelId="{D10FF965-C5C4-4137-BFA7-04DACD5247FD}" type="pres">
      <dgm:prSet presAssocID="{F40337DA-B81F-4E9F-B468-E8FA6B737708}" presName="rect1" presStyleLbl="trAlignAcc1" presStyleIdx="13" presStyleCnt="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7CEED5-63B5-4BF9-9454-97BFBB4A65C5}" type="pres">
      <dgm:prSet presAssocID="{F40337DA-B81F-4E9F-B468-E8FA6B737708}" presName="rect2" presStyleLbl="fgImgPlace1" presStyleIdx="13" presStyleCnt="24"/>
      <dgm:spPr/>
    </dgm:pt>
    <dgm:pt modelId="{3D078791-7A27-4DCD-B1DA-85943D231800}" type="pres">
      <dgm:prSet presAssocID="{728D901B-923A-460E-9DD9-E895D8F593E6}" presName="sibTrans" presStyleCnt="0"/>
      <dgm:spPr/>
    </dgm:pt>
    <dgm:pt modelId="{746C9022-5ECD-4FFF-86A9-AFCDD3BB8F5A}" type="pres">
      <dgm:prSet presAssocID="{219F6BAD-8661-4B71-B770-E2E63EF8D930}" presName="composite" presStyleCnt="0"/>
      <dgm:spPr/>
    </dgm:pt>
    <dgm:pt modelId="{61492A8B-7AB2-4049-91F2-72AEDCD81C29}" type="pres">
      <dgm:prSet presAssocID="{219F6BAD-8661-4B71-B770-E2E63EF8D930}" presName="rect1" presStyleLbl="trAlignAcc1" presStyleIdx="14" presStyleCnt="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3E4BCF-6B08-4CAC-9002-575C29E85019}" type="pres">
      <dgm:prSet presAssocID="{219F6BAD-8661-4B71-B770-E2E63EF8D930}" presName="rect2" presStyleLbl="fgImgPlace1" presStyleIdx="14" presStyleCnt="24"/>
      <dgm:spPr/>
    </dgm:pt>
    <dgm:pt modelId="{D8DE2BD5-347A-47BC-832A-A1BDAB34DE8E}" type="pres">
      <dgm:prSet presAssocID="{5BEB606B-448E-4358-9192-28F027D4D4C2}" presName="sibTrans" presStyleCnt="0"/>
      <dgm:spPr/>
    </dgm:pt>
    <dgm:pt modelId="{B865DA0E-8994-4DF1-BBF0-D6C2FDD381E6}" type="pres">
      <dgm:prSet presAssocID="{1EF9CF8C-55F1-4612-9ED5-780C5419C07A}" presName="composite" presStyleCnt="0"/>
      <dgm:spPr/>
    </dgm:pt>
    <dgm:pt modelId="{3194E1BF-2203-4A8D-AD24-8E40B8773E60}" type="pres">
      <dgm:prSet presAssocID="{1EF9CF8C-55F1-4612-9ED5-780C5419C07A}" presName="rect1" presStyleLbl="trAlignAcc1" presStyleIdx="15" presStyleCnt="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958F38-03BB-4A82-BCDA-B0914A7777B0}" type="pres">
      <dgm:prSet presAssocID="{1EF9CF8C-55F1-4612-9ED5-780C5419C07A}" presName="rect2" presStyleLbl="fgImgPlace1" presStyleIdx="15" presStyleCnt="24"/>
      <dgm:spPr/>
    </dgm:pt>
    <dgm:pt modelId="{511EA321-DA13-4210-A350-5C91F15E6324}" type="pres">
      <dgm:prSet presAssocID="{21FA8D1B-F301-40E7-BAFA-89B9131307F1}" presName="sibTrans" presStyleCnt="0"/>
      <dgm:spPr/>
    </dgm:pt>
    <dgm:pt modelId="{DB6A65D8-450D-4124-8477-6B6207169A40}" type="pres">
      <dgm:prSet presAssocID="{9F08AAF0-DA0F-4F8F-B248-6B35CF80C9F5}" presName="composite" presStyleCnt="0"/>
      <dgm:spPr/>
    </dgm:pt>
    <dgm:pt modelId="{FF629DA4-7FB3-4CDF-B367-96C27DF3C012}" type="pres">
      <dgm:prSet presAssocID="{9F08AAF0-DA0F-4F8F-B248-6B35CF80C9F5}" presName="rect1" presStyleLbl="trAlignAcc1" presStyleIdx="16" presStyleCnt="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909674-6DAA-4310-A7DE-09419B4C2E45}" type="pres">
      <dgm:prSet presAssocID="{9F08AAF0-DA0F-4F8F-B248-6B35CF80C9F5}" presName="rect2" presStyleLbl="fgImgPlace1" presStyleIdx="16" presStyleCnt="24"/>
      <dgm:spPr/>
    </dgm:pt>
    <dgm:pt modelId="{50DB6A58-06CB-4CF0-B866-41F03320F8D7}" type="pres">
      <dgm:prSet presAssocID="{25AE2E46-36BC-4D8E-B555-B7D750639AD3}" presName="sibTrans" presStyleCnt="0"/>
      <dgm:spPr/>
    </dgm:pt>
    <dgm:pt modelId="{9A6819C3-D29F-4AA8-ACCF-BB6DEE99F9F5}" type="pres">
      <dgm:prSet presAssocID="{72CA484D-82B4-47C7-9103-E0D79F5B8E16}" presName="composite" presStyleCnt="0"/>
      <dgm:spPr/>
    </dgm:pt>
    <dgm:pt modelId="{5314A7B3-D333-470B-9BFE-8B526F664049}" type="pres">
      <dgm:prSet presAssocID="{72CA484D-82B4-47C7-9103-E0D79F5B8E16}" presName="rect1" presStyleLbl="trAlignAcc1" presStyleIdx="17" presStyleCnt="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4FF721-73C7-42DA-96E2-6D0C6B64B3A5}" type="pres">
      <dgm:prSet presAssocID="{72CA484D-82B4-47C7-9103-E0D79F5B8E16}" presName="rect2" presStyleLbl="fgImgPlace1" presStyleIdx="17" presStyleCnt="24"/>
      <dgm:spPr/>
    </dgm:pt>
    <dgm:pt modelId="{5EF94451-86CA-4714-8D7C-45E611F63B49}" type="pres">
      <dgm:prSet presAssocID="{D77E47EF-E944-43DA-91EA-FDB359796429}" presName="sibTrans" presStyleCnt="0"/>
      <dgm:spPr/>
    </dgm:pt>
    <dgm:pt modelId="{76B9D494-FB43-4539-B9B1-97FCE60B7B3E}" type="pres">
      <dgm:prSet presAssocID="{67F24976-4528-49D6-B1A2-35FDEC5CB3FA}" presName="composite" presStyleCnt="0"/>
      <dgm:spPr/>
    </dgm:pt>
    <dgm:pt modelId="{B5F659A0-F381-43AE-A1C2-1121254CA5B0}" type="pres">
      <dgm:prSet presAssocID="{67F24976-4528-49D6-B1A2-35FDEC5CB3FA}" presName="rect1" presStyleLbl="trAlignAcc1" presStyleIdx="18" presStyleCnt="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1ACACE-CC80-44FF-9324-CB9926F16E5A}" type="pres">
      <dgm:prSet presAssocID="{67F24976-4528-49D6-B1A2-35FDEC5CB3FA}" presName="rect2" presStyleLbl="fgImgPlace1" presStyleIdx="18" presStyleCnt="24"/>
      <dgm:spPr/>
    </dgm:pt>
    <dgm:pt modelId="{D44C7994-86B5-4209-B1AC-12CCE6CD45B0}" type="pres">
      <dgm:prSet presAssocID="{BB6798D8-2D9D-42A2-A6D8-64BDCB4F83A3}" presName="sibTrans" presStyleCnt="0"/>
      <dgm:spPr/>
    </dgm:pt>
    <dgm:pt modelId="{AF371BE2-6A1B-464F-A5F1-CB4570F158AF}" type="pres">
      <dgm:prSet presAssocID="{BEC93EEC-EB3A-4C94-A9BB-0F813E01F562}" presName="composite" presStyleCnt="0"/>
      <dgm:spPr/>
    </dgm:pt>
    <dgm:pt modelId="{D497854A-D035-4EEA-9613-E19E340882C2}" type="pres">
      <dgm:prSet presAssocID="{BEC93EEC-EB3A-4C94-A9BB-0F813E01F562}" presName="rect1" presStyleLbl="trAlignAcc1" presStyleIdx="19" presStyleCnt="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5468ED-1A8D-4766-9A6C-5B66D7BD3C57}" type="pres">
      <dgm:prSet presAssocID="{BEC93EEC-EB3A-4C94-A9BB-0F813E01F562}" presName="rect2" presStyleLbl="fgImgPlace1" presStyleIdx="19" presStyleCnt="24"/>
      <dgm:spPr/>
    </dgm:pt>
    <dgm:pt modelId="{C2138D35-9A71-4F95-8D50-D635892756A0}" type="pres">
      <dgm:prSet presAssocID="{B404BE7E-EBC7-4DA9-AC7F-D2CA45159B89}" presName="sibTrans" presStyleCnt="0"/>
      <dgm:spPr/>
    </dgm:pt>
    <dgm:pt modelId="{333A1319-491A-4103-8CEA-183F33DCA56E}" type="pres">
      <dgm:prSet presAssocID="{EF8FD030-C713-4F39-ABE6-DB3B7F4EF9F0}" presName="composite" presStyleCnt="0"/>
      <dgm:spPr/>
    </dgm:pt>
    <dgm:pt modelId="{22AC7C35-E562-49AF-909A-47BB991CA285}" type="pres">
      <dgm:prSet presAssocID="{EF8FD030-C713-4F39-ABE6-DB3B7F4EF9F0}" presName="rect1" presStyleLbl="trAlignAcc1" presStyleIdx="20" presStyleCnt="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096281-1461-4A8D-9BA2-C24CA2520545}" type="pres">
      <dgm:prSet presAssocID="{EF8FD030-C713-4F39-ABE6-DB3B7F4EF9F0}" presName="rect2" presStyleLbl="fgImgPlace1" presStyleIdx="20" presStyleCnt="24"/>
      <dgm:spPr/>
    </dgm:pt>
    <dgm:pt modelId="{4F64F38A-545D-4EB8-A923-07AB19ABCF78}" type="pres">
      <dgm:prSet presAssocID="{FB5A8B18-1EAA-452E-931F-0D802E1A4CE7}" presName="sibTrans" presStyleCnt="0"/>
      <dgm:spPr/>
    </dgm:pt>
    <dgm:pt modelId="{4C27C581-D882-4CE0-9CD9-9549F0609060}" type="pres">
      <dgm:prSet presAssocID="{326A3869-E50A-46F7-B3A5-EE3D8E68B88D}" presName="composite" presStyleCnt="0"/>
      <dgm:spPr/>
    </dgm:pt>
    <dgm:pt modelId="{1ED87045-4EC7-49CE-8344-285535FC749F}" type="pres">
      <dgm:prSet presAssocID="{326A3869-E50A-46F7-B3A5-EE3D8E68B88D}" presName="rect1" presStyleLbl="trAlignAcc1" presStyleIdx="21" presStyleCnt="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19820D-955E-4610-A181-3A3D367C5858}" type="pres">
      <dgm:prSet presAssocID="{326A3869-E50A-46F7-B3A5-EE3D8E68B88D}" presName="rect2" presStyleLbl="fgImgPlace1" presStyleIdx="21" presStyleCnt="24"/>
      <dgm:spPr/>
    </dgm:pt>
    <dgm:pt modelId="{D75FFF28-3364-429C-A7A5-DB255A683A62}" type="pres">
      <dgm:prSet presAssocID="{35839C19-429E-43F6-BD6C-D132E7869DBA}" presName="sibTrans" presStyleCnt="0"/>
      <dgm:spPr/>
    </dgm:pt>
    <dgm:pt modelId="{E47176F2-1E91-45FD-887C-AA463FC0E0D9}" type="pres">
      <dgm:prSet presAssocID="{67F3FFCB-23E1-4AEB-B268-E3276EF38296}" presName="composite" presStyleCnt="0"/>
      <dgm:spPr/>
    </dgm:pt>
    <dgm:pt modelId="{86C5DC15-EC17-4EBF-8E6C-A9983974F983}" type="pres">
      <dgm:prSet presAssocID="{67F3FFCB-23E1-4AEB-B268-E3276EF38296}" presName="rect1" presStyleLbl="trAlignAcc1" presStyleIdx="22" presStyleCnt="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60BC93-37B6-4DA1-86E8-B4FA0B5A8505}" type="pres">
      <dgm:prSet presAssocID="{67F3FFCB-23E1-4AEB-B268-E3276EF38296}" presName="rect2" presStyleLbl="fgImgPlace1" presStyleIdx="22" presStyleCnt="24"/>
      <dgm:spPr/>
    </dgm:pt>
    <dgm:pt modelId="{338B3E5A-A333-466D-8061-692636956F02}" type="pres">
      <dgm:prSet presAssocID="{50520FD9-4FB2-4234-877E-3394F2C83F66}" presName="sibTrans" presStyleCnt="0"/>
      <dgm:spPr/>
    </dgm:pt>
    <dgm:pt modelId="{11FB854A-F621-4804-9CEC-53A503C1A287}" type="pres">
      <dgm:prSet presAssocID="{9F44984F-38AE-44BB-98B9-8EA45B0158B7}" presName="composite" presStyleCnt="0"/>
      <dgm:spPr/>
    </dgm:pt>
    <dgm:pt modelId="{CC2B1FCB-8281-44FE-8E84-7B1474D6152B}" type="pres">
      <dgm:prSet presAssocID="{9F44984F-38AE-44BB-98B9-8EA45B0158B7}" presName="rect1" presStyleLbl="trAlignAcc1" presStyleIdx="23" presStyleCnt="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3E6A68-A14A-4B24-88EC-36A34C164320}" type="pres">
      <dgm:prSet presAssocID="{9F44984F-38AE-44BB-98B9-8EA45B0158B7}" presName="rect2" presStyleLbl="fgImgPlace1" presStyleIdx="23" presStyleCnt="24"/>
      <dgm:spPr/>
    </dgm:pt>
  </dgm:ptLst>
  <dgm:cxnLst>
    <dgm:cxn modelId="{6831A1EF-83B8-49AB-B7DF-823926540419}" srcId="{9CB4C68F-C9CF-42FB-BE05-A44909B0840E}" destId="{66A7DE2D-3EDB-4E00-9F8E-F5AA88A44C0D}" srcOrd="8" destOrd="0" parTransId="{18C1375E-E716-4463-8645-250411DA214E}" sibTransId="{B7DC44DC-B365-48C1-B0A5-3D065065BEC5}"/>
    <dgm:cxn modelId="{F3D07E8A-CC79-47AC-96C7-96829417666F}" srcId="{9CB4C68F-C9CF-42FB-BE05-A44909B0840E}" destId="{2363F36C-48CE-4B8C-9084-535C29F02939}" srcOrd="10" destOrd="0" parTransId="{270445E9-D0EA-481A-A84A-270C14D0EE72}" sibTransId="{2B26B2D9-832E-477A-93D0-EC424D449053}"/>
    <dgm:cxn modelId="{ED010D25-9A3A-4007-9612-A0F5A29A10EE}" srcId="{9CB4C68F-C9CF-42FB-BE05-A44909B0840E}" destId="{63035CAC-D13B-443F-B78D-C2DB1CCDED89}" srcOrd="12" destOrd="0" parTransId="{57627198-616A-461A-AD74-C07549CAB9C1}" sibTransId="{8D848355-63E2-4492-9C99-201724831B9D}"/>
    <dgm:cxn modelId="{17456066-22D9-49ED-9415-736D274876EC}" type="presOf" srcId="{72CA484D-82B4-47C7-9103-E0D79F5B8E16}" destId="{5314A7B3-D333-470B-9BFE-8B526F664049}" srcOrd="0" destOrd="0" presId="urn:microsoft.com/office/officeart/2008/layout/PictureStrips"/>
    <dgm:cxn modelId="{1BA03321-1E7C-4B18-B9A6-41B75AB02790}" type="presOf" srcId="{59185740-E627-4677-A026-AA9F437B19BC}" destId="{9D897617-2257-43CA-AC96-3D91B182F8E2}" srcOrd="0" destOrd="0" presId="urn:microsoft.com/office/officeart/2008/layout/PictureStrips"/>
    <dgm:cxn modelId="{0FB1A96F-0E64-4FC5-A65C-97FE9C14B6DA}" type="presOf" srcId="{63035CAC-D13B-443F-B78D-C2DB1CCDED89}" destId="{A9C60F73-9425-45E7-9E97-A680BE039095}" srcOrd="0" destOrd="0" presId="urn:microsoft.com/office/officeart/2008/layout/PictureStrips"/>
    <dgm:cxn modelId="{9D4352CE-D561-4548-8014-C068B82AEE42}" srcId="{9CB4C68F-C9CF-42FB-BE05-A44909B0840E}" destId="{72CA484D-82B4-47C7-9103-E0D79F5B8E16}" srcOrd="17" destOrd="0" parTransId="{D3434C7B-C4A8-479E-A29C-A435CC91570B}" sibTransId="{D77E47EF-E944-43DA-91EA-FDB359796429}"/>
    <dgm:cxn modelId="{1DFFE055-579D-4E4E-8671-3B3F1C636FF2}" type="presOf" srcId="{C48DE6E2-A0CD-4A16-9BEA-E7A022E0E96A}" destId="{828DFF07-47DD-4FE8-BB89-9FB564FB682E}" srcOrd="0" destOrd="0" presId="urn:microsoft.com/office/officeart/2008/layout/PictureStrips"/>
    <dgm:cxn modelId="{2332EF4F-690E-4B21-B7BD-5B2424AB740B}" srcId="{9CB4C68F-C9CF-42FB-BE05-A44909B0840E}" destId="{67F24976-4528-49D6-B1A2-35FDEC5CB3FA}" srcOrd="18" destOrd="0" parTransId="{9437F5FA-815D-4874-A179-5F6F24601992}" sibTransId="{BB6798D8-2D9D-42A2-A6D8-64BDCB4F83A3}"/>
    <dgm:cxn modelId="{15F081CE-A7D9-46DE-80FD-3C926A82456B}" srcId="{9CB4C68F-C9CF-42FB-BE05-A44909B0840E}" destId="{326A3869-E50A-46F7-B3A5-EE3D8E68B88D}" srcOrd="21" destOrd="0" parTransId="{ACA26E20-41B8-4090-8F14-2D7E7AAB7728}" sibTransId="{35839C19-429E-43F6-BD6C-D132E7869DBA}"/>
    <dgm:cxn modelId="{6C2AAB61-8942-4249-ACBC-C33915600DC1}" type="presOf" srcId="{67F24976-4528-49D6-B1A2-35FDEC5CB3FA}" destId="{B5F659A0-F381-43AE-A1C2-1121254CA5B0}" srcOrd="0" destOrd="0" presId="urn:microsoft.com/office/officeart/2008/layout/PictureStrips"/>
    <dgm:cxn modelId="{31260AB5-5338-4434-A767-1D001A0B0058}" type="presOf" srcId="{95075024-1F6D-490F-9486-D49647B01544}" destId="{6C135E59-CAB9-46A7-A875-BC34FCF032A0}" srcOrd="0" destOrd="0" presId="urn:microsoft.com/office/officeart/2008/layout/PictureStrips"/>
    <dgm:cxn modelId="{36FF3502-C1CE-4FA3-8252-A2DAEDF1803F}" srcId="{9CB4C68F-C9CF-42FB-BE05-A44909B0840E}" destId="{67F3FFCB-23E1-4AEB-B268-E3276EF38296}" srcOrd="22" destOrd="0" parTransId="{EBB63DE7-997E-4AD8-98A1-1401B4618710}" sibTransId="{50520FD9-4FB2-4234-877E-3394F2C83F66}"/>
    <dgm:cxn modelId="{926EB1B0-246D-49D3-A3DB-5D3093946D91}" srcId="{9CB4C68F-C9CF-42FB-BE05-A44909B0840E}" destId="{95075024-1F6D-490F-9486-D49647B01544}" srcOrd="6" destOrd="0" parTransId="{0E73AE69-6140-46B7-B317-88775E7A3AD7}" sibTransId="{BB71DAEC-71BB-4B65-BFBD-6E41EE1A2A5B}"/>
    <dgm:cxn modelId="{F5825ACB-5030-4F55-A830-D2201B8579D3}" type="presOf" srcId="{9F44984F-38AE-44BB-98B9-8EA45B0158B7}" destId="{CC2B1FCB-8281-44FE-8E84-7B1474D6152B}" srcOrd="0" destOrd="0" presId="urn:microsoft.com/office/officeart/2008/layout/PictureStrips"/>
    <dgm:cxn modelId="{A7F96EA2-1ACB-4B70-B4CB-75F531F9F9A0}" srcId="{9CB4C68F-C9CF-42FB-BE05-A44909B0840E}" destId="{9F44984F-38AE-44BB-98B9-8EA45B0158B7}" srcOrd="23" destOrd="0" parTransId="{3A0BDB49-B4F3-4E6B-A426-75072723859B}" sibTransId="{8D7AD3B5-79E5-4DB9-91F0-F0611B74D56C}"/>
    <dgm:cxn modelId="{19AAC620-361A-4369-BF9E-2628223A62B8}" srcId="{9CB4C68F-C9CF-42FB-BE05-A44909B0840E}" destId="{C48DE6E2-A0CD-4A16-9BEA-E7A022E0E96A}" srcOrd="7" destOrd="0" parTransId="{E67BD18F-7420-4714-A331-33EEE28FF5D1}" sibTransId="{77FB4383-553C-450A-84E6-6A2F2E338DD5}"/>
    <dgm:cxn modelId="{28DA93DF-1D56-41D0-A6B7-8B1685FA185C}" type="presOf" srcId="{67F3FFCB-23E1-4AEB-B268-E3276EF38296}" destId="{86C5DC15-EC17-4EBF-8E6C-A9983974F983}" srcOrd="0" destOrd="0" presId="urn:microsoft.com/office/officeart/2008/layout/PictureStrips"/>
    <dgm:cxn modelId="{C6B3BE03-04E3-4573-A761-3DB2D47CF15F}" type="presOf" srcId="{9F08AAF0-DA0F-4F8F-B248-6B35CF80C9F5}" destId="{FF629DA4-7FB3-4CDF-B367-96C27DF3C012}" srcOrd="0" destOrd="0" presId="urn:microsoft.com/office/officeart/2008/layout/PictureStrips"/>
    <dgm:cxn modelId="{4653DDBA-711A-4126-A6D3-AFEAE0A4E502}" srcId="{9CB4C68F-C9CF-42FB-BE05-A44909B0840E}" destId="{BEC93EEC-EB3A-4C94-A9BB-0F813E01F562}" srcOrd="19" destOrd="0" parTransId="{42F352DC-5358-4415-B046-FF1ACD65FA00}" sibTransId="{B404BE7E-EBC7-4DA9-AC7F-D2CA45159B89}"/>
    <dgm:cxn modelId="{179C7F65-2BAB-4652-8020-E38FDFB1C45E}" type="presOf" srcId="{F67F57C0-1075-46A9-B0BD-31E362AFCDD5}" destId="{30311636-3C9E-4778-BFFA-D2E4277725CF}" srcOrd="0" destOrd="0" presId="urn:microsoft.com/office/officeart/2008/layout/PictureStrips"/>
    <dgm:cxn modelId="{71A8052D-7735-4A4D-8745-DCBF3344357C}" srcId="{9CB4C68F-C9CF-42FB-BE05-A44909B0840E}" destId="{B8AB8B96-B6C1-4EFF-9CE8-461EC0652CAD}" srcOrd="3" destOrd="0" parTransId="{B3D93185-10AA-4BF8-9E59-1BD9301C2AD9}" sibTransId="{555EDEFA-2554-44E5-AA91-703DC80CC04C}"/>
    <dgm:cxn modelId="{134EE16C-FA91-45ED-B3D3-DFA9B629CF78}" type="presOf" srcId="{DED8963E-CCB1-42A7-B660-65DC2F570FF3}" destId="{B2DA4583-885E-47F8-A985-5D7624538AD5}" srcOrd="0" destOrd="0" presId="urn:microsoft.com/office/officeart/2008/layout/PictureStrips"/>
    <dgm:cxn modelId="{0BE9AF29-E737-4BF6-94C8-E584F45C799C}" type="presOf" srcId="{F40337DA-B81F-4E9F-B468-E8FA6B737708}" destId="{D10FF965-C5C4-4137-BFA7-04DACD5247FD}" srcOrd="0" destOrd="0" presId="urn:microsoft.com/office/officeart/2008/layout/PictureStrips"/>
    <dgm:cxn modelId="{0D843A66-07DA-413E-B3BE-A55DC0535BA1}" srcId="{9CB4C68F-C9CF-42FB-BE05-A44909B0840E}" destId="{D550CF08-5C8C-422F-816F-65BD09742932}" srcOrd="0" destOrd="0" parTransId="{FF1E0419-34A7-42A7-9DA7-BB91DC312EA2}" sibTransId="{127B6399-D512-4609-B8AF-85E986820996}"/>
    <dgm:cxn modelId="{A023F5F0-43C6-45AE-9275-53C4EED94DAA}" srcId="{9CB4C68F-C9CF-42FB-BE05-A44909B0840E}" destId="{9F08AAF0-DA0F-4F8F-B248-6B35CF80C9F5}" srcOrd="16" destOrd="0" parTransId="{2EF4FEEF-07A8-4D62-AEFE-5D718ACC20D3}" sibTransId="{25AE2E46-36BC-4D8E-B555-B7D750639AD3}"/>
    <dgm:cxn modelId="{70724219-2D05-4576-8816-CF73AD827C2E}" type="presOf" srcId="{B8AB8B96-B6C1-4EFF-9CE8-461EC0652CAD}" destId="{6C8E59FB-B93D-4003-9C92-1B6D194DC4B2}" srcOrd="0" destOrd="0" presId="urn:microsoft.com/office/officeart/2008/layout/PictureStrips"/>
    <dgm:cxn modelId="{FDD2D6CF-89FA-49B8-9C45-2065D953C13E}" type="presOf" srcId="{7F45B0CC-3ED0-456D-A2FF-E73E1B17FE44}" destId="{9529B2C4-BE86-43FF-A691-7236A92040E1}" srcOrd="0" destOrd="0" presId="urn:microsoft.com/office/officeart/2008/layout/PictureStrips"/>
    <dgm:cxn modelId="{1BF7B128-2DC7-4ADF-B917-BE12D196C4BB}" type="presOf" srcId="{D550CF08-5C8C-422F-816F-65BD09742932}" destId="{C86F611F-D462-4210-8FD3-134F15467669}" srcOrd="0" destOrd="0" presId="urn:microsoft.com/office/officeart/2008/layout/PictureStrips"/>
    <dgm:cxn modelId="{2FD20D15-2CD7-4BFB-940F-32B0A052FEFA}" srcId="{9CB4C68F-C9CF-42FB-BE05-A44909B0840E}" destId="{219F6BAD-8661-4B71-B770-E2E63EF8D930}" srcOrd="14" destOrd="0" parTransId="{FA838630-3CF7-4FD7-98CF-2FB9E2BA82A9}" sibTransId="{5BEB606B-448E-4358-9192-28F027D4D4C2}"/>
    <dgm:cxn modelId="{95A8DB27-F9F6-4580-A952-63B513037000}" type="presOf" srcId="{219F6BAD-8661-4B71-B770-E2E63EF8D930}" destId="{61492A8B-7AB2-4049-91F2-72AEDCD81C29}" srcOrd="0" destOrd="0" presId="urn:microsoft.com/office/officeart/2008/layout/PictureStrips"/>
    <dgm:cxn modelId="{7A5025D8-C92D-4E36-9E4A-70488C57C951}" srcId="{9CB4C68F-C9CF-42FB-BE05-A44909B0840E}" destId="{59185740-E627-4677-A026-AA9F437B19BC}" srcOrd="4" destOrd="0" parTransId="{E5E0F4DB-6C70-4E89-9C00-98D31FFDB121}" sibTransId="{EA81F53A-5BB6-44A7-BEEB-2426BE75DBD1}"/>
    <dgm:cxn modelId="{79657307-03E0-45DC-A30E-C519C80F5D73}" srcId="{9CB4C68F-C9CF-42FB-BE05-A44909B0840E}" destId="{EF8FD030-C713-4F39-ABE6-DB3B7F4EF9F0}" srcOrd="20" destOrd="0" parTransId="{86702F81-0425-4538-896D-D3920E1A554C}" sibTransId="{FB5A8B18-1EAA-452E-931F-0D802E1A4CE7}"/>
    <dgm:cxn modelId="{84DD5A0B-E119-43C4-A476-41569862D350}" type="presOf" srcId="{66A7DE2D-3EDB-4E00-9F8E-F5AA88A44C0D}" destId="{02C09D2A-42A7-4E47-8621-196A80F6231A}" srcOrd="0" destOrd="0" presId="urn:microsoft.com/office/officeart/2008/layout/PictureStrips"/>
    <dgm:cxn modelId="{399F77D8-F343-499C-B737-BDFAA046BD18}" type="presOf" srcId="{9CB4C68F-C9CF-42FB-BE05-A44909B0840E}" destId="{194C555D-F4F7-4937-AFAF-9DB688372B4C}" srcOrd="0" destOrd="0" presId="urn:microsoft.com/office/officeart/2008/layout/PictureStrips"/>
    <dgm:cxn modelId="{46C496A8-7971-4CDD-92A0-5F0010EA8496}" type="presOf" srcId="{EF8FD030-C713-4F39-ABE6-DB3B7F4EF9F0}" destId="{22AC7C35-E562-49AF-909A-47BB991CA285}" srcOrd="0" destOrd="0" presId="urn:microsoft.com/office/officeart/2008/layout/PictureStrips"/>
    <dgm:cxn modelId="{EEB7A1E1-A728-4679-887C-75A68722B7DC}" srcId="{9CB4C68F-C9CF-42FB-BE05-A44909B0840E}" destId="{1EF9CF8C-55F1-4612-9ED5-780C5419C07A}" srcOrd="15" destOrd="0" parTransId="{0B182011-BC04-4C30-8DF0-70D362F1C78D}" sibTransId="{21FA8D1B-F301-40E7-BAFA-89B9131307F1}"/>
    <dgm:cxn modelId="{BDABE18C-5456-4621-AB59-88B9C2B8EC5F}" type="presOf" srcId="{BEC93EEC-EB3A-4C94-A9BB-0F813E01F562}" destId="{D497854A-D035-4EEA-9613-E19E340882C2}" srcOrd="0" destOrd="0" presId="urn:microsoft.com/office/officeart/2008/layout/PictureStrips"/>
    <dgm:cxn modelId="{C9771176-AB82-4023-8329-DCCA3FF84BC2}" type="presOf" srcId="{2363F36C-48CE-4B8C-9084-535C29F02939}" destId="{87458AC2-B71F-42F8-969F-B682AA5D5810}" srcOrd="0" destOrd="0" presId="urn:microsoft.com/office/officeart/2008/layout/PictureStrips"/>
    <dgm:cxn modelId="{9AC0A2A8-ED03-41D0-88E8-41535C83F25B}" type="presOf" srcId="{FC4D4D3A-970B-40D4-89FA-B360A7B06B28}" destId="{BC2AA577-663C-482C-8AF5-0EB00465E9D1}" srcOrd="0" destOrd="0" presId="urn:microsoft.com/office/officeart/2008/layout/PictureStrips"/>
    <dgm:cxn modelId="{6229C1F6-9AA1-43CB-8A0D-0E56B37DBF69}" type="presOf" srcId="{326A3869-E50A-46F7-B3A5-EE3D8E68B88D}" destId="{1ED87045-4EC7-49CE-8344-285535FC749F}" srcOrd="0" destOrd="0" presId="urn:microsoft.com/office/officeart/2008/layout/PictureStrips"/>
    <dgm:cxn modelId="{429B73B8-9733-4AFD-8962-998919420EA7}" type="presOf" srcId="{1EF9CF8C-55F1-4612-9ED5-780C5419C07A}" destId="{3194E1BF-2203-4A8D-AD24-8E40B8773E60}" srcOrd="0" destOrd="0" presId="urn:microsoft.com/office/officeart/2008/layout/PictureStrips"/>
    <dgm:cxn modelId="{F652CE5E-08B4-4FC8-BE32-193A3FCB6DCB}" type="presOf" srcId="{2D92D633-A109-4905-B4DA-389BCF6F24D0}" destId="{AADA826E-5BF8-4B22-A1FD-A551386C8AD1}" srcOrd="0" destOrd="0" presId="urn:microsoft.com/office/officeart/2008/layout/PictureStrips"/>
    <dgm:cxn modelId="{9CBCDD3F-5E06-4BB5-A0DB-29336CEDEDA8}" srcId="{9CB4C68F-C9CF-42FB-BE05-A44909B0840E}" destId="{DED8963E-CCB1-42A7-B660-65DC2F570FF3}" srcOrd="5" destOrd="0" parTransId="{2EA59E81-7933-4FA3-A2D5-36C1DD100F48}" sibTransId="{78311EB5-153B-4778-8696-B5F0CAA5CE5F}"/>
    <dgm:cxn modelId="{44F8D6A4-C796-49C2-A8C1-7FB87D2EC368}" srcId="{9CB4C68F-C9CF-42FB-BE05-A44909B0840E}" destId="{7F45B0CC-3ED0-456D-A2FF-E73E1B17FE44}" srcOrd="1" destOrd="0" parTransId="{75DBCC7B-99F6-463B-B4FD-4E623EBDE5F3}" sibTransId="{B883B4EB-6CCC-4F8F-A003-0F6453DF99AA}"/>
    <dgm:cxn modelId="{479E390B-FBBC-4044-8530-B63E53604944}" srcId="{9CB4C68F-C9CF-42FB-BE05-A44909B0840E}" destId="{F67F57C0-1075-46A9-B0BD-31E362AFCDD5}" srcOrd="2" destOrd="0" parTransId="{AD447C6C-64BB-49C9-B689-4210F7CB9B8D}" sibTransId="{46205AC2-D693-42EB-B303-707BBCA36E3D}"/>
    <dgm:cxn modelId="{73A59D53-EC73-4571-BDC4-9F1D330FBBA1}" srcId="{9CB4C68F-C9CF-42FB-BE05-A44909B0840E}" destId="{FC4D4D3A-970B-40D4-89FA-B360A7B06B28}" srcOrd="9" destOrd="0" parTransId="{12343192-47C3-4017-98DC-04FD0693C2DB}" sibTransId="{F63388ED-F29D-4C44-929C-1439B7E9759B}"/>
    <dgm:cxn modelId="{FC1CCD5D-9DC6-463A-BD52-9114EBE03F88}" srcId="{9CB4C68F-C9CF-42FB-BE05-A44909B0840E}" destId="{2D92D633-A109-4905-B4DA-389BCF6F24D0}" srcOrd="11" destOrd="0" parTransId="{A7BAE192-9E1A-4021-95DA-7662E3F597BF}" sibTransId="{1D34EA1A-2973-45B8-99FC-67716AE699EF}"/>
    <dgm:cxn modelId="{AA49F004-AEC5-4866-A0A9-9C834E6B80BA}" srcId="{9CB4C68F-C9CF-42FB-BE05-A44909B0840E}" destId="{F40337DA-B81F-4E9F-B468-E8FA6B737708}" srcOrd="13" destOrd="0" parTransId="{C2D8B8E9-790F-475D-A4B2-2F1C84EA7922}" sibTransId="{728D901B-923A-460E-9DD9-E895D8F593E6}"/>
    <dgm:cxn modelId="{285981E0-E517-4DB9-8DCB-283ED2DD3DE2}" type="presParOf" srcId="{194C555D-F4F7-4937-AFAF-9DB688372B4C}" destId="{6D5225C9-7226-4F38-8890-4DC8B5B548A4}" srcOrd="0" destOrd="0" presId="urn:microsoft.com/office/officeart/2008/layout/PictureStrips"/>
    <dgm:cxn modelId="{C869DAFF-1EFD-474F-9B23-2F97EE3C3250}" type="presParOf" srcId="{6D5225C9-7226-4F38-8890-4DC8B5B548A4}" destId="{C86F611F-D462-4210-8FD3-134F15467669}" srcOrd="0" destOrd="0" presId="urn:microsoft.com/office/officeart/2008/layout/PictureStrips"/>
    <dgm:cxn modelId="{26C94956-D980-4E52-81F5-5DA3B158B223}" type="presParOf" srcId="{6D5225C9-7226-4F38-8890-4DC8B5B548A4}" destId="{7AC9E9AA-9A4E-47B2-8B7A-5309A2901267}" srcOrd="1" destOrd="0" presId="urn:microsoft.com/office/officeart/2008/layout/PictureStrips"/>
    <dgm:cxn modelId="{E8A9129C-17C9-4BEB-8D54-CFB70CC1A136}" type="presParOf" srcId="{194C555D-F4F7-4937-AFAF-9DB688372B4C}" destId="{31DD8D03-1AF1-4342-81BD-4007BFACE461}" srcOrd="1" destOrd="0" presId="urn:microsoft.com/office/officeart/2008/layout/PictureStrips"/>
    <dgm:cxn modelId="{9AAC1349-BFD0-4236-B18C-D85846ADE972}" type="presParOf" srcId="{194C555D-F4F7-4937-AFAF-9DB688372B4C}" destId="{1ECC379C-A915-486A-B9C8-612689CB0C3B}" srcOrd="2" destOrd="0" presId="urn:microsoft.com/office/officeart/2008/layout/PictureStrips"/>
    <dgm:cxn modelId="{F8D34739-5DC3-43E3-8358-EA96C5C676C3}" type="presParOf" srcId="{1ECC379C-A915-486A-B9C8-612689CB0C3B}" destId="{9529B2C4-BE86-43FF-A691-7236A92040E1}" srcOrd="0" destOrd="0" presId="urn:microsoft.com/office/officeart/2008/layout/PictureStrips"/>
    <dgm:cxn modelId="{A605D0F7-DEBA-4BB8-8B67-7B3CDDC6A77F}" type="presParOf" srcId="{1ECC379C-A915-486A-B9C8-612689CB0C3B}" destId="{E5EDD9C9-EB50-4F8D-BD50-752AACB475A3}" srcOrd="1" destOrd="0" presId="urn:microsoft.com/office/officeart/2008/layout/PictureStrips"/>
    <dgm:cxn modelId="{08EBDAA2-5535-4E1D-B9A8-C4DE42F27821}" type="presParOf" srcId="{194C555D-F4F7-4937-AFAF-9DB688372B4C}" destId="{0BF5AB4C-6AFF-4588-8F8E-EB85B5A461DC}" srcOrd="3" destOrd="0" presId="urn:microsoft.com/office/officeart/2008/layout/PictureStrips"/>
    <dgm:cxn modelId="{ACAEF968-1CE0-4E5A-BA33-477820477D5C}" type="presParOf" srcId="{194C555D-F4F7-4937-AFAF-9DB688372B4C}" destId="{74EB2376-09DA-4118-8966-CED71636467A}" srcOrd="4" destOrd="0" presId="urn:microsoft.com/office/officeart/2008/layout/PictureStrips"/>
    <dgm:cxn modelId="{18346D50-B774-4503-816A-1D7AC58A93FB}" type="presParOf" srcId="{74EB2376-09DA-4118-8966-CED71636467A}" destId="{30311636-3C9E-4778-BFFA-D2E4277725CF}" srcOrd="0" destOrd="0" presId="urn:microsoft.com/office/officeart/2008/layout/PictureStrips"/>
    <dgm:cxn modelId="{B4580F01-83A7-44F3-85A1-5E543BE5B0E2}" type="presParOf" srcId="{74EB2376-09DA-4118-8966-CED71636467A}" destId="{E54BF090-BA23-4862-8FE1-C41A8367991C}" srcOrd="1" destOrd="0" presId="urn:microsoft.com/office/officeart/2008/layout/PictureStrips"/>
    <dgm:cxn modelId="{CA17A7D1-66E6-4894-9F87-AB9F220E2E8D}" type="presParOf" srcId="{194C555D-F4F7-4937-AFAF-9DB688372B4C}" destId="{36082DFA-3574-46F9-AD18-578BD46E91F0}" srcOrd="5" destOrd="0" presId="urn:microsoft.com/office/officeart/2008/layout/PictureStrips"/>
    <dgm:cxn modelId="{9A288A90-5A50-47BC-BB18-97351A94875A}" type="presParOf" srcId="{194C555D-F4F7-4937-AFAF-9DB688372B4C}" destId="{58CB7740-082A-4246-8C60-031237F3EA15}" srcOrd="6" destOrd="0" presId="urn:microsoft.com/office/officeart/2008/layout/PictureStrips"/>
    <dgm:cxn modelId="{BD0E9633-FDA3-460C-A00C-10CF6DF098F9}" type="presParOf" srcId="{58CB7740-082A-4246-8C60-031237F3EA15}" destId="{6C8E59FB-B93D-4003-9C92-1B6D194DC4B2}" srcOrd="0" destOrd="0" presId="urn:microsoft.com/office/officeart/2008/layout/PictureStrips"/>
    <dgm:cxn modelId="{F1727FF5-1CCE-4B8B-8857-F388A4113CCC}" type="presParOf" srcId="{58CB7740-082A-4246-8C60-031237F3EA15}" destId="{0462695A-9629-43AD-B8EB-C058FC873F17}" srcOrd="1" destOrd="0" presId="urn:microsoft.com/office/officeart/2008/layout/PictureStrips"/>
    <dgm:cxn modelId="{F2F67754-6C6E-43F6-8580-65CA262C0A88}" type="presParOf" srcId="{194C555D-F4F7-4937-AFAF-9DB688372B4C}" destId="{2E25339B-9E5F-40B2-A120-E3E410732690}" srcOrd="7" destOrd="0" presId="urn:microsoft.com/office/officeart/2008/layout/PictureStrips"/>
    <dgm:cxn modelId="{B63463CA-22A7-47B3-8DAA-98B3DB145E6C}" type="presParOf" srcId="{194C555D-F4F7-4937-AFAF-9DB688372B4C}" destId="{71378290-CE99-41DC-99FD-D032605BABE2}" srcOrd="8" destOrd="0" presId="urn:microsoft.com/office/officeart/2008/layout/PictureStrips"/>
    <dgm:cxn modelId="{21BD139C-9668-45B4-921B-7F483D298FF7}" type="presParOf" srcId="{71378290-CE99-41DC-99FD-D032605BABE2}" destId="{9D897617-2257-43CA-AC96-3D91B182F8E2}" srcOrd="0" destOrd="0" presId="urn:microsoft.com/office/officeart/2008/layout/PictureStrips"/>
    <dgm:cxn modelId="{B4038335-864B-4FAB-847F-80BC680E63C0}" type="presParOf" srcId="{71378290-CE99-41DC-99FD-D032605BABE2}" destId="{668BF7AE-5242-427C-8A07-64154EDE02F1}" srcOrd="1" destOrd="0" presId="urn:microsoft.com/office/officeart/2008/layout/PictureStrips"/>
    <dgm:cxn modelId="{91B505CF-1DFF-4F04-9401-FD1FD6BD13B9}" type="presParOf" srcId="{194C555D-F4F7-4937-AFAF-9DB688372B4C}" destId="{149E780B-7C3E-4316-AC75-D1D91D517504}" srcOrd="9" destOrd="0" presId="urn:microsoft.com/office/officeart/2008/layout/PictureStrips"/>
    <dgm:cxn modelId="{7482C145-AFE5-4693-A0F6-67F60F137E2B}" type="presParOf" srcId="{194C555D-F4F7-4937-AFAF-9DB688372B4C}" destId="{5DCCF940-6518-402F-9D81-CB9B0C4FC32B}" srcOrd="10" destOrd="0" presId="urn:microsoft.com/office/officeart/2008/layout/PictureStrips"/>
    <dgm:cxn modelId="{1A637C81-7256-4D81-9204-9689AB722AF6}" type="presParOf" srcId="{5DCCF940-6518-402F-9D81-CB9B0C4FC32B}" destId="{B2DA4583-885E-47F8-A985-5D7624538AD5}" srcOrd="0" destOrd="0" presId="urn:microsoft.com/office/officeart/2008/layout/PictureStrips"/>
    <dgm:cxn modelId="{336F66E5-C57E-4BC5-8408-670495B60199}" type="presParOf" srcId="{5DCCF940-6518-402F-9D81-CB9B0C4FC32B}" destId="{5706F193-0EE3-41F3-9350-28120F280D64}" srcOrd="1" destOrd="0" presId="urn:microsoft.com/office/officeart/2008/layout/PictureStrips"/>
    <dgm:cxn modelId="{3B034525-8DFA-4880-B5FC-736E29481C92}" type="presParOf" srcId="{194C555D-F4F7-4937-AFAF-9DB688372B4C}" destId="{ED9BBE96-AD4D-4886-80C7-DC58D46F4692}" srcOrd="11" destOrd="0" presId="urn:microsoft.com/office/officeart/2008/layout/PictureStrips"/>
    <dgm:cxn modelId="{852FB2B1-A2F9-4CE8-93B2-6E03AF51861C}" type="presParOf" srcId="{194C555D-F4F7-4937-AFAF-9DB688372B4C}" destId="{9CE567BE-B24D-4C34-A5C1-859F16467694}" srcOrd="12" destOrd="0" presId="urn:microsoft.com/office/officeart/2008/layout/PictureStrips"/>
    <dgm:cxn modelId="{5A5A78F5-2F1E-4388-8E17-B6F28398C119}" type="presParOf" srcId="{9CE567BE-B24D-4C34-A5C1-859F16467694}" destId="{6C135E59-CAB9-46A7-A875-BC34FCF032A0}" srcOrd="0" destOrd="0" presId="urn:microsoft.com/office/officeart/2008/layout/PictureStrips"/>
    <dgm:cxn modelId="{54B19F85-5A11-4725-B6C6-61C558287F55}" type="presParOf" srcId="{9CE567BE-B24D-4C34-A5C1-859F16467694}" destId="{7A644BCE-E8E8-410A-80E4-A099E2C4A161}" srcOrd="1" destOrd="0" presId="urn:microsoft.com/office/officeart/2008/layout/PictureStrips"/>
    <dgm:cxn modelId="{4EFA78B2-EE36-436E-8E43-BF22E36ACE4A}" type="presParOf" srcId="{194C555D-F4F7-4937-AFAF-9DB688372B4C}" destId="{16B10E3F-C819-4FED-9295-DF0157399ABE}" srcOrd="13" destOrd="0" presId="urn:microsoft.com/office/officeart/2008/layout/PictureStrips"/>
    <dgm:cxn modelId="{C42576D6-6340-493C-BE69-394412395B1B}" type="presParOf" srcId="{194C555D-F4F7-4937-AFAF-9DB688372B4C}" destId="{6AFC9D9B-0B71-4949-901A-F07FB8042D8D}" srcOrd="14" destOrd="0" presId="urn:microsoft.com/office/officeart/2008/layout/PictureStrips"/>
    <dgm:cxn modelId="{B76A441F-81ED-4E0D-B3DC-D8BAAACA464F}" type="presParOf" srcId="{6AFC9D9B-0B71-4949-901A-F07FB8042D8D}" destId="{828DFF07-47DD-4FE8-BB89-9FB564FB682E}" srcOrd="0" destOrd="0" presId="urn:microsoft.com/office/officeart/2008/layout/PictureStrips"/>
    <dgm:cxn modelId="{78211978-B78E-42FF-A1F1-529F753FCC98}" type="presParOf" srcId="{6AFC9D9B-0B71-4949-901A-F07FB8042D8D}" destId="{3620576A-82FE-4496-A16C-CBC4B9B7ADEC}" srcOrd="1" destOrd="0" presId="urn:microsoft.com/office/officeart/2008/layout/PictureStrips"/>
    <dgm:cxn modelId="{44AB3DD7-6CE2-4507-8C4F-3B16506B61A4}" type="presParOf" srcId="{194C555D-F4F7-4937-AFAF-9DB688372B4C}" destId="{D374EFBB-CECE-4164-957A-68A0097DF9F6}" srcOrd="15" destOrd="0" presId="urn:microsoft.com/office/officeart/2008/layout/PictureStrips"/>
    <dgm:cxn modelId="{3D6C841F-927D-487A-8687-6616C68F287E}" type="presParOf" srcId="{194C555D-F4F7-4937-AFAF-9DB688372B4C}" destId="{BD35879A-F7BB-4DB7-A63C-F46501869A09}" srcOrd="16" destOrd="0" presId="urn:microsoft.com/office/officeart/2008/layout/PictureStrips"/>
    <dgm:cxn modelId="{F6A92107-3462-4765-B6EA-2C75E73F93C0}" type="presParOf" srcId="{BD35879A-F7BB-4DB7-A63C-F46501869A09}" destId="{02C09D2A-42A7-4E47-8621-196A80F6231A}" srcOrd="0" destOrd="0" presId="urn:microsoft.com/office/officeart/2008/layout/PictureStrips"/>
    <dgm:cxn modelId="{37D7326E-B562-427C-BCD9-707C65C271AA}" type="presParOf" srcId="{BD35879A-F7BB-4DB7-A63C-F46501869A09}" destId="{7F215C8D-67E4-4A39-9138-AC7C16B87C6B}" srcOrd="1" destOrd="0" presId="urn:microsoft.com/office/officeart/2008/layout/PictureStrips"/>
    <dgm:cxn modelId="{A521AD68-B1F6-41CB-B367-FDC9B223134B}" type="presParOf" srcId="{194C555D-F4F7-4937-AFAF-9DB688372B4C}" destId="{95D26729-B5A3-4F66-83DD-5C3244AAA40D}" srcOrd="17" destOrd="0" presId="urn:microsoft.com/office/officeart/2008/layout/PictureStrips"/>
    <dgm:cxn modelId="{D92A4ED3-04E0-4A57-B05F-BEF8D1D93F5A}" type="presParOf" srcId="{194C555D-F4F7-4937-AFAF-9DB688372B4C}" destId="{8B1865D6-1B37-4B25-A4DB-814D9C4A7D0A}" srcOrd="18" destOrd="0" presId="urn:microsoft.com/office/officeart/2008/layout/PictureStrips"/>
    <dgm:cxn modelId="{2ACDC4CB-8221-4E01-9A78-0F932352839E}" type="presParOf" srcId="{8B1865D6-1B37-4B25-A4DB-814D9C4A7D0A}" destId="{BC2AA577-663C-482C-8AF5-0EB00465E9D1}" srcOrd="0" destOrd="0" presId="urn:microsoft.com/office/officeart/2008/layout/PictureStrips"/>
    <dgm:cxn modelId="{1A940884-655F-4762-9D71-947FCEE5888E}" type="presParOf" srcId="{8B1865D6-1B37-4B25-A4DB-814D9C4A7D0A}" destId="{AB0DF023-11D8-4845-BFC9-F7505FBE9F14}" srcOrd="1" destOrd="0" presId="urn:microsoft.com/office/officeart/2008/layout/PictureStrips"/>
    <dgm:cxn modelId="{0AA2F027-004D-49B6-A9E1-2A9E0EE328E8}" type="presParOf" srcId="{194C555D-F4F7-4937-AFAF-9DB688372B4C}" destId="{B11DEACB-E276-44FE-854A-CF911AA0F6D9}" srcOrd="19" destOrd="0" presId="urn:microsoft.com/office/officeart/2008/layout/PictureStrips"/>
    <dgm:cxn modelId="{FED6CF50-C47A-4F98-87B6-2CC07D7B5404}" type="presParOf" srcId="{194C555D-F4F7-4937-AFAF-9DB688372B4C}" destId="{0AF1DB0F-9B87-492B-B9DF-AC3B884147F8}" srcOrd="20" destOrd="0" presId="urn:microsoft.com/office/officeart/2008/layout/PictureStrips"/>
    <dgm:cxn modelId="{BB6B5F4B-1FBA-4B86-81E8-A36A7FBF5BE5}" type="presParOf" srcId="{0AF1DB0F-9B87-492B-B9DF-AC3B884147F8}" destId="{87458AC2-B71F-42F8-969F-B682AA5D5810}" srcOrd="0" destOrd="0" presId="urn:microsoft.com/office/officeart/2008/layout/PictureStrips"/>
    <dgm:cxn modelId="{F570500E-33D0-4C9E-A7D3-D65F00822DB3}" type="presParOf" srcId="{0AF1DB0F-9B87-492B-B9DF-AC3B884147F8}" destId="{35A2471C-4CE4-4EBC-B25A-24C5C7834B49}" srcOrd="1" destOrd="0" presId="urn:microsoft.com/office/officeart/2008/layout/PictureStrips"/>
    <dgm:cxn modelId="{9031B187-AEA5-417B-B6AF-6696CA4E7C7B}" type="presParOf" srcId="{194C555D-F4F7-4937-AFAF-9DB688372B4C}" destId="{8422223E-7081-4AC3-9A50-9E5A619CAAEC}" srcOrd="21" destOrd="0" presId="urn:microsoft.com/office/officeart/2008/layout/PictureStrips"/>
    <dgm:cxn modelId="{1F301005-8235-4472-AFA1-5301645E9F45}" type="presParOf" srcId="{194C555D-F4F7-4937-AFAF-9DB688372B4C}" destId="{A89E2000-6F96-469B-9266-AEBC2FC14A32}" srcOrd="22" destOrd="0" presId="urn:microsoft.com/office/officeart/2008/layout/PictureStrips"/>
    <dgm:cxn modelId="{826A7D31-5C70-4C00-91AB-44F6A5C7FFF1}" type="presParOf" srcId="{A89E2000-6F96-469B-9266-AEBC2FC14A32}" destId="{AADA826E-5BF8-4B22-A1FD-A551386C8AD1}" srcOrd="0" destOrd="0" presId="urn:microsoft.com/office/officeart/2008/layout/PictureStrips"/>
    <dgm:cxn modelId="{59B46ADB-6355-483E-929C-865FF5FFBBEB}" type="presParOf" srcId="{A89E2000-6F96-469B-9266-AEBC2FC14A32}" destId="{3177C3C5-4582-4530-99EA-D36ADB7163DF}" srcOrd="1" destOrd="0" presId="urn:microsoft.com/office/officeart/2008/layout/PictureStrips"/>
    <dgm:cxn modelId="{C6BF961B-FCAE-429E-B724-00E9239CDAA5}" type="presParOf" srcId="{194C555D-F4F7-4937-AFAF-9DB688372B4C}" destId="{B4E34A01-B398-47AC-AABA-58D3C1B0F515}" srcOrd="23" destOrd="0" presId="urn:microsoft.com/office/officeart/2008/layout/PictureStrips"/>
    <dgm:cxn modelId="{96977CCA-9B6A-4901-B886-367FE78B4E06}" type="presParOf" srcId="{194C555D-F4F7-4937-AFAF-9DB688372B4C}" destId="{FE6D65EC-B36B-4A04-B68F-FA86824ADFB3}" srcOrd="24" destOrd="0" presId="urn:microsoft.com/office/officeart/2008/layout/PictureStrips"/>
    <dgm:cxn modelId="{C081575B-7EE2-41E3-8BE3-C827B057A99F}" type="presParOf" srcId="{FE6D65EC-B36B-4A04-B68F-FA86824ADFB3}" destId="{A9C60F73-9425-45E7-9E97-A680BE039095}" srcOrd="0" destOrd="0" presId="urn:microsoft.com/office/officeart/2008/layout/PictureStrips"/>
    <dgm:cxn modelId="{1EE84BAE-B207-4E06-A7FF-4590CC05C901}" type="presParOf" srcId="{FE6D65EC-B36B-4A04-B68F-FA86824ADFB3}" destId="{CE7299FB-0D75-43CB-B5BA-C39147935C24}" srcOrd="1" destOrd="0" presId="urn:microsoft.com/office/officeart/2008/layout/PictureStrips"/>
    <dgm:cxn modelId="{A99F89A9-6F42-4A36-8205-731F0FF01B32}" type="presParOf" srcId="{194C555D-F4F7-4937-AFAF-9DB688372B4C}" destId="{2495EAAF-581E-4498-9001-B51A3C72E483}" srcOrd="25" destOrd="0" presId="urn:microsoft.com/office/officeart/2008/layout/PictureStrips"/>
    <dgm:cxn modelId="{ABD4E1F8-5EEA-4C68-B0B8-891DBF3C46E3}" type="presParOf" srcId="{194C555D-F4F7-4937-AFAF-9DB688372B4C}" destId="{950489B7-9528-437F-9696-F370A675445B}" srcOrd="26" destOrd="0" presId="urn:microsoft.com/office/officeart/2008/layout/PictureStrips"/>
    <dgm:cxn modelId="{974C5CB0-F108-4122-8D68-CC3F185A18E0}" type="presParOf" srcId="{950489B7-9528-437F-9696-F370A675445B}" destId="{D10FF965-C5C4-4137-BFA7-04DACD5247FD}" srcOrd="0" destOrd="0" presId="urn:microsoft.com/office/officeart/2008/layout/PictureStrips"/>
    <dgm:cxn modelId="{42834545-84BB-4ACB-9C46-D09798A75C22}" type="presParOf" srcId="{950489B7-9528-437F-9696-F370A675445B}" destId="{4E7CEED5-63B5-4BF9-9454-97BFBB4A65C5}" srcOrd="1" destOrd="0" presId="urn:microsoft.com/office/officeart/2008/layout/PictureStrips"/>
    <dgm:cxn modelId="{25D6E4C3-C3AB-4BD7-BD72-92FB7A04661D}" type="presParOf" srcId="{194C555D-F4F7-4937-AFAF-9DB688372B4C}" destId="{3D078791-7A27-4DCD-B1DA-85943D231800}" srcOrd="27" destOrd="0" presId="urn:microsoft.com/office/officeart/2008/layout/PictureStrips"/>
    <dgm:cxn modelId="{2B02EA5C-6940-4066-9C42-3F89309B7614}" type="presParOf" srcId="{194C555D-F4F7-4937-AFAF-9DB688372B4C}" destId="{746C9022-5ECD-4FFF-86A9-AFCDD3BB8F5A}" srcOrd="28" destOrd="0" presId="urn:microsoft.com/office/officeart/2008/layout/PictureStrips"/>
    <dgm:cxn modelId="{18B83910-6F20-46CB-B184-8889CD32AD85}" type="presParOf" srcId="{746C9022-5ECD-4FFF-86A9-AFCDD3BB8F5A}" destId="{61492A8B-7AB2-4049-91F2-72AEDCD81C29}" srcOrd="0" destOrd="0" presId="urn:microsoft.com/office/officeart/2008/layout/PictureStrips"/>
    <dgm:cxn modelId="{988FD6A2-3A57-4A13-8011-243D484F7EDB}" type="presParOf" srcId="{746C9022-5ECD-4FFF-86A9-AFCDD3BB8F5A}" destId="{873E4BCF-6B08-4CAC-9002-575C29E85019}" srcOrd="1" destOrd="0" presId="urn:microsoft.com/office/officeart/2008/layout/PictureStrips"/>
    <dgm:cxn modelId="{8C72314C-01F4-4BB3-8256-406A9ED8A424}" type="presParOf" srcId="{194C555D-F4F7-4937-AFAF-9DB688372B4C}" destId="{D8DE2BD5-347A-47BC-832A-A1BDAB34DE8E}" srcOrd="29" destOrd="0" presId="urn:microsoft.com/office/officeart/2008/layout/PictureStrips"/>
    <dgm:cxn modelId="{637E1E10-6B9D-42B1-9DC5-E85F74102A5F}" type="presParOf" srcId="{194C555D-F4F7-4937-AFAF-9DB688372B4C}" destId="{B865DA0E-8994-4DF1-BBF0-D6C2FDD381E6}" srcOrd="30" destOrd="0" presId="urn:microsoft.com/office/officeart/2008/layout/PictureStrips"/>
    <dgm:cxn modelId="{CBBD78DA-DFE5-4D80-B130-4920DDBB3C80}" type="presParOf" srcId="{B865DA0E-8994-4DF1-BBF0-D6C2FDD381E6}" destId="{3194E1BF-2203-4A8D-AD24-8E40B8773E60}" srcOrd="0" destOrd="0" presId="urn:microsoft.com/office/officeart/2008/layout/PictureStrips"/>
    <dgm:cxn modelId="{6E05AC4B-9AF7-4FFA-9DF3-E3EDE5CFB78A}" type="presParOf" srcId="{B865DA0E-8994-4DF1-BBF0-D6C2FDD381E6}" destId="{FB958F38-03BB-4A82-BCDA-B0914A7777B0}" srcOrd="1" destOrd="0" presId="urn:microsoft.com/office/officeart/2008/layout/PictureStrips"/>
    <dgm:cxn modelId="{2021B801-A570-4DC5-AC52-CA7C671FB7AA}" type="presParOf" srcId="{194C555D-F4F7-4937-AFAF-9DB688372B4C}" destId="{511EA321-DA13-4210-A350-5C91F15E6324}" srcOrd="31" destOrd="0" presId="urn:microsoft.com/office/officeart/2008/layout/PictureStrips"/>
    <dgm:cxn modelId="{86E27DBE-1E4D-48BC-821B-019C1919421D}" type="presParOf" srcId="{194C555D-F4F7-4937-AFAF-9DB688372B4C}" destId="{DB6A65D8-450D-4124-8477-6B6207169A40}" srcOrd="32" destOrd="0" presId="urn:microsoft.com/office/officeart/2008/layout/PictureStrips"/>
    <dgm:cxn modelId="{F15677C8-CBE8-441B-8EAE-E5B02D42E7E4}" type="presParOf" srcId="{DB6A65D8-450D-4124-8477-6B6207169A40}" destId="{FF629DA4-7FB3-4CDF-B367-96C27DF3C012}" srcOrd="0" destOrd="0" presId="urn:microsoft.com/office/officeart/2008/layout/PictureStrips"/>
    <dgm:cxn modelId="{53220E0E-3E55-4AC8-A094-6A595CF8C34F}" type="presParOf" srcId="{DB6A65D8-450D-4124-8477-6B6207169A40}" destId="{3F909674-6DAA-4310-A7DE-09419B4C2E45}" srcOrd="1" destOrd="0" presId="urn:microsoft.com/office/officeart/2008/layout/PictureStrips"/>
    <dgm:cxn modelId="{1974222A-1266-4AF8-8412-1096794CF059}" type="presParOf" srcId="{194C555D-F4F7-4937-AFAF-9DB688372B4C}" destId="{50DB6A58-06CB-4CF0-B866-41F03320F8D7}" srcOrd="33" destOrd="0" presId="urn:microsoft.com/office/officeart/2008/layout/PictureStrips"/>
    <dgm:cxn modelId="{1CB8247F-F239-468E-90E1-CE40FD62BB09}" type="presParOf" srcId="{194C555D-F4F7-4937-AFAF-9DB688372B4C}" destId="{9A6819C3-D29F-4AA8-ACCF-BB6DEE99F9F5}" srcOrd="34" destOrd="0" presId="urn:microsoft.com/office/officeart/2008/layout/PictureStrips"/>
    <dgm:cxn modelId="{79B86D6D-945B-403D-9F46-482A9A014E3B}" type="presParOf" srcId="{9A6819C3-D29F-4AA8-ACCF-BB6DEE99F9F5}" destId="{5314A7B3-D333-470B-9BFE-8B526F664049}" srcOrd="0" destOrd="0" presId="urn:microsoft.com/office/officeart/2008/layout/PictureStrips"/>
    <dgm:cxn modelId="{C627F0E8-99D8-4ED3-8422-75FEA7A9220F}" type="presParOf" srcId="{9A6819C3-D29F-4AA8-ACCF-BB6DEE99F9F5}" destId="{F74FF721-73C7-42DA-96E2-6D0C6B64B3A5}" srcOrd="1" destOrd="0" presId="urn:microsoft.com/office/officeart/2008/layout/PictureStrips"/>
    <dgm:cxn modelId="{83D0A39E-2A61-43EF-8557-DDD570E18DC3}" type="presParOf" srcId="{194C555D-F4F7-4937-AFAF-9DB688372B4C}" destId="{5EF94451-86CA-4714-8D7C-45E611F63B49}" srcOrd="35" destOrd="0" presId="urn:microsoft.com/office/officeart/2008/layout/PictureStrips"/>
    <dgm:cxn modelId="{093E8CA7-F589-4629-BC89-1CAC04C9468C}" type="presParOf" srcId="{194C555D-F4F7-4937-AFAF-9DB688372B4C}" destId="{76B9D494-FB43-4539-B9B1-97FCE60B7B3E}" srcOrd="36" destOrd="0" presId="urn:microsoft.com/office/officeart/2008/layout/PictureStrips"/>
    <dgm:cxn modelId="{1028A4CC-E8C1-419E-94D8-C4E31B95EE9C}" type="presParOf" srcId="{76B9D494-FB43-4539-B9B1-97FCE60B7B3E}" destId="{B5F659A0-F381-43AE-A1C2-1121254CA5B0}" srcOrd="0" destOrd="0" presId="urn:microsoft.com/office/officeart/2008/layout/PictureStrips"/>
    <dgm:cxn modelId="{5C17FFFD-639D-4B31-8B1C-0437F0D78EE9}" type="presParOf" srcId="{76B9D494-FB43-4539-B9B1-97FCE60B7B3E}" destId="{651ACACE-CC80-44FF-9324-CB9926F16E5A}" srcOrd="1" destOrd="0" presId="urn:microsoft.com/office/officeart/2008/layout/PictureStrips"/>
    <dgm:cxn modelId="{B615FB9B-66C0-4F6B-BB14-79BDE4FCFCCB}" type="presParOf" srcId="{194C555D-F4F7-4937-AFAF-9DB688372B4C}" destId="{D44C7994-86B5-4209-B1AC-12CCE6CD45B0}" srcOrd="37" destOrd="0" presId="urn:microsoft.com/office/officeart/2008/layout/PictureStrips"/>
    <dgm:cxn modelId="{508A5303-83D6-43A4-84F5-05217D649D53}" type="presParOf" srcId="{194C555D-F4F7-4937-AFAF-9DB688372B4C}" destId="{AF371BE2-6A1B-464F-A5F1-CB4570F158AF}" srcOrd="38" destOrd="0" presId="urn:microsoft.com/office/officeart/2008/layout/PictureStrips"/>
    <dgm:cxn modelId="{8A8F0B62-7E8D-4636-952A-878F1B7F12BC}" type="presParOf" srcId="{AF371BE2-6A1B-464F-A5F1-CB4570F158AF}" destId="{D497854A-D035-4EEA-9613-E19E340882C2}" srcOrd="0" destOrd="0" presId="urn:microsoft.com/office/officeart/2008/layout/PictureStrips"/>
    <dgm:cxn modelId="{D48AF340-052A-4D16-AC4B-200FA8E53D25}" type="presParOf" srcId="{AF371BE2-6A1B-464F-A5F1-CB4570F158AF}" destId="{435468ED-1A8D-4766-9A6C-5B66D7BD3C57}" srcOrd="1" destOrd="0" presId="urn:microsoft.com/office/officeart/2008/layout/PictureStrips"/>
    <dgm:cxn modelId="{1934B185-B5F8-4BD8-B1B6-964E62CC4AA5}" type="presParOf" srcId="{194C555D-F4F7-4937-AFAF-9DB688372B4C}" destId="{C2138D35-9A71-4F95-8D50-D635892756A0}" srcOrd="39" destOrd="0" presId="urn:microsoft.com/office/officeart/2008/layout/PictureStrips"/>
    <dgm:cxn modelId="{341F09C7-052C-4259-8327-D6ECDC9467B4}" type="presParOf" srcId="{194C555D-F4F7-4937-AFAF-9DB688372B4C}" destId="{333A1319-491A-4103-8CEA-183F33DCA56E}" srcOrd="40" destOrd="0" presId="urn:microsoft.com/office/officeart/2008/layout/PictureStrips"/>
    <dgm:cxn modelId="{9040D16F-28D1-4F4D-B4CA-B45F19C69D57}" type="presParOf" srcId="{333A1319-491A-4103-8CEA-183F33DCA56E}" destId="{22AC7C35-E562-49AF-909A-47BB991CA285}" srcOrd="0" destOrd="0" presId="urn:microsoft.com/office/officeart/2008/layout/PictureStrips"/>
    <dgm:cxn modelId="{8ABC22EA-D298-480D-8C93-AE8BEB76F43B}" type="presParOf" srcId="{333A1319-491A-4103-8CEA-183F33DCA56E}" destId="{A7096281-1461-4A8D-9BA2-C24CA2520545}" srcOrd="1" destOrd="0" presId="urn:microsoft.com/office/officeart/2008/layout/PictureStrips"/>
    <dgm:cxn modelId="{8E86C087-2DA8-4E1C-AFE9-C38EAE4508F5}" type="presParOf" srcId="{194C555D-F4F7-4937-AFAF-9DB688372B4C}" destId="{4F64F38A-545D-4EB8-A923-07AB19ABCF78}" srcOrd="41" destOrd="0" presId="urn:microsoft.com/office/officeart/2008/layout/PictureStrips"/>
    <dgm:cxn modelId="{B84C10C8-F6BA-45C0-ABAD-847939FDE710}" type="presParOf" srcId="{194C555D-F4F7-4937-AFAF-9DB688372B4C}" destId="{4C27C581-D882-4CE0-9CD9-9549F0609060}" srcOrd="42" destOrd="0" presId="urn:microsoft.com/office/officeart/2008/layout/PictureStrips"/>
    <dgm:cxn modelId="{F642ACC3-8068-44BD-A45A-1161BABFB33A}" type="presParOf" srcId="{4C27C581-D882-4CE0-9CD9-9549F0609060}" destId="{1ED87045-4EC7-49CE-8344-285535FC749F}" srcOrd="0" destOrd="0" presId="urn:microsoft.com/office/officeart/2008/layout/PictureStrips"/>
    <dgm:cxn modelId="{992B9D1E-4EE4-4086-A92D-EEE9223798F5}" type="presParOf" srcId="{4C27C581-D882-4CE0-9CD9-9549F0609060}" destId="{6F19820D-955E-4610-A181-3A3D367C5858}" srcOrd="1" destOrd="0" presId="urn:microsoft.com/office/officeart/2008/layout/PictureStrips"/>
    <dgm:cxn modelId="{C5D329E3-8CFC-4A54-89F9-2FDD4CBE7FC0}" type="presParOf" srcId="{194C555D-F4F7-4937-AFAF-9DB688372B4C}" destId="{D75FFF28-3364-429C-A7A5-DB255A683A62}" srcOrd="43" destOrd="0" presId="urn:microsoft.com/office/officeart/2008/layout/PictureStrips"/>
    <dgm:cxn modelId="{B5451A09-F91F-477B-8C65-0341B4CFE751}" type="presParOf" srcId="{194C555D-F4F7-4937-AFAF-9DB688372B4C}" destId="{E47176F2-1E91-45FD-887C-AA463FC0E0D9}" srcOrd="44" destOrd="0" presId="urn:microsoft.com/office/officeart/2008/layout/PictureStrips"/>
    <dgm:cxn modelId="{1D790F36-894D-438E-9485-26398B5A76D3}" type="presParOf" srcId="{E47176F2-1E91-45FD-887C-AA463FC0E0D9}" destId="{86C5DC15-EC17-4EBF-8E6C-A9983974F983}" srcOrd="0" destOrd="0" presId="urn:microsoft.com/office/officeart/2008/layout/PictureStrips"/>
    <dgm:cxn modelId="{CCD519D0-49A5-495B-B264-BF584DE78CA2}" type="presParOf" srcId="{E47176F2-1E91-45FD-887C-AA463FC0E0D9}" destId="{5060BC93-37B6-4DA1-86E8-B4FA0B5A8505}" srcOrd="1" destOrd="0" presId="urn:microsoft.com/office/officeart/2008/layout/PictureStrips"/>
    <dgm:cxn modelId="{E5224887-3EA5-4390-BA5A-F1259E0DCE12}" type="presParOf" srcId="{194C555D-F4F7-4937-AFAF-9DB688372B4C}" destId="{338B3E5A-A333-466D-8061-692636956F02}" srcOrd="45" destOrd="0" presId="urn:microsoft.com/office/officeart/2008/layout/PictureStrips"/>
    <dgm:cxn modelId="{C913F907-A282-4882-853C-E2889397EBF6}" type="presParOf" srcId="{194C555D-F4F7-4937-AFAF-9DB688372B4C}" destId="{11FB854A-F621-4804-9CEC-53A503C1A287}" srcOrd="46" destOrd="0" presId="urn:microsoft.com/office/officeart/2008/layout/PictureStrips"/>
    <dgm:cxn modelId="{40D78E75-52E1-47B3-92C7-7B459749F969}" type="presParOf" srcId="{11FB854A-F621-4804-9CEC-53A503C1A287}" destId="{CC2B1FCB-8281-44FE-8E84-7B1474D6152B}" srcOrd="0" destOrd="0" presId="urn:microsoft.com/office/officeart/2008/layout/PictureStrips"/>
    <dgm:cxn modelId="{772D4243-3E13-4632-B36B-0C72CEF0B0B3}" type="presParOf" srcId="{11FB854A-F621-4804-9CEC-53A503C1A287}" destId="{413E6A68-A14A-4B24-88EC-36A34C16432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0A9E94-9F56-441E-9B35-3F8DCDB18512}" type="doc">
      <dgm:prSet loTypeId="urn:microsoft.com/office/officeart/2005/8/layout/venn3" loCatId="relationship" qsTypeId="urn:microsoft.com/office/officeart/2005/8/quickstyle/simple4" qsCatId="simple" csTypeId="urn:microsoft.com/office/officeart/2005/8/colors/accent2_5" csCatId="accent2" phldr="1"/>
      <dgm:spPr/>
    </dgm:pt>
    <dgm:pt modelId="{94CC34DD-6815-422E-9430-5390568F9120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Emoliente</a:t>
          </a:r>
          <a:endParaRPr lang="es-ES" sz="1200" b="1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9D8E5976-E466-46C3-9B22-C42D2DA6F444}" type="parTrans" cxnId="{C01220BD-5CDE-41CF-A6E3-868E4E93CDF2}">
      <dgm:prSet/>
      <dgm:spPr/>
      <dgm:t>
        <a:bodyPr/>
        <a:lstStyle/>
        <a:p>
          <a:endParaRPr lang="es-ES" sz="3200" b="1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7B636716-C342-40A8-912F-418C0A747539}" type="sibTrans" cxnId="{C01220BD-5CDE-41CF-A6E3-868E4E93CDF2}">
      <dgm:prSet/>
      <dgm:spPr/>
      <dgm:t>
        <a:bodyPr/>
        <a:lstStyle/>
        <a:p>
          <a:endParaRPr lang="es-ES" sz="3200" b="1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01B80DAB-A54D-4586-9F25-6B7EBBD11F18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Astringente</a:t>
          </a:r>
          <a:endParaRPr lang="es-ES" sz="1200" b="1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CE89DA70-E284-4820-924B-4453A4FFA2A9}" type="parTrans" cxnId="{6F325429-26CF-4E71-8C27-5480DFDC0799}">
      <dgm:prSet/>
      <dgm:spPr/>
      <dgm:t>
        <a:bodyPr/>
        <a:lstStyle/>
        <a:p>
          <a:endParaRPr lang="es-ES" sz="3200" b="1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E5DC11E7-A607-4ECA-84B8-CD49843ABEC2}" type="sibTrans" cxnId="{6F325429-26CF-4E71-8C27-5480DFDC0799}">
      <dgm:prSet/>
      <dgm:spPr/>
      <dgm:t>
        <a:bodyPr/>
        <a:lstStyle/>
        <a:p>
          <a:endParaRPr lang="es-ES" sz="3200" b="1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79972F38-F7EA-4490-9D93-19DBA881FBD1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Antiinflamatoria</a:t>
          </a:r>
          <a:endParaRPr lang="es-ES" sz="1200" b="1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F1B5FF88-2FC0-4550-AB6B-A66B03E55F18}" type="parTrans" cxnId="{56B35FC9-8CBE-419B-8BE7-A0A1C8852190}">
      <dgm:prSet/>
      <dgm:spPr/>
      <dgm:t>
        <a:bodyPr/>
        <a:lstStyle/>
        <a:p>
          <a:endParaRPr lang="es-ES" sz="3200" b="1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78FED322-B448-4F2F-9A57-1D8772D4789E}" type="sibTrans" cxnId="{56B35FC9-8CBE-419B-8BE7-A0A1C8852190}">
      <dgm:prSet/>
      <dgm:spPr/>
      <dgm:t>
        <a:bodyPr/>
        <a:lstStyle/>
        <a:p>
          <a:endParaRPr lang="es-ES" sz="3200" b="1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223354C8-6698-4C3B-BCCC-0021D7D39144}" type="pres">
      <dgm:prSet presAssocID="{590A9E94-9F56-441E-9B35-3F8DCDB18512}" presName="Name0" presStyleCnt="0">
        <dgm:presLayoutVars>
          <dgm:dir/>
          <dgm:resizeHandles val="exact"/>
        </dgm:presLayoutVars>
      </dgm:prSet>
      <dgm:spPr/>
    </dgm:pt>
    <dgm:pt modelId="{353FB96A-7574-43D3-8FEA-210E8D626FD7}" type="pres">
      <dgm:prSet presAssocID="{94CC34DD-6815-422E-9430-5390568F9120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0D7697-0E65-4BF8-9264-52B2301BFCD6}" type="pres">
      <dgm:prSet presAssocID="{7B636716-C342-40A8-912F-418C0A747539}" presName="space" presStyleCnt="0"/>
      <dgm:spPr/>
    </dgm:pt>
    <dgm:pt modelId="{08B1CE7D-676C-464E-A3A4-2D33EA96F1B8}" type="pres">
      <dgm:prSet presAssocID="{01B80DAB-A54D-4586-9F25-6B7EBBD11F18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98B285-56E8-4545-BCBF-0E3E2400B32D}" type="pres">
      <dgm:prSet presAssocID="{E5DC11E7-A607-4ECA-84B8-CD49843ABEC2}" presName="space" presStyleCnt="0"/>
      <dgm:spPr/>
    </dgm:pt>
    <dgm:pt modelId="{2D2DDFEC-73FC-4949-B91D-112BA21BE370}" type="pres">
      <dgm:prSet presAssocID="{79972F38-F7EA-4490-9D93-19DBA881FBD1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9E630C0-0CC0-45F1-9F19-D670CF7021DB}" type="presOf" srcId="{79972F38-F7EA-4490-9D93-19DBA881FBD1}" destId="{2D2DDFEC-73FC-4949-B91D-112BA21BE370}" srcOrd="0" destOrd="0" presId="urn:microsoft.com/office/officeart/2005/8/layout/venn3"/>
    <dgm:cxn modelId="{56B35FC9-8CBE-419B-8BE7-A0A1C8852190}" srcId="{590A9E94-9F56-441E-9B35-3F8DCDB18512}" destId="{79972F38-F7EA-4490-9D93-19DBA881FBD1}" srcOrd="2" destOrd="0" parTransId="{F1B5FF88-2FC0-4550-AB6B-A66B03E55F18}" sibTransId="{78FED322-B448-4F2F-9A57-1D8772D4789E}"/>
    <dgm:cxn modelId="{6F325429-26CF-4E71-8C27-5480DFDC0799}" srcId="{590A9E94-9F56-441E-9B35-3F8DCDB18512}" destId="{01B80DAB-A54D-4586-9F25-6B7EBBD11F18}" srcOrd="1" destOrd="0" parTransId="{CE89DA70-E284-4820-924B-4453A4FFA2A9}" sibTransId="{E5DC11E7-A607-4ECA-84B8-CD49843ABEC2}"/>
    <dgm:cxn modelId="{B1CF1E42-1602-4442-8821-79625611B40B}" type="presOf" srcId="{01B80DAB-A54D-4586-9F25-6B7EBBD11F18}" destId="{08B1CE7D-676C-464E-A3A4-2D33EA96F1B8}" srcOrd="0" destOrd="0" presId="urn:microsoft.com/office/officeart/2005/8/layout/venn3"/>
    <dgm:cxn modelId="{5ACE7611-5A96-4001-AB68-E1D8A1B33875}" type="presOf" srcId="{94CC34DD-6815-422E-9430-5390568F9120}" destId="{353FB96A-7574-43D3-8FEA-210E8D626FD7}" srcOrd="0" destOrd="0" presId="urn:microsoft.com/office/officeart/2005/8/layout/venn3"/>
    <dgm:cxn modelId="{FE5E5497-8942-49C6-BFAA-94B48E290227}" type="presOf" srcId="{590A9E94-9F56-441E-9B35-3F8DCDB18512}" destId="{223354C8-6698-4C3B-BCCC-0021D7D39144}" srcOrd="0" destOrd="0" presId="urn:microsoft.com/office/officeart/2005/8/layout/venn3"/>
    <dgm:cxn modelId="{C01220BD-5CDE-41CF-A6E3-868E4E93CDF2}" srcId="{590A9E94-9F56-441E-9B35-3F8DCDB18512}" destId="{94CC34DD-6815-422E-9430-5390568F9120}" srcOrd="0" destOrd="0" parTransId="{9D8E5976-E466-46C3-9B22-C42D2DA6F444}" sibTransId="{7B636716-C342-40A8-912F-418C0A747539}"/>
    <dgm:cxn modelId="{62D3C773-6FE5-4E0E-9D21-82CCC60AF984}" type="presParOf" srcId="{223354C8-6698-4C3B-BCCC-0021D7D39144}" destId="{353FB96A-7574-43D3-8FEA-210E8D626FD7}" srcOrd="0" destOrd="0" presId="urn:microsoft.com/office/officeart/2005/8/layout/venn3"/>
    <dgm:cxn modelId="{05F2D215-E463-4EFC-92EC-F52B4D3E0F81}" type="presParOf" srcId="{223354C8-6698-4C3B-BCCC-0021D7D39144}" destId="{1F0D7697-0E65-4BF8-9264-52B2301BFCD6}" srcOrd="1" destOrd="0" presId="urn:microsoft.com/office/officeart/2005/8/layout/venn3"/>
    <dgm:cxn modelId="{0AA416C8-1660-4338-A4A6-32E3982E887E}" type="presParOf" srcId="{223354C8-6698-4C3B-BCCC-0021D7D39144}" destId="{08B1CE7D-676C-464E-A3A4-2D33EA96F1B8}" srcOrd="2" destOrd="0" presId="urn:microsoft.com/office/officeart/2005/8/layout/venn3"/>
    <dgm:cxn modelId="{C7B88261-AA41-42D6-8845-303342B21BFA}" type="presParOf" srcId="{223354C8-6698-4C3B-BCCC-0021D7D39144}" destId="{8D98B285-56E8-4545-BCBF-0E3E2400B32D}" srcOrd="3" destOrd="0" presId="urn:microsoft.com/office/officeart/2005/8/layout/venn3"/>
    <dgm:cxn modelId="{ED67F8C4-E69A-4FAF-8296-D1B7CB0D2F96}" type="presParOf" srcId="{223354C8-6698-4C3B-BCCC-0021D7D39144}" destId="{2D2DDFEC-73FC-4949-B91D-112BA21BE370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0A9E94-9F56-441E-9B35-3F8DCDB18512}" type="doc">
      <dgm:prSet loTypeId="urn:microsoft.com/office/officeart/2005/8/layout/venn3" loCatId="relationship" qsTypeId="urn:microsoft.com/office/officeart/2005/8/quickstyle/simple4" qsCatId="simple" csTypeId="urn:microsoft.com/office/officeart/2005/8/colors/accent2_5" csCatId="accent2" phldr="1"/>
      <dgm:spPr/>
    </dgm:pt>
    <dgm:pt modelId="{94CC34DD-6815-422E-9430-5390568F9120}">
      <dgm:prSet phldrT="[Texto]" custT="1"/>
      <dgm:spPr/>
      <dgm:t>
        <a:bodyPr/>
        <a:lstStyle/>
        <a:p>
          <a:r>
            <a:rPr lang="es-ES" sz="1200" b="1" dirty="0" err="1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Anticéptica</a:t>
          </a:r>
          <a:r>
            <a:rPr lang="es-ES" sz="1200" b="1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 / </a:t>
          </a:r>
          <a:r>
            <a:rPr lang="es-ES" sz="1200" b="1" dirty="0" err="1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Antífúngica</a:t>
          </a:r>
          <a:endParaRPr lang="es-ES" sz="1200" b="1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9D8E5976-E466-46C3-9B22-C42D2DA6F444}" type="parTrans" cxnId="{C01220BD-5CDE-41CF-A6E3-868E4E93CDF2}">
      <dgm:prSet/>
      <dgm:spPr/>
      <dgm:t>
        <a:bodyPr/>
        <a:lstStyle/>
        <a:p>
          <a:endParaRPr lang="es-ES" sz="1200" b="1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7B636716-C342-40A8-912F-418C0A747539}" type="sibTrans" cxnId="{C01220BD-5CDE-41CF-A6E3-868E4E93CDF2}">
      <dgm:prSet/>
      <dgm:spPr/>
      <dgm:t>
        <a:bodyPr/>
        <a:lstStyle/>
        <a:p>
          <a:endParaRPr lang="es-ES" sz="1200" b="1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01B80DAB-A54D-4586-9F25-6B7EBBD11F18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Nutritiva</a:t>
          </a:r>
          <a:endParaRPr lang="es-ES" sz="1200" b="1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CE89DA70-E284-4820-924B-4453A4FFA2A9}" type="parTrans" cxnId="{6F325429-26CF-4E71-8C27-5480DFDC0799}">
      <dgm:prSet/>
      <dgm:spPr/>
      <dgm:t>
        <a:bodyPr/>
        <a:lstStyle/>
        <a:p>
          <a:endParaRPr lang="es-ES" sz="1200" b="1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E5DC11E7-A607-4ECA-84B8-CD49843ABEC2}" type="sibTrans" cxnId="{6F325429-26CF-4E71-8C27-5480DFDC0799}">
      <dgm:prSet/>
      <dgm:spPr/>
      <dgm:t>
        <a:bodyPr/>
        <a:lstStyle/>
        <a:p>
          <a:endParaRPr lang="es-ES" sz="1200" b="1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79972F38-F7EA-4490-9D93-19DBA881FBD1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Regeneradora</a:t>
          </a:r>
          <a:endParaRPr lang="es-ES" sz="1200" b="1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F1B5FF88-2FC0-4550-AB6B-A66B03E55F18}" type="parTrans" cxnId="{56B35FC9-8CBE-419B-8BE7-A0A1C8852190}">
      <dgm:prSet/>
      <dgm:spPr/>
      <dgm:t>
        <a:bodyPr/>
        <a:lstStyle/>
        <a:p>
          <a:endParaRPr lang="es-ES" sz="1200" b="1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78FED322-B448-4F2F-9A57-1D8772D4789E}" type="sibTrans" cxnId="{56B35FC9-8CBE-419B-8BE7-A0A1C8852190}">
      <dgm:prSet/>
      <dgm:spPr/>
      <dgm:t>
        <a:bodyPr/>
        <a:lstStyle/>
        <a:p>
          <a:endParaRPr lang="es-ES" sz="1200" b="1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223354C8-6698-4C3B-BCCC-0021D7D39144}" type="pres">
      <dgm:prSet presAssocID="{590A9E94-9F56-441E-9B35-3F8DCDB18512}" presName="Name0" presStyleCnt="0">
        <dgm:presLayoutVars>
          <dgm:dir/>
          <dgm:resizeHandles val="exact"/>
        </dgm:presLayoutVars>
      </dgm:prSet>
      <dgm:spPr/>
    </dgm:pt>
    <dgm:pt modelId="{353FB96A-7574-43D3-8FEA-210E8D626FD7}" type="pres">
      <dgm:prSet presAssocID="{94CC34DD-6815-422E-9430-5390568F9120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0D7697-0E65-4BF8-9264-52B2301BFCD6}" type="pres">
      <dgm:prSet presAssocID="{7B636716-C342-40A8-912F-418C0A747539}" presName="space" presStyleCnt="0"/>
      <dgm:spPr/>
    </dgm:pt>
    <dgm:pt modelId="{08B1CE7D-676C-464E-A3A4-2D33EA96F1B8}" type="pres">
      <dgm:prSet presAssocID="{01B80DAB-A54D-4586-9F25-6B7EBBD11F18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98B285-56E8-4545-BCBF-0E3E2400B32D}" type="pres">
      <dgm:prSet presAssocID="{E5DC11E7-A607-4ECA-84B8-CD49843ABEC2}" presName="space" presStyleCnt="0"/>
      <dgm:spPr/>
    </dgm:pt>
    <dgm:pt modelId="{2D2DDFEC-73FC-4949-B91D-112BA21BE370}" type="pres">
      <dgm:prSet presAssocID="{79972F38-F7EA-4490-9D93-19DBA881FBD1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9E630C0-0CC0-45F1-9F19-D670CF7021DB}" type="presOf" srcId="{79972F38-F7EA-4490-9D93-19DBA881FBD1}" destId="{2D2DDFEC-73FC-4949-B91D-112BA21BE370}" srcOrd="0" destOrd="0" presId="urn:microsoft.com/office/officeart/2005/8/layout/venn3"/>
    <dgm:cxn modelId="{56B35FC9-8CBE-419B-8BE7-A0A1C8852190}" srcId="{590A9E94-9F56-441E-9B35-3F8DCDB18512}" destId="{79972F38-F7EA-4490-9D93-19DBA881FBD1}" srcOrd="2" destOrd="0" parTransId="{F1B5FF88-2FC0-4550-AB6B-A66B03E55F18}" sibTransId="{78FED322-B448-4F2F-9A57-1D8772D4789E}"/>
    <dgm:cxn modelId="{6F325429-26CF-4E71-8C27-5480DFDC0799}" srcId="{590A9E94-9F56-441E-9B35-3F8DCDB18512}" destId="{01B80DAB-A54D-4586-9F25-6B7EBBD11F18}" srcOrd="1" destOrd="0" parTransId="{CE89DA70-E284-4820-924B-4453A4FFA2A9}" sibTransId="{E5DC11E7-A607-4ECA-84B8-CD49843ABEC2}"/>
    <dgm:cxn modelId="{B1CF1E42-1602-4442-8821-79625611B40B}" type="presOf" srcId="{01B80DAB-A54D-4586-9F25-6B7EBBD11F18}" destId="{08B1CE7D-676C-464E-A3A4-2D33EA96F1B8}" srcOrd="0" destOrd="0" presId="urn:microsoft.com/office/officeart/2005/8/layout/venn3"/>
    <dgm:cxn modelId="{5ACE7611-5A96-4001-AB68-E1D8A1B33875}" type="presOf" srcId="{94CC34DD-6815-422E-9430-5390568F9120}" destId="{353FB96A-7574-43D3-8FEA-210E8D626FD7}" srcOrd="0" destOrd="0" presId="urn:microsoft.com/office/officeart/2005/8/layout/venn3"/>
    <dgm:cxn modelId="{FE5E5497-8942-49C6-BFAA-94B48E290227}" type="presOf" srcId="{590A9E94-9F56-441E-9B35-3F8DCDB18512}" destId="{223354C8-6698-4C3B-BCCC-0021D7D39144}" srcOrd="0" destOrd="0" presId="urn:microsoft.com/office/officeart/2005/8/layout/venn3"/>
    <dgm:cxn modelId="{C01220BD-5CDE-41CF-A6E3-868E4E93CDF2}" srcId="{590A9E94-9F56-441E-9B35-3F8DCDB18512}" destId="{94CC34DD-6815-422E-9430-5390568F9120}" srcOrd="0" destOrd="0" parTransId="{9D8E5976-E466-46C3-9B22-C42D2DA6F444}" sibTransId="{7B636716-C342-40A8-912F-418C0A747539}"/>
    <dgm:cxn modelId="{62D3C773-6FE5-4E0E-9D21-82CCC60AF984}" type="presParOf" srcId="{223354C8-6698-4C3B-BCCC-0021D7D39144}" destId="{353FB96A-7574-43D3-8FEA-210E8D626FD7}" srcOrd="0" destOrd="0" presId="urn:microsoft.com/office/officeart/2005/8/layout/venn3"/>
    <dgm:cxn modelId="{05F2D215-E463-4EFC-92EC-F52B4D3E0F81}" type="presParOf" srcId="{223354C8-6698-4C3B-BCCC-0021D7D39144}" destId="{1F0D7697-0E65-4BF8-9264-52B2301BFCD6}" srcOrd="1" destOrd="0" presId="urn:microsoft.com/office/officeart/2005/8/layout/venn3"/>
    <dgm:cxn modelId="{0AA416C8-1660-4338-A4A6-32E3982E887E}" type="presParOf" srcId="{223354C8-6698-4C3B-BCCC-0021D7D39144}" destId="{08B1CE7D-676C-464E-A3A4-2D33EA96F1B8}" srcOrd="2" destOrd="0" presId="urn:microsoft.com/office/officeart/2005/8/layout/venn3"/>
    <dgm:cxn modelId="{C7B88261-AA41-42D6-8845-303342B21BFA}" type="presParOf" srcId="{223354C8-6698-4C3B-BCCC-0021D7D39144}" destId="{8D98B285-56E8-4545-BCBF-0E3E2400B32D}" srcOrd="3" destOrd="0" presId="urn:microsoft.com/office/officeart/2005/8/layout/venn3"/>
    <dgm:cxn modelId="{ED67F8C4-E69A-4FAF-8296-D1B7CB0D2F96}" type="presParOf" srcId="{223354C8-6698-4C3B-BCCC-0021D7D39144}" destId="{2D2DDFEC-73FC-4949-B91D-112BA21BE370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0A9E94-9F56-441E-9B35-3F8DCDB18512}" type="doc">
      <dgm:prSet loTypeId="urn:microsoft.com/office/officeart/2005/8/layout/venn3" loCatId="relationship" qsTypeId="urn:microsoft.com/office/officeart/2005/8/quickstyle/simple4" qsCatId="simple" csTypeId="urn:microsoft.com/office/officeart/2005/8/colors/accent2_5" csCatId="accent2" phldr="1"/>
      <dgm:spPr/>
    </dgm:pt>
    <dgm:pt modelId="{94CC34DD-6815-422E-9430-5390568F9120}">
      <dgm:prSet phldrT="[Texto]" custT="1"/>
      <dgm:spPr/>
      <dgm:t>
        <a:bodyPr/>
        <a:lstStyle/>
        <a:p>
          <a:r>
            <a:rPr lang="es-ES" sz="1200" b="0" dirty="0" err="1" smtClean="0">
              <a:solidFill>
                <a:schemeClr val="accent3">
                  <a:lumMod val="50000"/>
                </a:schemeClr>
              </a:solidFill>
              <a:latin typeface="Pontano Sans" panose="020B0604020202020204" charset="0"/>
            </a:rPr>
            <a:t>Despigmentante</a:t>
          </a:r>
          <a:endParaRPr lang="es-ES" sz="1200" b="0" dirty="0">
            <a:solidFill>
              <a:schemeClr val="accent3">
                <a:lumMod val="50000"/>
              </a:schemeClr>
            </a:solidFill>
            <a:latin typeface="Pontano Sans" panose="020B0604020202020204" charset="0"/>
          </a:endParaRPr>
        </a:p>
      </dgm:t>
    </dgm:pt>
    <dgm:pt modelId="{9D8E5976-E466-46C3-9B22-C42D2DA6F444}" type="parTrans" cxnId="{C01220BD-5CDE-41CF-A6E3-868E4E93CDF2}">
      <dgm:prSet/>
      <dgm:spPr/>
      <dgm:t>
        <a:bodyPr/>
        <a:lstStyle/>
        <a:p>
          <a:endParaRPr lang="es-ES" sz="1200" b="0">
            <a:solidFill>
              <a:schemeClr val="accent3">
                <a:lumMod val="50000"/>
              </a:schemeClr>
            </a:solidFill>
            <a:latin typeface="Pontano Sans" panose="020B0604020202020204" charset="0"/>
          </a:endParaRPr>
        </a:p>
      </dgm:t>
    </dgm:pt>
    <dgm:pt modelId="{7B636716-C342-40A8-912F-418C0A747539}" type="sibTrans" cxnId="{C01220BD-5CDE-41CF-A6E3-868E4E93CDF2}">
      <dgm:prSet/>
      <dgm:spPr/>
      <dgm:t>
        <a:bodyPr/>
        <a:lstStyle/>
        <a:p>
          <a:endParaRPr lang="es-ES" sz="1200" b="0">
            <a:solidFill>
              <a:schemeClr val="accent3">
                <a:lumMod val="50000"/>
              </a:schemeClr>
            </a:solidFill>
            <a:latin typeface="Pontano Sans" panose="020B0604020202020204" charset="0"/>
          </a:endParaRPr>
        </a:p>
      </dgm:t>
    </dgm:pt>
    <dgm:pt modelId="{01B80DAB-A54D-4586-9F25-6B7EBBD11F18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accent3">
                  <a:lumMod val="50000"/>
                </a:schemeClr>
              </a:solidFill>
              <a:latin typeface="Pontano Sans" panose="020B0604020202020204" charset="0"/>
            </a:rPr>
            <a:t>Nutritiva</a:t>
          </a:r>
          <a:endParaRPr lang="es-ES" sz="1200" b="0" dirty="0">
            <a:solidFill>
              <a:schemeClr val="accent3">
                <a:lumMod val="50000"/>
              </a:schemeClr>
            </a:solidFill>
            <a:latin typeface="Pontano Sans" panose="020B0604020202020204" charset="0"/>
          </a:endParaRPr>
        </a:p>
      </dgm:t>
    </dgm:pt>
    <dgm:pt modelId="{CE89DA70-E284-4820-924B-4453A4FFA2A9}" type="parTrans" cxnId="{6F325429-26CF-4E71-8C27-5480DFDC0799}">
      <dgm:prSet/>
      <dgm:spPr/>
      <dgm:t>
        <a:bodyPr/>
        <a:lstStyle/>
        <a:p>
          <a:endParaRPr lang="es-ES" sz="1200" b="0">
            <a:solidFill>
              <a:schemeClr val="accent3">
                <a:lumMod val="50000"/>
              </a:schemeClr>
            </a:solidFill>
            <a:latin typeface="Pontano Sans" panose="020B0604020202020204" charset="0"/>
          </a:endParaRPr>
        </a:p>
      </dgm:t>
    </dgm:pt>
    <dgm:pt modelId="{E5DC11E7-A607-4ECA-84B8-CD49843ABEC2}" type="sibTrans" cxnId="{6F325429-26CF-4E71-8C27-5480DFDC0799}">
      <dgm:prSet/>
      <dgm:spPr/>
      <dgm:t>
        <a:bodyPr/>
        <a:lstStyle/>
        <a:p>
          <a:endParaRPr lang="es-ES" sz="1200" b="0">
            <a:solidFill>
              <a:schemeClr val="accent3">
                <a:lumMod val="50000"/>
              </a:schemeClr>
            </a:solidFill>
            <a:latin typeface="Pontano Sans" panose="020B0604020202020204" charset="0"/>
          </a:endParaRPr>
        </a:p>
      </dgm:t>
    </dgm:pt>
    <dgm:pt modelId="{79972F38-F7EA-4490-9D93-19DBA881FBD1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accent3">
                  <a:lumMod val="50000"/>
                </a:schemeClr>
              </a:solidFill>
              <a:latin typeface="Pontano Sans" panose="020B0604020202020204" charset="0"/>
            </a:rPr>
            <a:t>Pigmento</a:t>
          </a:r>
          <a:endParaRPr lang="es-ES" sz="1200" b="0" dirty="0">
            <a:solidFill>
              <a:schemeClr val="accent3">
                <a:lumMod val="50000"/>
              </a:schemeClr>
            </a:solidFill>
            <a:latin typeface="Pontano Sans" panose="020B0604020202020204" charset="0"/>
          </a:endParaRPr>
        </a:p>
      </dgm:t>
    </dgm:pt>
    <dgm:pt modelId="{F1B5FF88-2FC0-4550-AB6B-A66B03E55F18}" type="parTrans" cxnId="{56B35FC9-8CBE-419B-8BE7-A0A1C8852190}">
      <dgm:prSet/>
      <dgm:spPr/>
      <dgm:t>
        <a:bodyPr/>
        <a:lstStyle/>
        <a:p>
          <a:endParaRPr lang="es-ES" sz="1200" b="0">
            <a:solidFill>
              <a:schemeClr val="accent3">
                <a:lumMod val="50000"/>
              </a:schemeClr>
            </a:solidFill>
            <a:latin typeface="Pontano Sans" panose="020B0604020202020204" charset="0"/>
          </a:endParaRPr>
        </a:p>
      </dgm:t>
    </dgm:pt>
    <dgm:pt modelId="{78FED322-B448-4F2F-9A57-1D8772D4789E}" type="sibTrans" cxnId="{56B35FC9-8CBE-419B-8BE7-A0A1C8852190}">
      <dgm:prSet/>
      <dgm:spPr/>
      <dgm:t>
        <a:bodyPr/>
        <a:lstStyle/>
        <a:p>
          <a:endParaRPr lang="es-ES" sz="1200" b="0">
            <a:solidFill>
              <a:schemeClr val="accent3">
                <a:lumMod val="50000"/>
              </a:schemeClr>
            </a:solidFill>
            <a:latin typeface="Pontano Sans" panose="020B0604020202020204" charset="0"/>
          </a:endParaRPr>
        </a:p>
      </dgm:t>
    </dgm:pt>
    <dgm:pt modelId="{223354C8-6698-4C3B-BCCC-0021D7D39144}" type="pres">
      <dgm:prSet presAssocID="{590A9E94-9F56-441E-9B35-3F8DCDB18512}" presName="Name0" presStyleCnt="0">
        <dgm:presLayoutVars>
          <dgm:dir/>
          <dgm:resizeHandles val="exact"/>
        </dgm:presLayoutVars>
      </dgm:prSet>
      <dgm:spPr/>
    </dgm:pt>
    <dgm:pt modelId="{353FB96A-7574-43D3-8FEA-210E8D626FD7}" type="pres">
      <dgm:prSet presAssocID="{94CC34DD-6815-422E-9430-5390568F9120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0D7697-0E65-4BF8-9264-52B2301BFCD6}" type="pres">
      <dgm:prSet presAssocID="{7B636716-C342-40A8-912F-418C0A747539}" presName="space" presStyleCnt="0"/>
      <dgm:spPr/>
    </dgm:pt>
    <dgm:pt modelId="{08B1CE7D-676C-464E-A3A4-2D33EA96F1B8}" type="pres">
      <dgm:prSet presAssocID="{01B80DAB-A54D-4586-9F25-6B7EBBD11F18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98B285-56E8-4545-BCBF-0E3E2400B32D}" type="pres">
      <dgm:prSet presAssocID="{E5DC11E7-A607-4ECA-84B8-CD49843ABEC2}" presName="space" presStyleCnt="0"/>
      <dgm:spPr/>
    </dgm:pt>
    <dgm:pt modelId="{2D2DDFEC-73FC-4949-B91D-112BA21BE370}" type="pres">
      <dgm:prSet presAssocID="{79972F38-F7EA-4490-9D93-19DBA881FBD1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9E630C0-0CC0-45F1-9F19-D670CF7021DB}" type="presOf" srcId="{79972F38-F7EA-4490-9D93-19DBA881FBD1}" destId="{2D2DDFEC-73FC-4949-B91D-112BA21BE370}" srcOrd="0" destOrd="0" presId="urn:microsoft.com/office/officeart/2005/8/layout/venn3"/>
    <dgm:cxn modelId="{56B35FC9-8CBE-419B-8BE7-A0A1C8852190}" srcId="{590A9E94-9F56-441E-9B35-3F8DCDB18512}" destId="{79972F38-F7EA-4490-9D93-19DBA881FBD1}" srcOrd="2" destOrd="0" parTransId="{F1B5FF88-2FC0-4550-AB6B-A66B03E55F18}" sibTransId="{78FED322-B448-4F2F-9A57-1D8772D4789E}"/>
    <dgm:cxn modelId="{6F325429-26CF-4E71-8C27-5480DFDC0799}" srcId="{590A9E94-9F56-441E-9B35-3F8DCDB18512}" destId="{01B80DAB-A54D-4586-9F25-6B7EBBD11F18}" srcOrd="1" destOrd="0" parTransId="{CE89DA70-E284-4820-924B-4453A4FFA2A9}" sibTransId="{E5DC11E7-A607-4ECA-84B8-CD49843ABEC2}"/>
    <dgm:cxn modelId="{B1CF1E42-1602-4442-8821-79625611B40B}" type="presOf" srcId="{01B80DAB-A54D-4586-9F25-6B7EBBD11F18}" destId="{08B1CE7D-676C-464E-A3A4-2D33EA96F1B8}" srcOrd="0" destOrd="0" presId="urn:microsoft.com/office/officeart/2005/8/layout/venn3"/>
    <dgm:cxn modelId="{5ACE7611-5A96-4001-AB68-E1D8A1B33875}" type="presOf" srcId="{94CC34DD-6815-422E-9430-5390568F9120}" destId="{353FB96A-7574-43D3-8FEA-210E8D626FD7}" srcOrd="0" destOrd="0" presId="urn:microsoft.com/office/officeart/2005/8/layout/venn3"/>
    <dgm:cxn modelId="{FE5E5497-8942-49C6-BFAA-94B48E290227}" type="presOf" srcId="{590A9E94-9F56-441E-9B35-3F8DCDB18512}" destId="{223354C8-6698-4C3B-BCCC-0021D7D39144}" srcOrd="0" destOrd="0" presId="urn:microsoft.com/office/officeart/2005/8/layout/venn3"/>
    <dgm:cxn modelId="{C01220BD-5CDE-41CF-A6E3-868E4E93CDF2}" srcId="{590A9E94-9F56-441E-9B35-3F8DCDB18512}" destId="{94CC34DD-6815-422E-9430-5390568F9120}" srcOrd="0" destOrd="0" parTransId="{9D8E5976-E466-46C3-9B22-C42D2DA6F444}" sibTransId="{7B636716-C342-40A8-912F-418C0A747539}"/>
    <dgm:cxn modelId="{62D3C773-6FE5-4E0E-9D21-82CCC60AF984}" type="presParOf" srcId="{223354C8-6698-4C3B-BCCC-0021D7D39144}" destId="{353FB96A-7574-43D3-8FEA-210E8D626FD7}" srcOrd="0" destOrd="0" presId="urn:microsoft.com/office/officeart/2005/8/layout/venn3"/>
    <dgm:cxn modelId="{05F2D215-E463-4EFC-92EC-F52B4D3E0F81}" type="presParOf" srcId="{223354C8-6698-4C3B-BCCC-0021D7D39144}" destId="{1F0D7697-0E65-4BF8-9264-52B2301BFCD6}" srcOrd="1" destOrd="0" presId="urn:microsoft.com/office/officeart/2005/8/layout/venn3"/>
    <dgm:cxn modelId="{0AA416C8-1660-4338-A4A6-32E3982E887E}" type="presParOf" srcId="{223354C8-6698-4C3B-BCCC-0021D7D39144}" destId="{08B1CE7D-676C-464E-A3A4-2D33EA96F1B8}" srcOrd="2" destOrd="0" presId="urn:microsoft.com/office/officeart/2005/8/layout/venn3"/>
    <dgm:cxn modelId="{C7B88261-AA41-42D6-8845-303342B21BFA}" type="presParOf" srcId="{223354C8-6698-4C3B-BCCC-0021D7D39144}" destId="{8D98B285-56E8-4545-BCBF-0E3E2400B32D}" srcOrd="3" destOrd="0" presId="urn:microsoft.com/office/officeart/2005/8/layout/venn3"/>
    <dgm:cxn modelId="{ED67F8C4-E69A-4FAF-8296-D1B7CB0D2F96}" type="presParOf" srcId="{223354C8-6698-4C3B-BCCC-0021D7D39144}" destId="{2D2DDFEC-73FC-4949-B91D-112BA21BE370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3BA232-50B4-45E5-9126-0A20B253CAAA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9DF8C7F-E3EC-48A8-BCDD-037AF9BC07FB}">
      <dgm:prSet phldrT="[Texto]" custT="1"/>
      <dgm:spPr/>
      <dgm:t>
        <a:bodyPr/>
        <a:lstStyle/>
        <a:p>
          <a:r>
            <a:rPr lang="es-ES" sz="1400" b="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PLANTAS</a:t>
          </a:r>
        </a:p>
        <a:p>
          <a:r>
            <a:rPr lang="es-ES" sz="1400" b="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(HIERBAS, FLORES)</a:t>
          </a:r>
          <a:endParaRPr lang="es-ES" sz="1400" b="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2534D2AA-5B19-4CF7-8CBD-DEF35B837EFE}" type="parTrans" cxnId="{B806D268-DA1B-45DC-AC51-A1BEAA4A3A55}">
      <dgm:prSet/>
      <dgm:spPr/>
      <dgm:t>
        <a:bodyPr/>
        <a:lstStyle/>
        <a:p>
          <a:endParaRPr lang="es-ES" sz="1400" b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7E3370E0-8B1F-4D30-8C05-9EC5119A8FB9}" type="sibTrans" cxnId="{B806D268-DA1B-45DC-AC51-A1BEAA4A3A55}">
      <dgm:prSet/>
      <dgm:spPr/>
      <dgm:t>
        <a:bodyPr/>
        <a:lstStyle/>
        <a:p>
          <a:endParaRPr lang="es-ES" sz="1400" b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2CB849EB-2C42-42AF-A6D7-292DDBF18481}">
      <dgm:prSet phldrT="[Texto]" custT="1"/>
      <dgm:spPr/>
      <dgm:t>
        <a:bodyPr/>
        <a:lstStyle/>
        <a:p>
          <a:r>
            <a:rPr lang="es-ES" sz="1400" b="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ANIMAL</a:t>
          </a:r>
          <a:endParaRPr lang="es-ES" sz="1400" b="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2F89FC41-D221-401B-9804-667A9B219638}" type="parTrans" cxnId="{F7A47568-C9BF-4408-8CAD-3993C9F8CF9B}">
      <dgm:prSet/>
      <dgm:spPr/>
      <dgm:t>
        <a:bodyPr/>
        <a:lstStyle/>
        <a:p>
          <a:endParaRPr lang="es-ES" sz="1400" b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E59AADEC-4071-4BD2-A416-1BBDCFDD20EF}" type="sibTrans" cxnId="{F7A47568-C9BF-4408-8CAD-3993C9F8CF9B}">
      <dgm:prSet/>
      <dgm:spPr/>
      <dgm:t>
        <a:bodyPr/>
        <a:lstStyle/>
        <a:p>
          <a:endParaRPr lang="es-ES" sz="1400" b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776AEBCE-BF49-4AE3-9647-17446D284527}">
      <dgm:prSet phldrT="[Texto]" custT="1"/>
      <dgm:spPr/>
      <dgm:t>
        <a:bodyPr/>
        <a:lstStyle/>
        <a:p>
          <a:r>
            <a:rPr lang="es-ES" sz="1400" b="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MINERAL</a:t>
          </a:r>
          <a:endParaRPr lang="es-ES" sz="1400" b="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453D9A96-1CDA-4110-AA3B-060B3D9E12E5}" type="parTrans" cxnId="{09E1FD00-0F5F-4706-B046-4AE554F43E7C}">
      <dgm:prSet/>
      <dgm:spPr/>
      <dgm:t>
        <a:bodyPr/>
        <a:lstStyle/>
        <a:p>
          <a:endParaRPr lang="es-ES" sz="1400" b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DCF30A93-0D97-485B-9DD2-1CE23EFC49F3}" type="sibTrans" cxnId="{09E1FD00-0F5F-4706-B046-4AE554F43E7C}">
      <dgm:prSet/>
      <dgm:spPr/>
      <dgm:t>
        <a:bodyPr/>
        <a:lstStyle/>
        <a:p>
          <a:endParaRPr lang="es-ES" sz="1400" b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67EEACE5-6B7F-4DCE-948D-9195587E3F81}">
      <dgm:prSet phldrT="[Texto]" custT="1"/>
      <dgm:spPr/>
      <dgm:t>
        <a:bodyPr/>
        <a:lstStyle/>
        <a:p>
          <a:r>
            <a:rPr lang="es-ES" sz="1400" b="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FRUTAS Y VERDURAS</a:t>
          </a:r>
          <a:endParaRPr lang="es-ES" sz="1400" b="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E0BF40ED-31C0-48EF-96E3-01C83659E65B}" type="parTrans" cxnId="{5AACF6E0-432A-42CC-B127-F022B4197CE6}">
      <dgm:prSet/>
      <dgm:spPr/>
      <dgm:t>
        <a:bodyPr/>
        <a:lstStyle/>
        <a:p>
          <a:endParaRPr lang="es-ES" sz="1400" b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E3C1566C-0DDB-4D59-9774-E076AB9AF4AD}" type="sibTrans" cxnId="{5AACF6E0-432A-42CC-B127-F022B4197CE6}">
      <dgm:prSet/>
      <dgm:spPr/>
      <dgm:t>
        <a:bodyPr/>
        <a:lstStyle/>
        <a:p>
          <a:endParaRPr lang="es-ES" sz="1400" b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4E9F26B9-97EF-4DCF-9CC7-F96887CF05E7}" type="pres">
      <dgm:prSet presAssocID="{523BA232-50B4-45E5-9126-0A20B253CAA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30371902-2962-4795-A050-AC89F6839BE1}" type="pres">
      <dgm:prSet presAssocID="{D9DF8C7F-E3EC-48A8-BCDD-037AF9BC07FB}" presName="composite" presStyleCnt="0">
        <dgm:presLayoutVars>
          <dgm:chMax val="1"/>
          <dgm:chPref val="1"/>
        </dgm:presLayoutVars>
      </dgm:prSet>
      <dgm:spPr/>
    </dgm:pt>
    <dgm:pt modelId="{3B0CD51B-8147-4E62-A260-195F4925AF15}" type="pres">
      <dgm:prSet presAssocID="{D9DF8C7F-E3EC-48A8-BCDD-037AF9BC07FB}" presName="Accent" presStyleLbl="trAlignAcc1" presStyleIdx="0" presStyleCnt="4">
        <dgm:presLayoutVars>
          <dgm:chMax val="0"/>
          <dgm:chPref val="0"/>
        </dgm:presLayoutVars>
      </dgm:prSet>
      <dgm:spPr/>
    </dgm:pt>
    <dgm:pt modelId="{7183FCE3-A527-4A2F-AD69-3C57D2974068}" type="pres">
      <dgm:prSet presAssocID="{D9DF8C7F-E3EC-48A8-BCDD-037AF9BC07FB}" presName="Image" presStyleLbl="alignImgPlace1" presStyleIdx="0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4F9C2DF9-936A-4599-AEA0-A61282652425}" type="pres">
      <dgm:prSet presAssocID="{D9DF8C7F-E3EC-48A8-BCDD-037AF9BC07FB}" presName="ChildComposite" presStyleCnt="0"/>
      <dgm:spPr/>
    </dgm:pt>
    <dgm:pt modelId="{72F38287-2E45-4F3C-B1A3-1AEBA0918FE2}" type="pres">
      <dgm:prSet presAssocID="{D9DF8C7F-E3EC-48A8-BCDD-037AF9BC07F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A27D7EA-8C5D-46E5-B3C1-E5137C038901}" type="pres">
      <dgm:prSet presAssocID="{D9DF8C7F-E3EC-48A8-BCDD-037AF9BC07FB}" presName="Parent" presStyleLbl="revTx" presStyleIdx="0" presStyleCnt="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79BFA2-B3ED-4A5E-9521-9583426460E7}" type="pres">
      <dgm:prSet presAssocID="{7E3370E0-8B1F-4D30-8C05-9EC5119A8FB9}" presName="sibTrans" presStyleCnt="0"/>
      <dgm:spPr/>
    </dgm:pt>
    <dgm:pt modelId="{DB85D50E-7F27-4CFD-8D8C-7678C3C53D98}" type="pres">
      <dgm:prSet presAssocID="{67EEACE5-6B7F-4DCE-948D-9195587E3F81}" presName="composite" presStyleCnt="0">
        <dgm:presLayoutVars>
          <dgm:chMax val="1"/>
          <dgm:chPref val="1"/>
        </dgm:presLayoutVars>
      </dgm:prSet>
      <dgm:spPr/>
    </dgm:pt>
    <dgm:pt modelId="{900779D1-DB11-4032-AAB9-0260CD7BA766}" type="pres">
      <dgm:prSet presAssocID="{67EEACE5-6B7F-4DCE-948D-9195587E3F81}" presName="Accent" presStyleLbl="trAlignAcc1" presStyleIdx="1" presStyleCnt="4">
        <dgm:presLayoutVars>
          <dgm:chMax val="0"/>
          <dgm:chPref val="0"/>
        </dgm:presLayoutVars>
      </dgm:prSet>
      <dgm:spPr/>
    </dgm:pt>
    <dgm:pt modelId="{CDCBE786-0130-4EC3-B683-F7791F762E98}" type="pres">
      <dgm:prSet presAssocID="{67EEACE5-6B7F-4DCE-948D-9195587E3F81}" presName="Image" presStyleLbl="alignImgPlace1" presStyleIdx="1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65D17F85-E109-484C-B9E4-5FB7133058C8}" type="pres">
      <dgm:prSet presAssocID="{67EEACE5-6B7F-4DCE-948D-9195587E3F81}" presName="ChildComposite" presStyleCnt="0"/>
      <dgm:spPr/>
    </dgm:pt>
    <dgm:pt modelId="{7B1558A6-21A5-47C4-85CE-C382FE079704}" type="pres">
      <dgm:prSet presAssocID="{67EEACE5-6B7F-4DCE-948D-9195587E3F8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BF83065-D81D-4E72-96BD-A8581B2699DC}" type="pres">
      <dgm:prSet presAssocID="{67EEACE5-6B7F-4DCE-948D-9195587E3F81}" presName="Parent" presStyleLbl="revTx" presStyleIdx="1" presStyleCnt="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E99334-EF5C-424A-B36A-FB6031B5D818}" type="pres">
      <dgm:prSet presAssocID="{E3C1566C-0DDB-4D59-9774-E076AB9AF4AD}" presName="sibTrans" presStyleCnt="0"/>
      <dgm:spPr/>
    </dgm:pt>
    <dgm:pt modelId="{891B9C10-E69E-4135-84FF-13257828C9E6}" type="pres">
      <dgm:prSet presAssocID="{2CB849EB-2C42-42AF-A6D7-292DDBF18481}" presName="composite" presStyleCnt="0">
        <dgm:presLayoutVars>
          <dgm:chMax val="1"/>
          <dgm:chPref val="1"/>
        </dgm:presLayoutVars>
      </dgm:prSet>
      <dgm:spPr/>
    </dgm:pt>
    <dgm:pt modelId="{CF5665E9-9105-4032-8CBF-BA6909D4388C}" type="pres">
      <dgm:prSet presAssocID="{2CB849EB-2C42-42AF-A6D7-292DDBF18481}" presName="Accent" presStyleLbl="trAlignAcc1" presStyleIdx="2" presStyleCnt="4">
        <dgm:presLayoutVars>
          <dgm:chMax val="0"/>
          <dgm:chPref val="0"/>
        </dgm:presLayoutVars>
      </dgm:prSet>
      <dgm:spPr/>
    </dgm:pt>
    <dgm:pt modelId="{B3864513-FD2B-4188-BBB6-8716FF854247}" type="pres">
      <dgm:prSet presAssocID="{2CB849EB-2C42-42AF-A6D7-292DDBF18481}" presName="Image" presStyleLbl="alignImgPlace1" presStyleIdx="2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277BF3D5-BA84-4BE6-A8BE-784F40CD0773}" type="pres">
      <dgm:prSet presAssocID="{2CB849EB-2C42-42AF-A6D7-292DDBF18481}" presName="ChildComposite" presStyleCnt="0"/>
      <dgm:spPr/>
    </dgm:pt>
    <dgm:pt modelId="{D253EB24-2C49-4524-ACCE-15A8C1338E59}" type="pres">
      <dgm:prSet presAssocID="{2CB849EB-2C42-42AF-A6D7-292DDBF1848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FF36F2A-A661-4926-A8B4-E68BAC12FF70}" type="pres">
      <dgm:prSet presAssocID="{2CB849EB-2C42-42AF-A6D7-292DDBF18481}" presName="Parent" presStyleLbl="revTx" presStyleIdx="2" presStyleCnt="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FD4090-54E2-495D-A534-5BA2AE58F661}" type="pres">
      <dgm:prSet presAssocID="{E59AADEC-4071-4BD2-A416-1BBDCFDD20EF}" presName="sibTrans" presStyleCnt="0"/>
      <dgm:spPr/>
    </dgm:pt>
    <dgm:pt modelId="{31E6B3AF-453E-4659-82F3-2C9A00850320}" type="pres">
      <dgm:prSet presAssocID="{776AEBCE-BF49-4AE3-9647-17446D284527}" presName="composite" presStyleCnt="0">
        <dgm:presLayoutVars>
          <dgm:chMax val="1"/>
          <dgm:chPref val="1"/>
        </dgm:presLayoutVars>
      </dgm:prSet>
      <dgm:spPr/>
    </dgm:pt>
    <dgm:pt modelId="{4C244BAB-E9D1-4DD6-BAA8-914F63332A0E}" type="pres">
      <dgm:prSet presAssocID="{776AEBCE-BF49-4AE3-9647-17446D284527}" presName="Accent" presStyleLbl="trAlignAcc1" presStyleIdx="3" presStyleCnt="4">
        <dgm:presLayoutVars>
          <dgm:chMax val="0"/>
          <dgm:chPref val="0"/>
        </dgm:presLayoutVars>
      </dgm:prSet>
      <dgm:spPr/>
    </dgm:pt>
    <dgm:pt modelId="{578E3E38-BE81-4587-BE24-93D3B0B732C9}" type="pres">
      <dgm:prSet presAssocID="{776AEBCE-BF49-4AE3-9647-17446D284527}" presName="Image" presStyleLbl="alignImgPlace1" presStyleIdx="3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D0F6E81E-CD6B-41FA-AFC8-72568AC5A9F6}" type="pres">
      <dgm:prSet presAssocID="{776AEBCE-BF49-4AE3-9647-17446D284527}" presName="ChildComposite" presStyleCnt="0"/>
      <dgm:spPr/>
    </dgm:pt>
    <dgm:pt modelId="{0F883F09-FE8D-4C8F-9D38-059B75A31719}" type="pres">
      <dgm:prSet presAssocID="{776AEBCE-BF49-4AE3-9647-17446D28452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44C4033-10AD-4051-98A7-4C6402FD5897}" type="pres">
      <dgm:prSet presAssocID="{776AEBCE-BF49-4AE3-9647-17446D284527}" presName="Parent" presStyleLbl="revTx" presStyleIdx="3" presStyleCnt="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F240A1F-2F34-4D0D-A018-BFC1ABAFE4EA}" type="presOf" srcId="{67EEACE5-6B7F-4DCE-948D-9195587E3F81}" destId="{1BF83065-D81D-4E72-96BD-A8581B2699DC}" srcOrd="0" destOrd="0" presId="urn:microsoft.com/office/officeart/2008/layout/CaptionedPictures"/>
    <dgm:cxn modelId="{5AACF6E0-432A-42CC-B127-F022B4197CE6}" srcId="{523BA232-50B4-45E5-9126-0A20B253CAAA}" destId="{67EEACE5-6B7F-4DCE-948D-9195587E3F81}" srcOrd="1" destOrd="0" parTransId="{E0BF40ED-31C0-48EF-96E3-01C83659E65B}" sibTransId="{E3C1566C-0DDB-4D59-9774-E076AB9AF4AD}"/>
    <dgm:cxn modelId="{F7A47568-C9BF-4408-8CAD-3993C9F8CF9B}" srcId="{523BA232-50B4-45E5-9126-0A20B253CAAA}" destId="{2CB849EB-2C42-42AF-A6D7-292DDBF18481}" srcOrd="2" destOrd="0" parTransId="{2F89FC41-D221-401B-9804-667A9B219638}" sibTransId="{E59AADEC-4071-4BD2-A416-1BBDCFDD20EF}"/>
    <dgm:cxn modelId="{AA3DCB25-630E-4CB8-9FA6-A53F999E67B0}" type="presOf" srcId="{D9DF8C7F-E3EC-48A8-BCDD-037AF9BC07FB}" destId="{7A27D7EA-8C5D-46E5-B3C1-E5137C038901}" srcOrd="0" destOrd="0" presId="urn:microsoft.com/office/officeart/2008/layout/CaptionedPictures"/>
    <dgm:cxn modelId="{09E1FD00-0F5F-4706-B046-4AE554F43E7C}" srcId="{523BA232-50B4-45E5-9126-0A20B253CAAA}" destId="{776AEBCE-BF49-4AE3-9647-17446D284527}" srcOrd="3" destOrd="0" parTransId="{453D9A96-1CDA-4110-AA3B-060B3D9E12E5}" sibTransId="{DCF30A93-0D97-485B-9DD2-1CE23EFC49F3}"/>
    <dgm:cxn modelId="{E1273CEF-16B9-478F-9FAF-5D45709D44F8}" type="presOf" srcId="{2CB849EB-2C42-42AF-A6D7-292DDBF18481}" destId="{CFF36F2A-A661-4926-A8B4-E68BAC12FF70}" srcOrd="0" destOrd="0" presId="urn:microsoft.com/office/officeart/2008/layout/CaptionedPictures"/>
    <dgm:cxn modelId="{08258A0D-DB1A-47EB-8DBA-271479EE2843}" type="presOf" srcId="{776AEBCE-BF49-4AE3-9647-17446D284527}" destId="{C44C4033-10AD-4051-98A7-4C6402FD5897}" srcOrd="0" destOrd="0" presId="urn:microsoft.com/office/officeart/2008/layout/CaptionedPictures"/>
    <dgm:cxn modelId="{3119DE01-76E7-41F0-A24D-C4FCC94A8364}" type="presOf" srcId="{523BA232-50B4-45E5-9126-0A20B253CAAA}" destId="{4E9F26B9-97EF-4DCF-9CC7-F96887CF05E7}" srcOrd="0" destOrd="0" presId="urn:microsoft.com/office/officeart/2008/layout/CaptionedPictures"/>
    <dgm:cxn modelId="{B806D268-DA1B-45DC-AC51-A1BEAA4A3A55}" srcId="{523BA232-50B4-45E5-9126-0A20B253CAAA}" destId="{D9DF8C7F-E3EC-48A8-BCDD-037AF9BC07FB}" srcOrd="0" destOrd="0" parTransId="{2534D2AA-5B19-4CF7-8CBD-DEF35B837EFE}" sibTransId="{7E3370E0-8B1F-4D30-8C05-9EC5119A8FB9}"/>
    <dgm:cxn modelId="{949EC671-54F1-497E-9CC4-FB4A0B03D1F8}" type="presParOf" srcId="{4E9F26B9-97EF-4DCF-9CC7-F96887CF05E7}" destId="{30371902-2962-4795-A050-AC89F6839BE1}" srcOrd="0" destOrd="0" presId="urn:microsoft.com/office/officeart/2008/layout/CaptionedPictures"/>
    <dgm:cxn modelId="{A9DD6361-FC53-496D-9202-09AD9310BC13}" type="presParOf" srcId="{30371902-2962-4795-A050-AC89F6839BE1}" destId="{3B0CD51B-8147-4E62-A260-195F4925AF15}" srcOrd="0" destOrd="0" presId="urn:microsoft.com/office/officeart/2008/layout/CaptionedPictures"/>
    <dgm:cxn modelId="{80E82C4B-A924-4245-B4C6-7FF9CA71B0C6}" type="presParOf" srcId="{30371902-2962-4795-A050-AC89F6839BE1}" destId="{7183FCE3-A527-4A2F-AD69-3C57D2974068}" srcOrd="1" destOrd="0" presId="urn:microsoft.com/office/officeart/2008/layout/CaptionedPictures"/>
    <dgm:cxn modelId="{357C90C7-E425-498E-AB64-EA6E3590F872}" type="presParOf" srcId="{30371902-2962-4795-A050-AC89F6839BE1}" destId="{4F9C2DF9-936A-4599-AEA0-A61282652425}" srcOrd="2" destOrd="0" presId="urn:microsoft.com/office/officeart/2008/layout/CaptionedPictures"/>
    <dgm:cxn modelId="{F4B7617A-20D6-4D53-88A4-52F01BC323B4}" type="presParOf" srcId="{4F9C2DF9-936A-4599-AEA0-A61282652425}" destId="{72F38287-2E45-4F3C-B1A3-1AEBA0918FE2}" srcOrd="0" destOrd="0" presId="urn:microsoft.com/office/officeart/2008/layout/CaptionedPictures"/>
    <dgm:cxn modelId="{AB6FBC22-79E0-4B7C-8A30-D5A05456A4B5}" type="presParOf" srcId="{4F9C2DF9-936A-4599-AEA0-A61282652425}" destId="{7A27D7EA-8C5D-46E5-B3C1-E5137C038901}" srcOrd="1" destOrd="0" presId="urn:microsoft.com/office/officeart/2008/layout/CaptionedPictures"/>
    <dgm:cxn modelId="{D8460D20-07B0-421E-8C5B-B6098C1E8927}" type="presParOf" srcId="{4E9F26B9-97EF-4DCF-9CC7-F96887CF05E7}" destId="{AA79BFA2-B3ED-4A5E-9521-9583426460E7}" srcOrd="1" destOrd="0" presId="urn:microsoft.com/office/officeart/2008/layout/CaptionedPictures"/>
    <dgm:cxn modelId="{5425AB7A-5C95-45BF-9CEF-B5F167EFE2AA}" type="presParOf" srcId="{4E9F26B9-97EF-4DCF-9CC7-F96887CF05E7}" destId="{DB85D50E-7F27-4CFD-8D8C-7678C3C53D98}" srcOrd="2" destOrd="0" presId="urn:microsoft.com/office/officeart/2008/layout/CaptionedPictures"/>
    <dgm:cxn modelId="{60CF3971-A157-415B-A7BE-A52E2174A743}" type="presParOf" srcId="{DB85D50E-7F27-4CFD-8D8C-7678C3C53D98}" destId="{900779D1-DB11-4032-AAB9-0260CD7BA766}" srcOrd="0" destOrd="0" presId="urn:microsoft.com/office/officeart/2008/layout/CaptionedPictures"/>
    <dgm:cxn modelId="{E780FD1A-C854-48F0-9E3C-990C364A8E37}" type="presParOf" srcId="{DB85D50E-7F27-4CFD-8D8C-7678C3C53D98}" destId="{CDCBE786-0130-4EC3-B683-F7791F762E98}" srcOrd="1" destOrd="0" presId="urn:microsoft.com/office/officeart/2008/layout/CaptionedPictures"/>
    <dgm:cxn modelId="{0C1EBC7A-7DD7-4C03-BBBD-013044FCCF61}" type="presParOf" srcId="{DB85D50E-7F27-4CFD-8D8C-7678C3C53D98}" destId="{65D17F85-E109-484C-B9E4-5FB7133058C8}" srcOrd="2" destOrd="0" presId="urn:microsoft.com/office/officeart/2008/layout/CaptionedPictures"/>
    <dgm:cxn modelId="{967DFA03-873C-469A-9EBE-561454EE10E7}" type="presParOf" srcId="{65D17F85-E109-484C-B9E4-5FB7133058C8}" destId="{7B1558A6-21A5-47C4-85CE-C382FE079704}" srcOrd="0" destOrd="0" presId="urn:microsoft.com/office/officeart/2008/layout/CaptionedPictures"/>
    <dgm:cxn modelId="{1F8AE93C-BAC6-4F35-9EA6-082638F15CB1}" type="presParOf" srcId="{65D17F85-E109-484C-B9E4-5FB7133058C8}" destId="{1BF83065-D81D-4E72-96BD-A8581B2699DC}" srcOrd="1" destOrd="0" presId="urn:microsoft.com/office/officeart/2008/layout/CaptionedPictures"/>
    <dgm:cxn modelId="{868BA429-1643-4899-8290-C30E8559D7F3}" type="presParOf" srcId="{4E9F26B9-97EF-4DCF-9CC7-F96887CF05E7}" destId="{66E99334-EF5C-424A-B36A-FB6031B5D818}" srcOrd="3" destOrd="0" presId="urn:microsoft.com/office/officeart/2008/layout/CaptionedPictures"/>
    <dgm:cxn modelId="{1B160152-30B0-4329-9209-75B415B7BB25}" type="presParOf" srcId="{4E9F26B9-97EF-4DCF-9CC7-F96887CF05E7}" destId="{891B9C10-E69E-4135-84FF-13257828C9E6}" srcOrd="4" destOrd="0" presId="urn:microsoft.com/office/officeart/2008/layout/CaptionedPictures"/>
    <dgm:cxn modelId="{B4D1F86C-CD16-4AF2-9CC1-1B3C34EF997F}" type="presParOf" srcId="{891B9C10-E69E-4135-84FF-13257828C9E6}" destId="{CF5665E9-9105-4032-8CBF-BA6909D4388C}" srcOrd="0" destOrd="0" presId="urn:microsoft.com/office/officeart/2008/layout/CaptionedPictures"/>
    <dgm:cxn modelId="{1A9C7D3E-BE21-48E0-8299-8E7E2D59946A}" type="presParOf" srcId="{891B9C10-E69E-4135-84FF-13257828C9E6}" destId="{B3864513-FD2B-4188-BBB6-8716FF854247}" srcOrd="1" destOrd="0" presId="urn:microsoft.com/office/officeart/2008/layout/CaptionedPictures"/>
    <dgm:cxn modelId="{98B59A3C-AC14-47E3-9EF7-58CF04301D80}" type="presParOf" srcId="{891B9C10-E69E-4135-84FF-13257828C9E6}" destId="{277BF3D5-BA84-4BE6-A8BE-784F40CD0773}" srcOrd="2" destOrd="0" presId="urn:microsoft.com/office/officeart/2008/layout/CaptionedPictures"/>
    <dgm:cxn modelId="{50ADD797-4467-4A0C-A4C6-CCDBC0FE8ECF}" type="presParOf" srcId="{277BF3D5-BA84-4BE6-A8BE-784F40CD0773}" destId="{D253EB24-2C49-4524-ACCE-15A8C1338E59}" srcOrd="0" destOrd="0" presId="urn:microsoft.com/office/officeart/2008/layout/CaptionedPictures"/>
    <dgm:cxn modelId="{31AE3946-E9F8-4FF1-BD43-B146885617EA}" type="presParOf" srcId="{277BF3D5-BA84-4BE6-A8BE-784F40CD0773}" destId="{CFF36F2A-A661-4926-A8B4-E68BAC12FF70}" srcOrd="1" destOrd="0" presId="urn:microsoft.com/office/officeart/2008/layout/CaptionedPictures"/>
    <dgm:cxn modelId="{C43AA522-0F49-49F5-8E5D-780BDDB9FBD2}" type="presParOf" srcId="{4E9F26B9-97EF-4DCF-9CC7-F96887CF05E7}" destId="{C0FD4090-54E2-495D-A534-5BA2AE58F661}" srcOrd="5" destOrd="0" presId="urn:microsoft.com/office/officeart/2008/layout/CaptionedPictures"/>
    <dgm:cxn modelId="{1AFC691C-6483-4A04-BD3A-6983A47EA8AB}" type="presParOf" srcId="{4E9F26B9-97EF-4DCF-9CC7-F96887CF05E7}" destId="{31E6B3AF-453E-4659-82F3-2C9A00850320}" srcOrd="6" destOrd="0" presId="urn:microsoft.com/office/officeart/2008/layout/CaptionedPictures"/>
    <dgm:cxn modelId="{E0CEC7A0-3EC8-457C-98C9-4E15AB0E35A7}" type="presParOf" srcId="{31E6B3AF-453E-4659-82F3-2C9A00850320}" destId="{4C244BAB-E9D1-4DD6-BAA8-914F63332A0E}" srcOrd="0" destOrd="0" presId="urn:microsoft.com/office/officeart/2008/layout/CaptionedPictures"/>
    <dgm:cxn modelId="{1A56FB43-7645-42F4-8084-DEF80A5CEF59}" type="presParOf" srcId="{31E6B3AF-453E-4659-82F3-2C9A00850320}" destId="{578E3E38-BE81-4587-BE24-93D3B0B732C9}" srcOrd="1" destOrd="0" presId="urn:microsoft.com/office/officeart/2008/layout/CaptionedPictures"/>
    <dgm:cxn modelId="{14AFEB1F-6FC7-404E-8DB5-BD894D87DB96}" type="presParOf" srcId="{31E6B3AF-453E-4659-82F3-2C9A00850320}" destId="{D0F6E81E-CD6B-41FA-AFC8-72568AC5A9F6}" srcOrd="2" destOrd="0" presId="urn:microsoft.com/office/officeart/2008/layout/CaptionedPictures"/>
    <dgm:cxn modelId="{A0E1A8F7-C50C-4CA1-B5B2-D22B5EC8CC1A}" type="presParOf" srcId="{D0F6E81E-CD6B-41FA-AFC8-72568AC5A9F6}" destId="{0F883F09-FE8D-4C8F-9D38-059B75A31719}" srcOrd="0" destOrd="0" presId="urn:microsoft.com/office/officeart/2008/layout/CaptionedPictures"/>
    <dgm:cxn modelId="{1F91639A-9EF5-400D-BA5E-E9E6F8181F18}" type="presParOf" srcId="{D0F6E81E-CD6B-41FA-AFC8-72568AC5A9F6}" destId="{C44C4033-10AD-4051-98A7-4C6402FD589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08055E-541D-4767-9039-B9FF22AC6A14}" type="doc">
      <dgm:prSet loTypeId="urn:microsoft.com/office/officeart/2005/8/layout/arrow3" loCatId="relationship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BC6CF0D3-00C3-4ACB-AB7C-0E3F33B62F0D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Metabolismo primario</a:t>
          </a:r>
          <a:endParaRPr lang="es-ES" sz="16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5C03FD49-B143-472F-B58D-4FF8AA94FECD}" type="parTrans" cxnId="{C1FAA27C-675B-4FC2-B607-4E4DD1E37653}">
      <dgm:prSet/>
      <dgm:spPr/>
      <dgm:t>
        <a:bodyPr/>
        <a:lstStyle/>
        <a:p>
          <a:endParaRPr lang="es-ES" sz="16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DE0CBEE4-BF84-4896-91DF-A7AC56E7E484}" type="sibTrans" cxnId="{C1FAA27C-675B-4FC2-B607-4E4DD1E37653}">
      <dgm:prSet/>
      <dgm:spPr/>
      <dgm:t>
        <a:bodyPr/>
        <a:lstStyle/>
        <a:p>
          <a:endParaRPr lang="es-ES" sz="16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6407956E-02EF-469C-93F3-0F6213B70F50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Metabolismo secundario</a:t>
          </a:r>
          <a:endParaRPr lang="es-ES" sz="16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4BE7FFB5-E553-4BAC-AA9F-5757F2DBF00C}" type="parTrans" cxnId="{01DAA17B-CD34-4836-B252-1251875045D8}">
      <dgm:prSet/>
      <dgm:spPr/>
      <dgm:t>
        <a:bodyPr/>
        <a:lstStyle/>
        <a:p>
          <a:endParaRPr lang="es-ES" sz="16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93259262-C749-4958-AE8F-7625AC33ECCA}" type="sibTrans" cxnId="{01DAA17B-CD34-4836-B252-1251875045D8}">
      <dgm:prSet/>
      <dgm:spPr/>
      <dgm:t>
        <a:bodyPr/>
        <a:lstStyle/>
        <a:p>
          <a:endParaRPr lang="es-ES" sz="16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EE388892-9DBE-46BE-9D5C-E3B1254BE6E5}">
      <dgm:prSet phldrT="[Texto]" custT="1"/>
      <dgm:spPr/>
      <dgm:t>
        <a:bodyPr/>
        <a:lstStyle/>
        <a:p>
          <a:r>
            <a:rPr lang="es-ES" sz="1600" dirty="0" err="1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Heterócidos</a:t>
          </a:r>
          <a:endParaRPr lang="es-ES" sz="16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BDD51FA4-AAB0-4064-A492-4EC4FDB3B1CB}" type="parTrans" cxnId="{C58BF390-77FE-4ABB-A0AB-8F90DE7139DB}">
      <dgm:prSet/>
      <dgm:spPr/>
      <dgm:t>
        <a:bodyPr/>
        <a:lstStyle/>
        <a:p>
          <a:endParaRPr lang="es-ES" sz="16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B8630ECF-D803-4D9A-B151-3A7565968583}" type="sibTrans" cxnId="{C58BF390-77FE-4ABB-A0AB-8F90DE7139DB}">
      <dgm:prSet/>
      <dgm:spPr/>
      <dgm:t>
        <a:bodyPr/>
        <a:lstStyle/>
        <a:p>
          <a:endParaRPr lang="es-ES" sz="16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0385A747-9922-4CBA-ABAB-A1231780FB46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Glúcidos</a:t>
          </a:r>
          <a:endParaRPr lang="es-ES" sz="16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66CCB716-5ADD-4D38-A577-61A69E684A4D}" type="parTrans" cxnId="{6FA2A18D-1768-4DC6-85C4-CDEF2D505C6A}">
      <dgm:prSet/>
      <dgm:spPr/>
      <dgm:t>
        <a:bodyPr/>
        <a:lstStyle/>
        <a:p>
          <a:endParaRPr lang="es-ES" sz="16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652CAE4E-10CA-45CC-B227-91EBB6052B8D}" type="sibTrans" cxnId="{6FA2A18D-1768-4DC6-85C4-CDEF2D505C6A}">
      <dgm:prSet/>
      <dgm:spPr/>
      <dgm:t>
        <a:bodyPr/>
        <a:lstStyle/>
        <a:p>
          <a:endParaRPr lang="es-ES" sz="16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96FB989E-3544-4E0D-8DB4-28E43BCBB406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Lípidos</a:t>
          </a:r>
          <a:endParaRPr lang="es-ES" sz="16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4897D41B-5614-449C-B3CC-DF34330A5DE6}" type="parTrans" cxnId="{1C23D83D-8A43-4203-ABA0-D8589B904ED2}">
      <dgm:prSet/>
      <dgm:spPr/>
      <dgm:t>
        <a:bodyPr/>
        <a:lstStyle/>
        <a:p>
          <a:endParaRPr lang="es-ES" sz="16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0CC3BEE4-DB21-4CCA-80E4-8437C3309811}" type="sibTrans" cxnId="{1C23D83D-8A43-4203-ABA0-D8589B904ED2}">
      <dgm:prSet/>
      <dgm:spPr/>
      <dgm:t>
        <a:bodyPr/>
        <a:lstStyle/>
        <a:p>
          <a:endParaRPr lang="es-ES" sz="16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7BAC20E7-1E11-4251-A997-4A690AF78E10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Derivados de aminoácidos</a:t>
          </a:r>
          <a:endParaRPr lang="es-ES" sz="16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8861E923-0B48-4E27-84C6-36B9D5EF4E57}" type="parTrans" cxnId="{5CF3CCB2-A463-4642-99EE-8314369574AC}">
      <dgm:prSet/>
      <dgm:spPr/>
      <dgm:t>
        <a:bodyPr/>
        <a:lstStyle/>
        <a:p>
          <a:endParaRPr lang="es-ES" sz="16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17617C9A-9747-4883-B3F0-4521636F3BC6}" type="sibTrans" cxnId="{5CF3CCB2-A463-4642-99EE-8314369574AC}">
      <dgm:prSet/>
      <dgm:spPr/>
      <dgm:t>
        <a:bodyPr/>
        <a:lstStyle/>
        <a:p>
          <a:endParaRPr lang="es-ES" sz="16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E537F407-96A6-4DC0-9EBB-93CEAF3EE25F}">
      <dgm:prSet phldrT="[Texto]" custT="1"/>
      <dgm:spPr/>
      <dgm:t>
        <a:bodyPr/>
        <a:lstStyle/>
        <a:p>
          <a:r>
            <a:rPr lang="es-ES" sz="1600" dirty="0" err="1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Polifenoles</a:t>
          </a:r>
          <a:endParaRPr lang="es-ES" sz="16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039730B7-C86D-4491-B8F8-06A2193A30EE}" type="parTrans" cxnId="{8D195C5D-115C-4082-A349-0171A71EDB05}">
      <dgm:prSet/>
      <dgm:spPr/>
      <dgm:t>
        <a:bodyPr/>
        <a:lstStyle/>
        <a:p>
          <a:endParaRPr lang="es-ES" sz="16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6007986B-6C0D-4134-A527-91D3B7502F65}" type="sibTrans" cxnId="{8D195C5D-115C-4082-A349-0171A71EDB05}">
      <dgm:prSet/>
      <dgm:spPr/>
      <dgm:t>
        <a:bodyPr/>
        <a:lstStyle/>
        <a:p>
          <a:endParaRPr lang="es-ES" sz="16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CA136183-B511-47B3-9204-98EC64B78970}">
      <dgm:prSet phldrT="[Texto]" custT="1"/>
      <dgm:spPr/>
      <dgm:t>
        <a:bodyPr/>
        <a:lstStyle/>
        <a:p>
          <a:r>
            <a:rPr lang="es-ES" sz="1600" dirty="0" err="1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Terpenoides</a:t>
          </a:r>
          <a:endParaRPr lang="es-ES" sz="16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E46DA20A-14B7-458D-9C68-3F6BA67C9794}" type="parTrans" cxnId="{D7E3B6EA-139F-463D-94EA-5C85D45F212A}">
      <dgm:prSet/>
      <dgm:spPr/>
      <dgm:t>
        <a:bodyPr/>
        <a:lstStyle/>
        <a:p>
          <a:endParaRPr lang="es-ES" sz="16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C3376E55-4A3B-4301-A0F7-09BA1BA1F3E1}" type="sibTrans" cxnId="{D7E3B6EA-139F-463D-94EA-5C85D45F212A}">
      <dgm:prSet/>
      <dgm:spPr/>
      <dgm:t>
        <a:bodyPr/>
        <a:lstStyle/>
        <a:p>
          <a:endParaRPr lang="es-ES" sz="16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AFE5E664-8C82-492B-9CA3-E457589EF5EA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Alcaloides</a:t>
          </a:r>
          <a:endParaRPr lang="es-ES" sz="16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9FD16BD9-48F3-4DCC-AE57-FD3B6EAD4E93}" type="parTrans" cxnId="{58390FB9-83A4-425F-AC05-BC25CF497332}">
      <dgm:prSet/>
      <dgm:spPr/>
      <dgm:t>
        <a:bodyPr/>
        <a:lstStyle/>
        <a:p>
          <a:endParaRPr lang="es-ES" sz="16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F907D805-2E35-4F2F-AD71-FD9CA586F3F9}" type="sibTrans" cxnId="{58390FB9-83A4-425F-AC05-BC25CF497332}">
      <dgm:prSet/>
      <dgm:spPr/>
      <dgm:t>
        <a:bodyPr/>
        <a:lstStyle/>
        <a:p>
          <a:endParaRPr lang="es-ES" sz="160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gm:t>
    </dgm:pt>
    <dgm:pt modelId="{9007EFB5-B09C-4784-B8B7-0E544EE91F93}" type="pres">
      <dgm:prSet presAssocID="{C008055E-541D-4767-9039-B9FF22AC6A1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816AE59-3E45-43A6-8428-B28AF52075B0}" type="pres">
      <dgm:prSet presAssocID="{C008055E-541D-4767-9039-B9FF22AC6A14}" presName="divider" presStyleLbl="fgShp" presStyleIdx="0" presStyleCnt="1"/>
      <dgm:spPr/>
    </dgm:pt>
    <dgm:pt modelId="{E0B74BA2-A60E-41CE-9140-8C6C79A2CB69}" type="pres">
      <dgm:prSet presAssocID="{BC6CF0D3-00C3-4ACB-AB7C-0E3F33B62F0D}" presName="downArrow" presStyleLbl="node1" presStyleIdx="0" presStyleCnt="2"/>
      <dgm:spPr/>
    </dgm:pt>
    <dgm:pt modelId="{307A38BD-CCDB-41FC-840B-22A813DC06F2}" type="pres">
      <dgm:prSet presAssocID="{BC6CF0D3-00C3-4ACB-AB7C-0E3F33B62F0D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F75A63-1E48-42C3-9EFB-56C9AEB76B52}" type="pres">
      <dgm:prSet presAssocID="{6407956E-02EF-469C-93F3-0F6213B70F50}" presName="upArrow" presStyleLbl="node1" presStyleIdx="1" presStyleCnt="2"/>
      <dgm:spPr/>
    </dgm:pt>
    <dgm:pt modelId="{AD135D80-0CB2-49D6-BAD4-3ABFF645A149}" type="pres">
      <dgm:prSet presAssocID="{6407956E-02EF-469C-93F3-0F6213B70F50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E3B6EA-139F-463D-94EA-5C85D45F212A}" srcId="{BC6CF0D3-00C3-4ACB-AB7C-0E3F33B62F0D}" destId="{CA136183-B511-47B3-9204-98EC64B78970}" srcOrd="2" destOrd="0" parTransId="{E46DA20A-14B7-458D-9C68-3F6BA67C9794}" sibTransId="{C3376E55-4A3B-4301-A0F7-09BA1BA1F3E1}"/>
    <dgm:cxn modelId="{5CF3CCB2-A463-4642-99EE-8314369574AC}" srcId="{6407956E-02EF-469C-93F3-0F6213B70F50}" destId="{7BAC20E7-1E11-4251-A997-4A690AF78E10}" srcOrd="2" destOrd="0" parTransId="{8861E923-0B48-4E27-84C6-36B9D5EF4E57}" sibTransId="{17617C9A-9747-4883-B3F0-4521636F3BC6}"/>
    <dgm:cxn modelId="{EF78F5D1-F60E-4EDF-BCA9-17904E3B2275}" type="presOf" srcId="{0385A747-9922-4CBA-ABAB-A1231780FB46}" destId="{AD135D80-0CB2-49D6-BAD4-3ABFF645A149}" srcOrd="0" destOrd="1" presId="urn:microsoft.com/office/officeart/2005/8/layout/arrow3"/>
    <dgm:cxn modelId="{6FA2A18D-1768-4DC6-85C4-CDEF2D505C6A}" srcId="{6407956E-02EF-469C-93F3-0F6213B70F50}" destId="{0385A747-9922-4CBA-ABAB-A1231780FB46}" srcOrd="0" destOrd="0" parTransId="{66CCB716-5ADD-4D38-A577-61A69E684A4D}" sibTransId="{652CAE4E-10CA-45CC-B227-91EBB6052B8D}"/>
    <dgm:cxn modelId="{233BA01D-8495-471B-8C6A-BA49515D0D6D}" type="presOf" srcId="{E537F407-96A6-4DC0-9EBB-93CEAF3EE25F}" destId="{307A38BD-CCDB-41FC-840B-22A813DC06F2}" srcOrd="0" destOrd="2" presId="urn:microsoft.com/office/officeart/2005/8/layout/arrow3"/>
    <dgm:cxn modelId="{C58BF390-77FE-4ABB-A0AB-8F90DE7139DB}" srcId="{BC6CF0D3-00C3-4ACB-AB7C-0E3F33B62F0D}" destId="{EE388892-9DBE-46BE-9D5C-E3B1254BE6E5}" srcOrd="0" destOrd="0" parTransId="{BDD51FA4-AAB0-4064-A492-4EC4FDB3B1CB}" sibTransId="{B8630ECF-D803-4D9A-B151-3A7565968583}"/>
    <dgm:cxn modelId="{FD2AD10A-C123-4B5F-95B1-A844109539C0}" type="presOf" srcId="{AFE5E664-8C82-492B-9CA3-E457589EF5EA}" destId="{307A38BD-CCDB-41FC-840B-22A813DC06F2}" srcOrd="0" destOrd="4" presId="urn:microsoft.com/office/officeart/2005/8/layout/arrow3"/>
    <dgm:cxn modelId="{1C23D83D-8A43-4203-ABA0-D8589B904ED2}" srcId="{6407956E-02EF-469C-93F3-0F6213B70F50}" destId="{96FB989E-3544-4E0D-8DB4-28E43BCBB406}" srcOrd="1" destOrd="0" parTransId="{4897D41B-5614-449C-B3CC-DF34330A5DE6}" sibTransId="{0CC3BEE4-DB21-4CCA-80E4-8437C3309811}"/>
    <dgm:cxn modelId="{B86FA72F-F761-4E43-B12A-13D6D2A1F1EE}" type="presOf" srcId="{7BAC20E7-1E11-4251-A997-4A690AF78E10}" destId="{AD135D80-0CB2-49D6-BAD4-3ABFF645A149}" srcOrd="0" destOrd="3" presId="urn:microsoft.com/office/officeart/2005/8/layout/arrow3"/>
    <dgm:cxn modelId="{CFA3C2FA-C779-4167-BE0B-291F863C7C1E}" type="presOf" srcId="{CA136183-B511-47B3-9204-98EC64B78970}" destId="{307A38BD-CCDB-41FC-840B-22A813DC06F2}" srcOrd="0" destOrd="3" presId="urn:microsoft.com/office/officeart/2005/8/layout/arrow3"/>
    <dgm:cxn modelId="{C9F78B39-40D0-4437-BD0C-9D953906BDEE}" type="presOf" srcId="{C008055E-541D-4767-9039-B9FF22AC6A14}" destId="{9007EFB5-B09C-4784-B8B7-0E544EE91F93}" srcOrd="0" destOrd="0" presId="urn:microsoft.com/office/officeart/2005/8/layout/arrow3"/>
    <dgm:cxn modelId="{01DAA17B-CD34-4836-B252-1251875045D8}" srcId="{C008055E-541D-4767-9039-B9FF22AC6A14}" destId="{6407956E-02EF-469C-93F3-0F6213B70F50}" srcOrd="1" destOrd="0" parTransId="{4BE7FFB5-E553-4BAC-AA9F-5757F2DBF00C}" sibTransId="{93259262-C749-4958-AE8F-7625AC33ECCA}"/>
    <dgm:cxn modelId="{58390FB9-83A4-425F-AC05-BC25CF497332}" srcId="{BC6CF0D3-00C3-4ACB-AB7C-0E3F33B62F0D}" destId="{AFE5E664-8C82-492B-9CA3-E457589EF5EA}" srcOrd="3" destOrd="0" parTransId="{9FD16BD9-48F3-4DCC-AE57-FD3B6EAD4E93}" sibTransId="{F907D805-2E35-4F2F-AD71-FD9CA586F3F9}"/>
    <dgm:cxn modelId="{4227DF70-F66E-47F8-8B61-591CC3CC9738}" type="presOf" srcId="{6407956E-02EF-469C-93F3-0F6213B70F50}" destId="{AD135D80-0CB2-49D6-BAD4-3ABFF645A149}" srcOrd="0" destOrd="0" presId="urn:microsoft.com/office/officeart/2005/8/layout/arrow3"/>
    <dgm:cxn modelId="{47C878D1-0C29-48E9-A2D7-CE73CD147F9E}" type="presOf" srcId="{96FB989E-3544-4E0D-8DB4-28E43BCBB406}" destId="{AD135D80-0CB2-49D6-BAD4-3ABFF645A149}" srcOrd="0" destOrd="2" presId="urn:microsoft.com/office/officeart/2005/8/layout/arrow3"/>
    <dgm:cxn modelId="{C1FAA27C-675B-4FC2-B607-4E4DD1E37653}" srcId="{C008055E-541D-4767-9039-B9FF22AC6A14}" destId="{BC6CF0D3-00C3-4ACB-AB7C-0E3F33B62F0D}" srcOrd="0" destOrd="0" parTransId="{5C03FD49-B143-472F-B58D-4FF8AA94FECD}" sibTransId="{DE0CBEE4-BF84-4896-91DF-A7AC56E7E484}"/>
    <dgm:cxn modelId="{CE1166B8-96E6-4774-A14D-EEEA1D9D6675}" type="presOf" srcId="{BC6CF0D3-00C3-4ACB-AB7C-0E3F33B62F0D}" destId="{307A38BD-CCDB-41FC-840B-22A813DC06F2}" srcOrd="0" destOrd="0" presId="urn:microsoft.com/office/officeart/2005/8/layout/arrow3"/>
    <dgm:cxn modelId="{63EF4B45-9252-48E3-88A9-86FB3B3C5FBA}" type="presOf" srcId="{EE388892-9DBE-46BE-9D5C-E3B1254BE6E5}" destId="{307A38BD-CCDB-41FC-840B-22A813DC06F2}" srcOrd="0" destOrd="1" presId="urn:microsoft.com/office/officeart/2005/8/layout/arrow3"/>
    <dgm:cxn modelId="{8D195C5D-115C-4082-A349-0171A71EDB05}" srcId="{BC6CF0D3-00C3-4ACB-AB7C-0E3F33B62F0D}" destId="{E537F407-96A6-4DC0-9EBB-93CEAF3EE25F}" srcOrd="1" destOrd="0" parTransId="{039730B7-C86D-4491-B8F8-06A2193A30EE}" sibTransId="{6007986B-6C0D-4134-A527-91D3B7502F65}"/>
    <dgm:cxn modelId="{C97C9CBD-7AE7-4A41-8C32-D67428515EE9}" type="presParOf" srcId="{9007EFB5-B09C-4784-B8B7-0E544EE91F93}" destId="{1816AE59-3E45-43A6-8428-B28AF52075B0}" srcOrd="0" destOrd="0" presId="urn:microsoft.com/office/officeart/2005/8/layout/arrow3"/>
    <dgm:cxn modelId="{98A836FF-F284-4EF6-9A86-4FA84A77AE6D}" type="presParOf" srcId="{9007EFB5-B09C-4784-B8B7-0E544EE91F93}" destId="{E0B74BA2-A60E-41CE-9140-8C6C79A2CB69}" srcOrd="1" destOrd="0" presId="urn:microsoft.com/office/officeart/2005/8/layout/arrow3"/>
    <dgm:cxn modelId="{C8763986-20BA-488B-A04B-E02378A02989}" type="presParOf" srcId="{9007EFB5-B09C-4784-B8B7-0E544EE91F93}" destId="{307A38BD-CCDB-41FC-840B-22A813DC06F2}" srcOrd="2" destOrd="0" presId="urn:microsoft.com/office/officeart/2005/8/layout/arrow3"/>
    <dgm:cxn modelId="{AFE7E431-9AC2-448C-AA8C-8B3E29CE1E12}" type="presParOf" srcId="{9007EFB5-B09C-4784-B8B7-0E544EE91F93}" destId="{23F75A63-1E48-42C3-9EFB-56C9AEB76B52}" srcOrd="3" destOrd="0" presId="urn:microsoft.com/office/officeart/2005/8/layout/arrow3"/>
    <dgm:cxn modelId="{CFD5D745-B556-460F-8C92-ED53F79865E1}" type="presParOf" srcId="{9007EFB5-B09C-4784-B8B7-0E544EE91F93}" destId="{AD135D80-0CB2-49D6-BAD4-3ABFF645A14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16E71-407B-49F7-B84E-95DEED863411}">
      <dsp:nvSpPr>
        <dsp:cNvPr id="0" name=""/>
        <dsp:cNvSpPr/>
      </dsp:nvSpPr>
      <dsp:spPr>
        <a:xfrm rot="16200000">
          <a:off x="-2088845" y="2924206"/>
          <a:ext cx="4508417" cy="213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8849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3">
                  <a:lumMod val="50000"/>
                </a:schemeClr>
              </a:solidFill>
              <a:latin typeface="Pontano Sans" panose="020B0604020202020204" charset="0"/>
            </a:rPr>
            <a:t>Productos para el cabello</a:t>
          </a:r>
          <a:endParaRPr lang="es-ES" sz="1800" kern="1200" dirty="0">
            <a:solidFill>
              <a:schemeClr val="accent3">
                <a:lumMod val="50000"/>
              </a:schemeClr>
            </a:solidFill>
            <a:latin typeface="Pontano Sans" panose="020B0604020202020204" charset="0"/>
          </a:endParaRPr>
        </a:p>
      </dsp:txBody>
      <dsp:txXfrm>
        <a:off x="-2088845" y="2924206"/>
        <a:ext cx="4508417" cy="213721"/>
      </dsp:txXfrm>
    </dsp:sp>
    <dsp:sp modelId="{7AE784DE-C980-4AA8-9A2C-052ADEDA2216}">
      <dsp:nvSpPr>
        <dsp:cNvPr id="0" name=""/>
        <dsp:cNvSpPr/>
      </dsp:nvSpPr>
      <dsp:spPr>
        <a:xfrm>
          <a:off x="272223" y="776858"/>
          <a:ext cx="1064559" cy="450841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18849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Acondicionador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Alaciador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Brillo/gloss/glitter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Decolorante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Desvanecedor de canas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Enjuague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Estilizador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Fijador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Máscara o mascarilla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Modelador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Matizador / tonalizante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Ondulador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Permanente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Shampoo / champú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Tinte/colorante/coloración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Protector/tratamiento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Protector o filtro solar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Retocador de raíces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sp:txBody>
      <dsp:txXfrm>
        <a:off x="272223" y="776858"/>
        <a:ext cx="1064559" cy="4508417"/>
      </dsp:txXfrm>
    </dsp:sp>
    <dsp:sp modelId="{46E25060-943D-4D94-8F09-BD43D7520A25}">
      <dsp:nvSpPr>
        <dsp:cNvPr id="0" name=""/>
        <dsp:cNvSpPr/>
      </dsp:nvSpPr>
      <dsp:spPr>
        <a:xfrm>
          <a:off x="58502" y="494746"/>
          <a:ext cx="427442" cy="4274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F79FCD-0A40-44A5-9204-A935A3CB90BC}">
      <dsp:nvSpPr>
        <dsp:cNvPr id="0" name=""/>
        <dsp:cNvSpPr/>
      </dsp:nvSpPr>
      <dsp:spPr>
        <a:xfrm rot="16200000">
          <a:off x="-539102" y="2924206"/>
          <a:ext cx="4508417" cy="213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8849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solidFill>
                <a:schemeClr val="accent3">
                  <a:lumMod val="50000"/>
                </a:schemeClr>
              </a:solidFill>
              <a:latin typeface="Pontano Sans" panose="020B0604020202020204" charset="0"/>
            </a:rPr>
            <a:t>Productos para los ojos y cejas</a:t>
          </a:r>
          <a:endParaRPr lang="es-ES" sz="1800" kern="1200" dirty="0">
            <a:solidFill>
              <a:schemeClr val="accent3">
                <a:lumMod val="50000"/>
              </a:schemeClr>
            </a:solidFill>
            <a:latin typeface="Pontano Sans" panose="020B0604020202020204" charset="0"/>
          </a:endParaRPr>
        </a:p>
      </dsp:txBody>
      <dsp:txXfrm>
        <a:off x="-539102" y="2924206"/>
        <a:ext cx="4508417" cy="213721"/>
      </dsp:txXfrm>
    </dsp:sp>
    <dsp:sp modelId="{8C2AB97D-858E-4D84-924F-24724B92D0D7}">
      <dsp:nvSpPr>
        <dsp:cNvPr id="0" name=""/>
        <dsp:cNvSpPr/>
      </dsp:nvSpPr>
      <dsp:spPr>
        <a:xfrm>
          <a:off x="1821966" y="776858"/>
          <a:ext cx="1064559" cy="450841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18849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Adhesivo para pestañas postizas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Brillo/gloss/glitter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Corrector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Delineador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Desmaquillante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Máscara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Sombras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Tratamiento 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sp:txBody>
      <dsp:txXfrm>
        <a:off x="1821966" y="776858"/>
        <a:ext cx="1064559" cy="4508417"/>
      </dsp:txXfrm>
    </dsp:sp>
    <dsp:sp modelId="{6F9BF705-18A4-4E7A-97A1-8EA2892C4CA4}">
      <dsp:nvSpPr>
        <dsp:cNvPr id="0" name=""/>
        <dsp:cNvSpPr/>
      </dsp:nvSpPr>
      <dsp:spPr>
        <a:xfrm>
          <a:off x="1608245" y="494746"/>
          <a:ext cx="427442" cy="42744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AF8FF7-4B41-4C05-A5EA-24E84143D221}">
      <dsp:nvSpPr>
        <dsp:cNvPr id="0" name=""/>
        <dsp:cNvSpPr/>
      </dsp:nvSpPr>
      <dsp:spPr>
        <a:xfrm rot="16200000">
          <a:off x="1010639" y="2924206"/>
          <a:ext cx="4508417" cy="213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8849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solidFill>
                <a:schemeClr val="accent3">
                  <a:lumMod val="50000"/>
                </a:schemeClr>
              </a:solidFill>
              <a:latin typeface="Pontano Sans" panose="020B0604020202020204" charset="0"/>
            </a:rPr>
            <a:t>Productos para labios</a:t>
          </a:r>
          <a:endParaRPr lang="es-ES" sz="1800" kern="1200" dirty="0">
            <a:solidFill>
              <a:schemeClr val="accent3">
                <a:lumMod val="50000"/>
              </a:schemeClr>
            </a:solidFill>
            <a:latin typeface="Pontano Sans" panose="020B0604020202020204" charset="0"/>
          </a:endParaRPr>
        </a:p>
      </dsp:txBody>
      <dsp:txXfrm>
        <a:off x="1010639" y="2924206"/>
        <a:ext cx="4508417" cy="213721"/>
      </dsp:txXfrm>
    </dsp:sp>
    <dsp:sp modelId="{F3CFA8BB-AC6B-4B72-A49B-49F4629CC843}">
      <dsp:nvSpPr>
        <dsp:cNvPr id="0" name=""/>
        <dsp:cNvSpPr/>
      </dsp:nvSpPr>
      <dsp:spPr>
        <a:xfrm>
          <a:off x="3338655" y="787859"/>
          <a:ext cx="1064559" cy="450841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18849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Brillo/gloss/glitter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Delineador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Desmaquillante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Labial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Protector o filtro solar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sp:txBody>
      <dsp:txXfrm>
        <a:off x="3338655" y="787859"/>
        <a:ext cx="1064559" cy="4508417"/>
      </dsp:txXfrm>
    </dsp:sp>
    <dsp:sp modelId="{1B2492DD-ED1E-49EB-9108-031E71E03524}">
      <dsp:nvSpPr>
        <dsp:cNvPr id="0" name=""/>
        <dsp:cNvSpPr/>
      </dsp:nvSpPr>
      <dsp:spPr>
        <a:xfrm>
          <a:off x="3157988" y="494746"/>
          <a:ext cx="427442" cy="4274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BF61C4-F11E-4BB2-AC4A-19F68F649C3F}">
      <dsp:nvSpPr>
        <dsp:cNvPr id="0" name=""/>
        <dsp:cNvSpPr/>
      </dsp:nvSpPr>
      <dsp:spPr>
        <a:xfrm rot="16200000">
          <a:off x="2560382" y="2924206"/>
          <a:ext cx="4508417" cy="213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8849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solidFill>
                <a:schemeClr val="accent3">
                  <a:lumMod val="50000"/>
                </a:schemeClr>
              </a:solidFill>
              <a:latin typeface="Pontano Sans" panose="020B0604020202020204" charset="0"/>
            </a:rPr>
            <a:t>Productos de uso facial y/o corporal</a:t>
          </a:r>
          <a:endParaRPr lang="es-ES" sz="1800" kern="1200" dirty="0">
            <a:solidFill>
              <a:schemeClr val="accent3">
                <a:lumMod val="50000"/>
              </a:schemeClr>
            </a:solidFill>
            <a:latin typeface="Pontano Sans" panose="020B0604020202020204" charset="0"/>
          </a:endParaRPr>
        </a:p>
      </dsp:txBody>
      <dsp:txXfrm>
        <a:off x="2560382" y="2924206"/>
        <a:ext cx="4508417" cy="213721"/>
      </dsp:txXfrm>
    </dsp:sp>
    <dsp:sp modelId="{00DBE79B-223A-42F9-B32D-02D2576957EA}">
      <dsp:nvSpPr>
        <dsp:cNvPr id="0" name=""/>
        <dsp:cNvSpPr/>
      </dsp:nvSpPr>
      <dsp:spPr>
        <a:xfrm>
          <a:off x="4921452" y="776858"/>
          <a:ext cx="1064559" cy="450841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896" tIns="188490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Aclarador o despigmentante de la piel</a:t>
          </a:r>
          <a:endParaRPr lang="es-ES" sz="8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Agua de colonia</a:t>
          </a:r>
          <a:endParaRPr lang="es-ES" sz="8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Agua de tocador</a:t>
          </a:r>
          <a:endParaRPr lang="es-ES" sz="8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Antitranspirante</a:t>
          </a:r>
          <a:endParaRPr lang="es-ES" sz="8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Autobronceador </a:t>
          </a:r>
          <a:endParaRPr lang="es-ES" sz="8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Baños de burbujas o baños perfumados</a:t>
          </a:r>
          <a:endParaRPr lang="es-ES" sz="8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Brillo/glitter</a:t>
          </a:r>
          <a:endParaRPr lang="es-ES" sz="8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Bronceado</a:t>
          </a:r>
          <a:endParaRPr lang="es-ES" sz="8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Colonia</a:t>
          </a:r>
          <a:endParaRPr lang="es-ES" sz="8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Corrector</a:t>
          </a:r>
          <a:endParaRPr lang="es-ES" sz="8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Decolorante del vello superfluo</a:t>
          </a:r>
          <a:endParaRPr lang="es-ES" sz="8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Depilatorio</a:t>
          </a:r>
          <a:endParaRPr lang="es-ES" sz="8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Desmaquillante</a:t>
          </a:r>
          <a:endParaRPr lang="es-ES" sz="8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Desodorante</a:t>
          </a:r>
          <a:endParaRPr lang="es-ES" sz="8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Dermolimpiador</a:t>
          </a:r>
          <a:endParaRPr lang="es-ES" sz="8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Epilatorio</a:t>
          </a:r>
          <a:endParaRPr lang="es-ES" sz="8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Exfoliante</a:t>
          </a:r>
          <a:endParaRPr lang="es-ES" sz="8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Limpiadora o limpiador</a:t>
          </a:r>
          <a:endParaRPr lang="es-ES" sz="8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Maquillaje</a:t>
          </a:r>
          <a:endParaRPr lang="es-ES" sz="8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Mascarilla</a:t>
          </a:r>
          <a:endParaRPr lang="es-ES" sz="8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Perfume</a:t>
          </a:r>
          <a:endParaRPr lang="es-ES" sz="8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Protector o filtro solar</a:t>
          </a:r>
          <a:endParaRPr lang="es-ES" sz="8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Repelentes de insectos</a:t>
          </a:r>
          <a:endParaRPr lang="es-ES" sz="8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Rubor</a:t>
          </a:r>
          <a:endParaRPr lang="es-ES" sz="8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Sales para baño</a:t>
          </a:r>
          <a:endParaRPr lang="es-ES" sz="8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Splash</a:t>
          </a:r>
          <a:endParaRPr lang="es-ES" sz="8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Talco</a:t>
          </a:r>
          <a:endParaRPr lang="es-ES" sz="8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Tratamiento </a:t>
          </a:r>
          <a:endParaRPr lang="es-ES" sz="8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sp:txBody>
      <dsp:txXfrm>
        <a:off x="4921452" y="776858"/>
        <a:ext cx="1064559" cy="4508417"/>
      </dsp:txXfrm>
    </dsp:sp>
    <dsp:sp modelId="{817F8E13-E81D-4419-88E7-D61F97F8CA06}">
      <dsp:nvSpPr>
        <dsp:cNvPr id="0" name=""/>
        <dsp:cNvSpPr/>
      </dsp:nvSpPr>
      <dsp:spPr>
        <a:xfrm>
          <a:off x="4707731" y="494746"/>
          <a:ext cx="427442" cy="42744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8BF5CA-1EF7-42FF-BE46-FF16A4845C6B}">
      <dsp:nvSpPr>
        <dsp:cNvPr id="0" name=""/>
        <dsp:cNvSpPr/>
      </dsp:nvSpPr>
      <dsp:spPr>
        <a:xfrm rot="16200000">
          <a:off x="4110125" y="2924206"/>
          <a:ext cx="4508417" cy="213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8849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solidFill>
                <a:schemeClr val="accent3">
                  <a:lumMod val="50000"/>
                </a:schemeClr>
              </a:solidFill>
              <a:latin typeface="Pontano Sans" panose="020B0604020202020204" charset="0"/>
            </a:rPr>
            <a:t>Productos para manos y uñas</a:t>
          </a:r>
          <a:endParaRPr lang="es-ES" sz="1800" kern="1200" dirty="0">
            <a:solidFill>
              <a:schemeClr val="accent3">
                <a:lumMod val="50000"/>
              </a:schemeClr>
            </a:solidFill>
            <a:latin typeface="Pontano Sans" panose="020B0604020202020204" charset="0"/>
          </a:endParaRPr>
        </a:p>
      </dsp:txBody>
      <dsp:txXfrm>
        <a:off x="4110125" y="2924206"/>
        <a:ext cx="4508417" cy="213721"/>
      </dsp:txXfrm>
    </dsp:sp>
    <dsp:sp modelId="{C9D7BEE8-1570-488D-85EA-6E3B6676A193}">
      <dsp:nvSpPr>
        <dsp:cNvPr id="0" name=""/>
        <dsp:cNvSpPr/>
      </dsp:nvSpPr>
      <dsp:spPr>
        <a:xfrm>
          <a:off x="6471195" y="776858"/>
          <a:ext cx="1064559" cy="450841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18849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Adhesivo para uñas postizas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Barniz o esmalte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Disolvente de esmalte o barniz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Endurecedor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Exfoliante o exfoliador Removedor de cutícula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Removedor o quita esmalte o barniz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Secador de esmalte o barniz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Tratamiento 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sp:txBody>
      <dsp:txXfrm>
        <a:off x="6471195" y="776858"/>
        <a:ext cx="1064559" cy="4508417"/>
      </dsp:txXfrm>
    </dsp:sp>
    <dsp:sp modelId="{95C74527-26F2-4F91-A552-9CE183719115}">
      <dsp:nvSpPr>
        <dsp:cNvPr id="0" name=""/>
        <dsp:cNvSpPr/>
      </dsp:nvSpPr>
      <dsp:spPr>
        <a:xfrm>
          <a:off x="6257474" y="494746"/>
          <a:ext cx="427442" cy="4274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74E190-BA1E-404F-A31E-3E47DBDF82EF}">
      <dsp:nvSpPr>
        <dsp:cNvPr id="0" name=""/>
        <dsp:cNvSpPr/>
      </dsp:nvSpPr>
      <dsp:spPr>
        <a:xfrm rot="16200000">
          <a:off x="5659868" y="2924206"/>
          <a:ext cx="4508417" cy="213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8849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solidFill>
                <a:schemeClr val="accent3">
                  <a:lumMod val="50000"/>
                </a:schemeClr>
              </a:solidFill>
              <a:latin typeface="Pontano Sans" panose="020B0604020202020204" charset="0"/>
            </a:rPr>
            <a:t>Productos de aromacología o aromalogía</a:t>
          </a:r>
          <a:endParaRPr lang="es-ES" sz="1800" kern="1200" dirty="0">
            <a:solidFill>
              <a:schemeClr val="accent3">
                <a:lumMod val="50000"/>
              </a:schemeClr>
            </a:solidFill>
            <a:latin typeface="Pontano Sans" panose="020B0604020202020204" charset="0"/>
          </a:endParaRPr>
        </a:p>
      </dsp:txBody>
      <dsp:txXfrm>
        <a:off x="5659868" y="2924206"/>
        <a:ext cx="4508417" cy="213721"/>
      </dsp:txXfrm>
    </dsp:sp>
    <dsp:sp modelId="{55FAC3E6-09B1-4EC3-B667-408561EA54C9}">
      <dsp:nvSpPr>
        <dsp:cNvPr id="0" name=""/>
        <dsp:cNvSpPr/>
      </dsp:nvSpPr>
      <dsp:spPr>
        <a:xfrm>
          <a:off x="8020938" y="776858"/>
          <a:ext cx="1064559" cy="450841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18849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Según su forma cosmética</a:t>
          </a:r>
          <a:endParaRPr lang="es-ES" sz="10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sp:txBody>
      <dsp:txXfrm>
        <a:off x="8020938" y="776858"/>
        <a:ext cx="1064559" cy="4508417"/>
      </dsp:txXfrm>
    </dsp:sp>
    <dsp:sp modelId="{CE50C97D-886A-4336-8F0E-8B335F8D2296}">
      <dsp:nvSpPr>
        <dsp:cNvPr id="0" name=""/>
        <dsp:cNvSpPr/>
      </dsp:nvSpPr>
      <dsp:spPr>
        <a:xfrm>
          <a:off x="7807217" y="494746"/>
          <a:ext cx="427442" cy="42744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F611F-D462-4210-8FD3-134F15467669}">
      <dsp:nvSpPr>
        <dsp:cNvPr id="0" name=""/>
        <dsp:cNvSpPr/>
      </dsp:nvSpPr>
      <dsp:spPr>
        <a:xfrm>
          <a:off x="1031500" y="129918"/>
          <a:ext cx="1812547" cy="5664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65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Dosis Light" panose="020B0604020202020204" charset="0"/>
            </a:rPr>
            <a:t>Aceite</a:t>
          </a:r>
          <a:endParaRPr lang="es-ES" sz="1200" kern="1200" dirty="0">
            <a:latin typeface="Dosis Light" panose="020B0604020202020204" charset="0"/>
          </a:endParaRPr>
        </a:p>
      </dsp:txBody>
      <dsp:txXfrm>
        <a:off x="1031500" y="129918"/>
        <a:ext cx="1812547" cy="566421"/>
      </dsp:txXfrm>
    </dsp:sp>
    <dsp:sp modelId="{7AC9E9AA-9A4E-47B2-8B7A-5309A2901267}">
      <dsp:nvSpPr>
        <dsp:cNvPr id="0" name=""/>
        <dsp:cNvSpPr/>
      </dsp:nvSpPr>
      <dsp:spPr>
        <a:xfrm>
          <a:off x="955977" y="48102"/>
          <a:ext cx="396494" cy="594742"/>
        </a:xfrm>
        <a:prstGeom prst="rect">
          <a:avLst/>
        </a:prstGeom>
        <a:solidFill>
          <a:schemeClr val="accent2">
            <a:tint val="5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529B2C4-BE86-43FF-A691-7236A92040E1}">
      <dsp:nvSpPr>
        <dsp:cNvPr id="0" name=""/>
        <dsp:cNvSpPr/>
      </dsp:nvSpPr>
      <dsp:spPr>
        <a:xfrm>
          <a:off x="3003325" y="129918"/>
          <a:ext cx="1812547" cy="5664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739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65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Dosis Light" panose="020B0604020202020204" charset="0"/>
            </a:rPr>
            <a:t>Bálsamo</a:t>
          </a:r>
          <a:endParaRPr lang="es-ES" sz="1200" kern="1200" dirty="0">
            <a:latin typeface="Dosis Light" panose="020B0604020202020204" charset="0"/>
          </a:endParaRPr>
        </a:p>
      </dsp:txBody>
      <dsp:txXfrm>
        <a:off x="3003325" y="129918"/>
        <a:ext cx="1812547" cy="566421"/>
      </dsp:txXfrm>
    </dsp:sp>
    <dsp:sp modelId="{E5EDD9C9-EB50-4F8D-BD50-752AACB475A3}">
      <dsp:nvSpPr>
        <dsp:cNvPr id="0" name=""/>
        <dsp:cNvSpPr/>
      </dsp:nvSpPr>
      <dsp:spPr>
        <a:xfrm>
          <a:off x="2927802" y="48102"/>
          <a:ext cx="396494" cy="594742"/>
        </a:xfrm>
        <a:prstGeom prst="rect">
          <a:avLst/>
        </a:prstGeom>
        <a:solidFill>
          <a:schemeClr val="accent2">
            <a:tint val="50000"/>
            <a:alpha val="90000"/>
            <a:hueOff val="-3794"/>
            <a:satOff val="-132"/>
            <a:lumOff val="448"/>
            <a:alphaOff val="-1739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0311636-3C9E-4778-BFFA-D2E4277725CF}">
      <dsp:nvSpPr>
        <dsp:cNvPr id="0" name=""/>
        <dsp:cNvSpPr/>
      </dsp:nvSpPr>
      <dsp:spPr>
        <a:xfrm>
          <a:off x="4975149" y="129918"/>
          <a:ext cx="1812547" cy="5664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3478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65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Dosis Light" panose="020B0604020202020204" charset="0"/>
            </a:rPr>
            <a:t>Cápsulas</a:t>
          </a:r>
          <a:endParaRPr lang="es-ES" sz="1200" kern="1200" dirty="0">
            <a:latin typeface="Dosis Light" panose="020B0604020202020204" charset="0"/>
          </a:endParaRPr>
        </a:p>
      </dsp:txBody>
      <dsp:txXfrm>
        <a:off x="4975149" y="129918"/>
        <a:ext cx="1812547" cy="566421"/>
      </dsp:txXfrm>
    </dsp:sp>
    <dsp:sp modelId="{E54BF090-BA23-4862-8FE1-C41A8367991C}">
      <dsp:nvSpPr>
        <dsp:cNvPr id="0" name=""/>
        <dsp:cNvSpPr/>
      </dsp:nvSpPr>
      <dsp:spPr>
        <a:xfrm>
          <a:off x="4899626" y="48102"/>
          <a:ext cx="396494" cy="594742"/>
        </a:xfrm>
        <a:prstGeom prst="rect">
          <a:avLst/>
        </a:prstGeom>
        <a:solidFill>
          <a:schemeClr val="accent2">
            <a:tint val="50000"/>
            <a:alpha val="90000"/>
            <a:hueOff val="-7588"/>
            <a:satOff val="-263"/>
            <a:lumOff val="896"/>
            <a:alphaOff val="-3478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C8E59FB-B93D-4003-9C92-1B6D194DC4B2}">
      <dsp:nvSpPr>
        <dsp:cNvPr id="0" name=""/>
        <dsp:cNvSpPr/>
      </dsp:nvSpPr>
      <dsp:spPr>
        <a:xfrm>
          <a:off x="6946974" y="129918"/>
          <a:ext cx="1812547" cy="5664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521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65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Dosis Light" panose="020B0604020202020204" charset="0"/>
            </a:rPr>
            <a:t>Crema</a:t>
          </a:r>
          <a:endParaRPr lang="es-ES" sz="1200" kern="1200" dirty="0">
            <a:latin typeface="Dosis Light" panose="020B0604020202020204" charset="0"/>
          </a:endParaRPr>
        </a:p>
      </dsp:txBody>
      <dsp:txXfrm>
        <a:off x="6946974" y="129918"/>
        <a:ext cx="1812547" cy="566421"/>
      </dsp:txXfrm>
    </dsp:sp>
    <dsp:sp modelId="{0462695A-9629-43AD-B8EB-C058FC873F17}">
      <dsp:nvSpPr>
        <dsp:cNvPr id="0" name=""/>
        <dsp:cNvSpPr/>
      </dsp:nvSpPr>
      <dsp:spPr>
        <a:xfrm>
          <a:off x="6871451" y="48102"/>
          <a:ext cx="396494" cy="594742"/>
        </a:xfrm>
        <a:prstGeom prst="rect">
          <a:avLst/>
        </a:prstGeom>
        <a:solidFill>
          <a:schemeClr val="accent2">
            <a:tint val="50000"/>
            <a:alpha val="90000"/>
            <a:hueOff val="-11382"/>
            <a:satOff val="-395"/>
            <a:lumOff val="1343"/>
            <a:alphaOff val="-521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D897617-2257-43CA-AC96-3D91B182F8E2}">
      <dsp:nvSpPr>
        <dsp:cNvPr id="0" name=""/>
        <dsp:cNvSpPr/>
      </dsp:nvSpPr>
      <dsp:spPr>
        <a:xfrm>
          <a:off x="1031500" y="842979"/>
          <a:ext cx="1812547" cy="5664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695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65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Dosis Light" panose="020B0604020202020204" charset="0"/>
            </a:rPr>
            <a:t>Emulsión</a:t>
          </a:r>
          <a:endParaRPr lang="es-ES" sz="1200" kern="1200" dirty="0">
            <a:latin typeface="Dosis Light" panose="020B0604020202020204" charset="0"/>
          </a:endParaRPr>
        </a:p>
      </dsp:txBody>
      <dsp:txXfrm>
        <a:off x="1031500" y="842979"/>
        <a:ext cx="1812547" cy="566421"/>
      </dsp:txXfrm>
    </dsp:sp>
    <dsp:sp modelId="{668BF7AE-5242-427C-8A07-64154EDE02F1}">
      <dsp:nvSpPr>
        <dsp:cNvPr id="0" name=""/>
        <dsp:cNvSpPr/>
      </dsp:nvSpPr>
      <dsp:spPr>
        <a:xfrm>
          <a:off x="955977" y="761163"/>
          <a:ext cx="396494" cy="594742"/>
        </a:xfrm>
        <a:prstGeom prst="rect">
          <a:avLst/>
        </a:prstGeom>
        <a:solidFill>
          <a:schemeClr val="accent2">
            <a:tint val="50000"/>
            <a:alpha val="90000"/>
            <a:hueOff val="-15176"/>
            <a:satOff val="-526"/>
            <a:lumOff val="1791"/>
            <a:alphaOff val="-695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2DA4583-885E-47F8-A985-5D7624538AD5}">
      <dsp:nvSpPr>
        <dsp:cNvPr id="0" name=""/>
        <dsp:cNvSpPr/>
      </dsp:nvSpPr>
      <dsp:spPr>
        <a:xfrm>
          <a:off x="3003325" y="842979"/>
          <a:ext cx="1812547" cy="5664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8696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65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Dosis Light" panose="020B0604020202020204" charset="0"/>
            </a:rPr>
            <a:t>Espuma</a:t>
          </a:r>
          <a:endParaRPr lang="es-ES" sz="1200" kern="1200" dirty="0">
            <a:latin typeface="Dosis Light" panose="020B0604020202020204" charset="0"/>
          </a:endParaRPr>
        </a:p>
      </dsp:txBody>
      <dsp:txXfrm>
        <a:off x="3003325" y="842979"/>
        <a:ext cx="1812547" cy="566421"/>
      </dsp:txXfrm>
    </dsp:sp>
    <dsp:sp modelId="{5706F193-0EE3-41F3-9350-28120F280D64}">
      <dsp:nvSpPr>
        <dsp:cNvPr id="0" name=""/>
        <dsp:cNvSpPr/>
      </dsp:nvSpPr>
      <dsp:spPr>
        <a:xfrm>
          <a:off x="2927802" y="761163"/>
          <a:ext cx="396494" cy="594742"/>
        </a:xfrm>
        <a:prstGeom prst="rect">
          <a:avLst/>
        </a:prstGeom>
        <a:solidFill>
          <a:schemeClr val="accent2">
            <a:tint val="50000"/>
            <a:alpha val="90000"/>
            <a:hueOff val="-18970"/>
            <a:satOff val="-658"/>
            <a:lumOff val="2239"/>
            <a:alphaOff val="-8696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C135E59-CAB9-46A7-A875-BC34FCF032A0}">
      <dsp:nvSpPr>
        <dsp:cNvPr id="0" name=""/>
        <dsp:cNvSpPr/>
      </dsp:nvSpPr>
      <dsp:spPr>
        <a:xfrm>
          <a:off x="4975149" y="842979"/>
          <a:ext cx="1812547" cy="5664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0435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65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Dosis Light" panose="020B0604020202020204" charset="0"/>
            </a:rPr>
            <a:t>Fluido</a:t>
          </a:r>
          <a:endParaRPr lang="es-ES" sz="1200" kern="1200" dirty="0">
            <a:latin typeface="Dosis Light" panose="020B0604020202020204" charset="0"/>
          </a:endParaRPr>
        </a:p>
      </dsp:txBody>
      <dsp:txXfrm>
        <a:off x="4975149" y="842979"/>
        <a:ext cx="1812547" cy="566421"/>
      </dsp:txXfrm>
    </dsp:sp>
    <dsp:sp modelId="{7A644BCE-E8E8-410A-80E4-A099E2C4A161}">
      <dsp:nvSpPr>
        <dsp:cNvPr id="0" name=""/>
        <dsp:cNvSpPr/>
      </dsp:nvSpPr>
      <dsp:spPr>
        <a:xfrm>
          <a:off x="4899626" y="761163"/>
          <a:ext cx="396494" cy="594742"/>
        </a:xfrm>
        <a:prstGeom prst="rect">
          <a:avLst/>
        </a:prstGeom>
        <a:solidFill>
          <a:schemeClr val="accent2">
            <a:tint val="50000"/>
            <a:alpha val="90000"/>
            <a:hueOff val="-22764"/>
            <a:satOff val="-790"/>
            <a:lumOff val="2687"/>
            <a:alphaOff val="-10435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28DFF07-47DD-4FE8-BB89-9FB564FB682E}">
      <dsp:nvSpPr>
        <dsp:cNvPr id="0" name=""/>
        <dsp:cNvSpPr/>
      </dsp:nvSpPr>
      <dsp:spPr>
        <a:xfrm>
          <a:off x="6946974" y="842979"/>
          <a:ext cx="1812547" cy="5664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2174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65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Dosis Light" panose="020B0604020202020204" charset="0"/>
            </a:rPr>
            <a:t>Gel / jalea</a:t>
          </a:r>
          <a:endParaRPr lang="es-ES" sz="1200" kern="1200" dirty="0">
            <a:latin typeface="Dosis Light" panose="020B0604020202020204" charset="0"/>
          </a:endParaRPr>
        </a:p>
      </dsp:txBody>
      <dsp:txXfrm>
        <a:off x="6946974" y="842979"/>
        <a:ext cx="1812547" cy="566421"/>
      </dsp:txXfrm>
    </dsp:sp>
    <dsp:sp modelId="{3620576A-82FE-4496-A16C-CBC4B9B7ADEC}">
      <dsp:nvSpPr>
        <dsp:cNvPr id="0" name=""/>
        <dsp:cNvSpPr/>
      </dsp:nvSpPr>
      <dsp:spPr>
        <a:xfrm>
          <a:off x="6871451" y="761163"/>
          <a:ext cx="396494" cy="594742"/>
        </a:xfrm>
        <a:prstGeom prst="rect">
          <a:avLst/>
        </a:prstGeom>
        <a:solidFill>
          <a:schemeClr val="accent2">
            <a:tint val="50000"/>
            <a:alpha val="90000"/>
            <a:hueOff val="-26558"/>
            <a:satOff val="-921"/>
            <a:lumOff val="3134"/>
            <a:alphaOff val="-12174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2C09D2A-42A7-4E47-8621-196A80F6231A}">
      <dsp:nvSpPr>
        <dsp:cNvPr id="0" name=""/>
        <dsp:cNvSpPr/>
      </dsp:nvSpPr>
      <dsp:spPr>
        <a:xfrm>
          <a:off x="1031500" y="1556041"/>
          <a:ext cx="1812547" cy="5664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391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65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Dosis Light" panose="020B0604020202020204" charset="0"/>
            </a:rPr>
            <a:t>Jabón líquido</a:t>
          </a:r>
          <a:endParaRPr lang="es-ES" sz="1200" kern="1200" dirty="0">
            <a:latin typeface="Dosis Light" panose="020B0604020202020204" charset="0"/>
          </a:endParaRPr>
        </a:p>
      </dsp:txBody>
      <dsp:txXfrm>
        <a:off x="1031500" y="1556041"/>
        <a:ext cx="1812547" cy="566421"/>
      </dsp:txXfrm>
    </dsp:sp>
    <dsp:sp modelId="{7F215C8D-67E4-4A39-9138-AC7C16B87C6B}">
      <dsp:nvSpPr>
        <dsp:cNvPr id="0" name=""/>
        <dsp:cNvSpPr/>
      </dsp:nvSpPr>
      <dsp:spPr>
        <a:xfrm>
          <a:off x="955977" y="1474224"/>
          <a:ext cx="396494" cy="594742"/>
        </a:xfrm>
        <a:prstGeom prst="rect">
          <a:avLst/>
        </a:prstGeom>
        <a:solidFill>
          <a:schemeClr val="accent2">
            <a:tint val="50000"/>
            <a:alpha val="90000"/>
            <a:hueOff val="-30352"/>
            <a:satOff val="-1053"/>
            <a:lumOff val="3582"/>
            <a:alphaOff val="-1391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C2AA577-663C-482C-8AF5-0EB00465E9D1}">
      <dsp:nvSpPr>
        <dsp:cNvPr id="0" name=""/>
        <dsp:cNvSpPr/>
      </dsp:nvSpPr>
      <dsp:spPr>
        <a:xfrm>
          <a:off x="3003325" y="1556041"/>
          <a:ext cx="1812547" cy="5664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5652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65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Dosis Light" panose="020B0604020202020204" charset="0"/>
            </a:rPr>
            <a:t>Lápiz</a:t>
          </a:r>
          <a:endParaRPr lang="es-ES" sz="1200" kern="1200" dirty="0">
            <a:latin typeface="Dosis Light" panose="020B0604020202020204" charset="0"/>
          </a:endParaRPr>
        </a:p>
      </dsp:txBody>
      <dsp:txXfrm>
        <a:off x="3003325" y="1556041"/>
        <a:ext cx="1812547" cy="566421"/>
      </dsp:txXfrm>
    </dsp:sp>
    <dsp:sp modelId="{AB0DF023-11D8-4845-BFC9-F7505FBE9F14}">
      <dsp:nvSpPr>
        <dsp:cNvPr id="0" name=""/>
        <dsp:cNvSpPr/>
      </dsp:nvSpPr>
      <dsp:spPr>
        <a:xfrm>
          <a:off x="2927802" y="1474224"/>
          <a:ext cx="396494" cy="594742"/>
        </a:xfrm>
        <a:prstGeom prst="rect">
          <a:avLst/>
        </a:prstGeom>
        <a:solidFill>
          <a:schemeClr val="accent2">
            <a:tint val="50000"/>
            <a:alpha val="90000"/>
            <a:hueOff val="-34146"/>
            <a:satOff val="-1184"/>
            <a:lumOff val="4030"/>
            <a:alphaOff val="-15652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7458AC2-B71F-42F8-969F-B682AA5D5810}">
      <dsp:nvSpPr>
        <dsp:cNvPr id="0" name=""/>
        <dsp:cNvSpPr/>
      </dsp:nvSpPr>
      <dsp:spPr>
        <a:xfrm>
          <a:off x="4975149" y="1556041"/>
          <a:ext cx="1812547" cy="5664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7391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65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Dosis Light" panose="020B0604020202020204" charset="0"/>
            </a:rPr>
            <a:t>Leche</a:t>
          </a:r>
          <a:endParaRPr lang="es-ES" sz="1200" kern="1200" dirty="0">
            <a:latin typeface="Dosis Light" panose="020B0604020202020204" charset="0"/>
          </a:endParaRPr>
        </a:p>
      </dsp:txBody>
      <dsp:txXfrm>
        <a:off x="4975149" y="1556041"/>
        <a:ext cx="1812547" cy="566421"/>
      </dsp:txXfrm>
    </dsp:sp>
    <dsp:sp modelId="{35A2471C-4CE4-4EBC-B25A-24C5C7834B49}">
      <dsp:nvSpPr>
        <dsp:cNvPr id="0" name=""/>
        <dsp:cNvSpPr/>
      </dsp:nvSpPr>
      <dsp:spPr>
        <a:xfrm>
          <a:off x="4899626" y="1474224"/>
          <a:ext cx="396494" cy="594742"/>
        </a:xfrm>
        <a:prstGeom prst="rect">
          <a:avLst/>
        </a:prstGeom>
        <a:solidFill>
          <a:schemeClr val="accent2">
            <a:tint val="50000"/>
            <a:alpha val="90000"/>
            <a:hueOff val="-37940"/>
            <a:satOff val="-1316"/>
            <a:lumOff val="4478"/>
            <a:alphaOff val="-17391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ADA826E-5BF8-4B22-A1FD-A551386C8AD1}">
      <dsp:nvSpPr>
        <dsp:cNvPr id="0" name=""/>
        <dsp:cNvSpPr/>
      </dsp:nvSpPr>
      <dsp:spPr>
        <a:xfrm>
          <a:off x="6946974" y="1556041"/>
          <a:ext cx="1812547" cy="5664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913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65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Dosis Light" panose="020B0604020202020204" charset="0"/>
            </a:rPr>
            <a:t>Loción/tónico/solución</a:t>
          </a:r>
          <a:endParaRPr lang="es-ES" sz="1200" kern="1200" dirty="0">
            <a:latin typeface="Dosis Light" panose="020B0604020202020204" charset="0"/>
          </a:endParaRPr>
        </a:p>
      </dsp:txBody>
      <dsp:txXfrm>
        <a:off x="6946974" y="1556041"/>
        <a:ext cx="1812547" cy="566421"/>
      </dsp:txXfrm>
    </dsp:sp>
    <dsp:sp modelId="{3177C3C5-4582-4530-99EA-D36ADB7163DF}">
      <dsp:nvSpPr>
        <dsp:cNvPr id="0" name=""/>
        <dsp:cNvSpPr/>
      </dsp:nvSpPr>
      <dsp:spPr>
        <a:xfrm>
          <a:off x="6871451" y="1474224"/>
          <a:ext cx="396494" cy="594742"/>
        </a:xfrm>
        <a:prstGeom prst="rect">
          <a:avLst/>
        </a:prstGeom>
        <a:solidFill>
          <a:schemeClr val="accent2">
            <a:tint val="50000"/>
            <a:alpha val="90000"/>
            <a:hueOff val="-41734"/>
            <a:satOff val="-1448"/>
            <a:lumOff val="4926"/>
            <a:alphaOff val="-1913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9C60F73-9425-45E7-9E97-A680BE039095}">
      <dsp:nvSpPr>
        <dsp:cNvPr id="0" name=""/>
        <dsp:cNvSpPr/>
      </dsp:nvSpPr>
      <dsp:spPr>
        <a:xfrm>
          <a:off x="1031500" y="2269102"/>
          <a:ext cx="1812547" cy="5664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87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65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Dosis Light" panose="020B0604020202020204" charset="0"/>
            </a:rPr>
            <a:t>Mousse</a:t>
          </a:r>
          <a:endParaRPr lang="es-ES" sz="1200" kern="1200" dirty="0">
            <a:latin typeface="Dosis Light" panose="020B0604020202020204" charset="0"/>
          </a:endParaRPr>
        </a:p>
      </dsp:txBody>
      <dsp:txXfrm>
        <a:off x="1031500" y="2269102"/>
        <a:ext cx="1812547" cy="566421"/>
      </dsp:txXfrm>
    </dsp:sp>
    <dsp:sp modelId="{CE7299FB-0D75-43CB-B5BA-C39147935C24}">
      <dsp:nvSpPr>
        <dsp:cNvPr id="0" name=""/>
        <dsp:cNvSpPr/>
      </dsp:nvSpPr>
      <dsp:spPr>
        <a:xfrm>
          <a:off x="955977" y="2187286"/>
          <a:ext cx="396494" cy="594742"/>
        </a:xfrm>
        <a:prstGeom prst="rect">
          <a:avLst/>
        </a:prstGeom>
        <a:solidFill>
          <a:schemeClr val="accent2">
            <a:tint val="50000"/>
            <a:alpha val="90000"/>
            <a:hueOff val="-45527"/>
            <a:satOff val="-1579"/>
            <a:lumOff val="5373"/>
            <a:alphaOff val="-2087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10FF965-C5C4-4137-BFA7-04DACD5247FD}">
      <dsp:nvSpPr>
        <dsp:cNvPr id="0" name=""/>
        <dsp:cNvSpPr/>
      </dsp:nvSpPr>
      <dsp:spPr>
        <a:xfrm>
          <a:off x="3003325" y="2269102"/>
          <a:ext cx="1812547" cy="5664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2609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65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Dosis Light" panose="020B0604020202020204" charset="0"/>
            </a:rPr>
            <a:t>Parches</a:t>
          </a:r>
          <a:endParaRPr lang="es-ES" sz="1200" kern="1200" dirty="0">
            <a:latin typeface="Dosis Light" panose="020B0604020202020204" charset="0"/>
          </a:endParaRPr>
        </a:p>
      </dsp:txBody>
      <dsp:txXfrm>
        <a:off x="3003325" y="2269102"/>
        <a:ext cx="1812547" cy="566421"/>
      </dsp:txXfrm>
    </dsp:sp>
    <dsp:sp modelId="{4E7CEED5-63B5-4BF9-9454-97BFBB4A65C5}">
      <dsp:nvSpPr>
        <dsp:cNvPr id="0" name=""/>
        <dsp:cNvSpPr/>
      </dsp:nvSpPr>
      <dsp:spPr>
        <a:xfrm>
          <a:off x="2927802" y="2187286"/>
          <a:ext cx="396494" cy="594742"/>
        </a:xfrm>
        <a:prstGeom prst="rect">
          <a:avLst/>
        </a:prstGeom>
        <a:solidFill>
          <a:schemeClr val="accent2">
            <a:tint val="50000"/>
            <a:alpha val="90000"/>
            <a:hueOff val="-49321"/>
            <a:satOff val="-1711"/>
            <a:lumOff val="5821"/>
            <a:alphaOff val="-22609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1492A8B-7AB2-4049-91F2-72AEDCD81C29}">
      <dsp:nvSpPr>
        <dsp:cNvPr id="0" name=""/>
        <dsp:cNvSpPr/>
      </dsp:nvSpPr>
      <dsp:spPr>
        <a:xfrm>
          <a:off x="4975149" y="2269102"/>
          <a:ext cx="1812547" cy="5664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4348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65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Dosis Light" panose="020B0604020202020204" charset="0"/>
            </a:rPr>
            <a:t>Polvo</a:t>
          </a:r>
          <a:endParaRPr lang="es-ES" sz="1200" kern="1200" dirty="0">
            <a:latin typeface="Dosis Light" panose="020B0604020202020204" charset="0"/>
          </a:endParaRPr>
        </a:p>
      </dsp:txBody>
      <dsp:txXfrm>
        <a:off x="4975149" y="2269102"/>
        <a:ext cx="1812547" cy="566421"/>
      </dsp:txXfrm>
    </dsp:sp>
    <dsp:sp modelId="{873E4BCF-6B08-4CAC-9002-575C29E85019}">
      <dsp:nvSpPr>
        <dsp:cNvPr id="0" name=""/>
        <dsp:cNvSpPr/>
      </dsp:nvSpPr>
      <dsp:spPr>
        <a:xfrm>
          <a:off x="4899626" y="2187286"/>
          <a:ext cx="396494" cy="594742"/>
        </a:xfrm>
        <a:prstGeom prst="rect">
          <a:avLst/>
        </a:prstGeom>
        <a:solidFill>
          <a:schemeClr val="accent2">
            <a:tint val="50000"/>
            <a:alpha val="90000"/>
            <a:hueOff val="-53115"/>
            <a:satOff val="-1843"/>
            <a:lumOff val="6269"/>
            <a:alphaOff val="-24348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94E1BF-2203-4A8D-AD24-8E40B8773E60}">
      <dsp:nvSpPr>
        <dsp:cNvPr id="0" name=""/>
        <dsp:cNvSpPr/>
      </dsp:nvSpPr>
      <dsp:spPr>
        <a:xfrm>
          <a:off x="6946974" y="2269102"/>
          <a:ext cx="1812547" cy="5664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608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65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Dosis Light" panose="020B0604020202020204" charset="0"/>
            </a:rPr>
            <a:t>Pomada</a:t>
          </a:r>
          <a:endParaRPr lang="es-ES" sz="1200" kern="1200" dirty="0">
            <a:latin typeface="Dosis Light" panose="020B0604020202020204" charset="0"/>
          </a:endParaRPr>
        </a:p>
      </dsp:txBody>
      <dsp:txXfrm>
        <a:off x="6946974" y="2269102"/>
        <a:ext cx="1812547" cy="566421"/>
      </dsp:txXfrm>
    </dsp:sp>
    <dsp:sp modelId="{FB958F38-03BB-4A82-BCDA-B0914A7777B0}">
      <dsp:nvSpPr>
        <dsp:cNvPr id="0" name=""/>
        <dsp:cNvSpPr/>
      </dsp:nvSpPr>
      <dsp:spPr>
        <a:xfrm>
          <a:off x="6871451" y="2187286"/>
          <a:ext cx="396494" cy="594742"/>
        </a:xfrm>
        <a:prstGeom prst="rect">
          <a:avLst/>
        </a:prstGeom>
        <a:solidFill>
          <a:schemeClr val="accent2">
            <a:tint val="50000"/>
            <a:alpha val="90000"/>
            <a:hueOff val="-56909"/>
            <a:satOff val="-1974"/>
            <a:lumOff val="6717"/>
            <a:alphaOff val="-2608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F629DA4-7FB3-4CDF-B367-96C27DF3C012}">
      <dsp:nvSpPr>
        <dsp:cNvPr id="0" name=""/>
        <dsp:cNvSpPr/>
      </dsp:nvSpPr>
      <dsp:spPr>
        <a:xfrm>
          <a:off x="1031500" y="2982164"/>
          <a:ext cx="1812547" cy="5664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7826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65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Dosis Light" panose="020B0604020202020204" charset="0"/>
            </a:rPr>
            <a:t>Roll-on</a:t>
          </a:r>
          <a:endParaRPr lang="es-ES" sz="1200" kern="1200" dirty="0">
            <a:latin typeface="Dosis Light" panose="020B0604020202020204" charset="0"/>
          </a:endParaRPr>
        </a:p>
      </dsp:txBody>
      <dsp:txXfrm>
        <a:off x="1031500" y="2982164"/>
        <a:ext cx="1812547" cy="566421"/>
      </dsp:txXfrm>
    </dsp:sp>
    <dsp:sp modelId="{3F909674-6DAA-4310-A7DE-09419B4C2E45}">
      <dsp:nvSpPr>
        <dsp:cNvPr id="0" name=""/>
        <dsp:cNvSpPr/>
      </dsp:nvSpPr>
      <dsp:spPr>
        <a:xfrm>
          <a:off x="955977" y="2900347"/>
          <a:ext cx="396494" cy="594742"/>
        </a:xfrm>
        <a:prstGeom prst="rect">
          <a:avLst/>
        </a:prstGeom>
        <a:solidFill>
          <a:schemeClr val="accent2">
            <a:tint val="50000"/>
            <a:alpha val="90000"/>
            <a:hueOff val="-60703"/>
            <a:satOff val="-2106"/>
            <a:lumOff val="7165"/>
            <a:alphaOff val="-27826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314A7B3-D333-470B-9BFE-8B526F664049}">
      <dsp:nvSpPr>
        <dsp:cNvPr id="0" name=""/>
        <dsp:cNvSpPr/>
      </dsp:nvSpPr>
      <dsp:spPr>
        <a:xfrm>
          <a:off x="3003325" y="2982164"/>
          <a:ext cx="1812547" cy="5664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9565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65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Dosis Light" panose="020B0604020202020204" charset="0"/>
            </a:rPr>
            <a:t>Spray</a:t>
          </a:r>
          <a:endParaRPr lang="es-ES" sz="1200" kern="1200" dirty="0">
            <a:latin typeface="Dosis Light" panose="020B0604020202020204" charset="0"/>
          </a:endParaRPr>
        </a:p>
      </dsp:txBody>
      <dsp:txXfrm>
        <a:off x="3003325" y="2982164"/>
        <a:ext cx="1812547" cy="566421"/>
      </dsp:txXfrm>
    </dsp:sp>
    <dsp:sp modelId="{F74FF721-73C7-42DA-96E2-6D0C6B64B3A5}">
      <dsp:nvSpPr>
        <dsp:cNvPr id="0" name=""/>
        <dsp:cNvSpPr/>
      </dsp:nvSpPr>
      <dsp:spPr>
        <a:xfrm>
          <a:off x="2927802" y="2900347"/>
          <a:ext cx="396494" cy="594742"/>
        </a:xfrm>
        <a:prstGeom prst="rect">
          <a:avLst/>
        </a:prstGeom>
        <a:solidFill>
          <a:schemeClr val="accent2">
            <a:tint val="50000"/>
            <a:alpha val="90000"/>
            <a:hueOff val="-64497"/>
            <a:satOff val="-2237"/>
            <a:lumOff val="7612"/>
            <a:alphaOff val="-29565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5F659A0-F381-43AE-A1C2-1121254CA5B0}">
      <dsp:nvSpPr>
        <dsp:cNvPr id="0" name=""/>
        <dsp:cNvSpPr/>
      </dsp:nvSpPr>
      <dsp:spPr>
        <a:xfrm>
          <a:off x="4975149" y="2982164"/>
          <a:ext cx="1812547" cy="5664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31304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65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Dosis Light" panose="020B0604020202020204" charset="0"/>
            </a:rPr>
            <a:t>Shampoo/champú</a:t>
          </a:r>
          <a:endParaRPr lang="es-ES" sz="1200" kern="1200" dirty="0">
            <a:latin typeface="Dosis Light" panose="020B0604020202020204" charset="0"/>
          </a:endParaRPr>
        </a:p>
      </dsp:txBody>
      <dsp:txXfrm>
        <a:off x="4975149" y="2982164"/>
        <a:ext cx="1812547" cy="566421"/>
      </dsp:txXfrm>
    </dsp:sp>
    <dsp:sp modelId="{651ACACE-CC80-44FF-9324-CB9926F16E5A}">
      <dsp:nvSpPr>
        <dsp:cNvPr id="0" name=""/>
        <dsp:cNvSpPr/>
      </dsp:nvSpPr>
      <dsp:spPr>
        <a:xfrm>
          <a:off x="4899626" y="2900347"/>
          <a:ext cx="396494" cy="594742"/>
        </a:xfrm>
        <a:prstGeom prst="rect">
          <a:avLst/>
        </a:prstGeom>
        <a:solidFill>
          <a:schemeClr val="accent2">
            <a:tint val="50000"/>
            <a:alpha val="90000"/>
            <a:hueOff val="-68291"/>
            <a:satOff val="-2369"/>
            <a:lumOff val="8060"/>
            <a:alphaOff val="-31304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497854A-D035-4EEA-9613-E19E340882C2}">
      <dsp:nvSpPr>
        <dsp:cNvPr id="0" name=""/>
        <dsp:cNvSpPr/>
      </dsp:nvSpPr>
      <dsp:spPr>
        <a:xfrm>
          <a:off x="6946974" y="2982164"/>
          <a:ext cx="1812547" cy="5664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3304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65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Dosis Light" panose="020B0604020202020204" charset="0"/>
            </a:rPr>
            <a:t>Serum</a:t>
          </a:r>
          <a:endParaRPr lang="es-ES" sz="1200" kern="1200" dirty="0">
            <a:latin typeface="Dosis Light" panose="020B0604020202020204" charset="0"/>
          </a:endParaRPr>
        </a:p>
      </dsp:txBody>
      <dsp:txXfrm>
        <a:off x="6946974" y="2982164"/>
        <a:ext cx="1812547" cy="566421"/>
      </dsp:txXfrm>
    </dsp:sp>
    <dsp:sp modelId="{435468ED-1A8D-4766-9A6C-5B66D7BD3C57}">
      <dsp:nvSpPr>
        <dsp:cNvPr id="0" name=""/>
        <dsp:cNvSpPr/>
      </dsp:nvSpPr>
      <dsp:spPr>
        <a:xfrm>
          <a:off x="6871451" y="2900347"/>
          <a:ext cx="396494" cy="594742"/>
        </a:xfrm>
        <a:prstGeom prst="rect">
          <a:avLst/>
        </a:prstGeom>
        <a:solidFill>
          <a:schemeClr val="accent2">
            <a:tint val="50000"/>
            <a:alpha val="90000"/>
            <a:hueOff val="-72085"/>
            <a:satOff val="-2501"/>
            <a:lumOff val="8508"/>
            <a:alphaOff val="-3304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2AC7C35-E562-49AF-909A-47BB991CA285}">
      <dsp:nvSpPr>
        <dsp:cNvPr id="0" name=""/>
        <dsp:cNvSpPr/>
      </dsp:nvSpPr>
      <dsp:spPr>
        <a:xfrm>
          <a:off x="1031500" y="3695225"/>
          <a:ext cx="1812547" cy="5664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3478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65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Dosis Light" panose="020B0604020202020204" charset="0"/>
            </a:rPr>
            <a:t>Stick/barra</a:t>
          </a:r>
          <a:endParaRPr lang="es-ES" sz="1200" kern="1200" dirty="0">
            <a:latin typeface="Dosis Light" panose="020B0604020202020204" charset="0"/>
          </a:endParaRPr>
        </a:p>
      </dsp:txBody>
      <dsp:txXfrm>
        <a:off x="1031500" y="3695225"/>
        <a:ext cx="1812547" cy="566421"/>
      </dsp:txXfrm>
    </dsp:sp>
    <dsp:sp modelId="{A7096281-1461-4A8D-9BA2-C24CA2520545}">
      <dsp:nvSpPr>
        <dsp:cNvPr id="0" name=""/>
        <dsp:cNvSpPr/>
      </dsp:nvSpPr>
      <dsp:spPr>
        <a:xfrm>
          <a:off x="955977" y="3613409"/>
          <a:ext cx="396494" cy="594742"/>
        </a:xfrm>
        <a:prstGeom prst="rect">
          <a:avLst/>
        </a:prstGeom>
        <a:solidFill>
          <a:schemeClr val="accent2">
            <a:tint val="50000"/>
            <a:alpha val="90000"/>
            <a:hueOff val="-75879"/>
            <a:satOff val="-2632"/>
            <a:lumOff val="8956"/>
            <a:alphaOff val="-3478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ED87045-4EC7-49CE-8344-285535FC749F}">
      <dsp:nvSpPr>
        <dsp:cNvPr id="0" name=""/>
        <dsp:cNvSpPr/>
      </dsp:nvSpPr>
      <dsp:spPr>
        <a:xfrm>
          <a:off x="3003325" y="3695225"/>
          <a:ext cx="1812547" cy="5664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36522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65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Dosis Light" panose="020B0604020202020204" charset="0"/>
            </a:rPr>
            <a:t>Suero</a:t>
          </a:r>
          <a:endParaRPr lang="es-ES" sz="1200" kern="1200" dirty="0">
            <a:latin typeface="Dosis Light" panose="020B0604020202020204" charset="0"/>
          </a:endParaRPr>
        </a:p>
      </dsp:txBody>
      <dsp:txXfrm>
        <a:off x="3003325" y="3695225"/>
        <a:ext cx="1812547" cy="566421"/>
      </dsp:txXfrm>
    </dsp:sp>
    <dsp:sp modelId="{6F19820D-955E-4610-A181-3A3D367C5858}">
      <dsp:nvSpPr>
        <dsp:cNvPr id="0" name=""/>
        <dsp:cNvSpPr/>
      </dsp:nvSpPr>
      <dsp:spPr>
        <a:xfrm>
          <a:off x="2927802" y="3613409"/>
          <a:ext cx="396494" cy="594742"/>
        </a:xfrm>
        <a:prstGeom prst="rect">
          <a:avLst/>
        </a:prstGeom>
        <a:solidFill>
          <a:schemeClr val="accent2">
            <a:tint val="50000"/>
            <a:alpha val="90000"/>
            <a:hueOff val="-79673"/>
            <a:satOff val="-2764"/>
            <a:lumOff val="9403"/>
            <a:alphaOff val="-36522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C5DC15-EC17-4EBF-8E6C-A9983974F983}">
      <dsp:nvSpPr>
        <dsp:cNvPr id="0" name=""/>
        <dsp:cNvSpPr/>
      </dsp:nvSpPr>
      <dsp:spPr>
        <a:xfrm>
          <a:off x="4975149" y="3695225"/>
          <a:ext cx="1812547" cy="5664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38261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65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Dosis Light" panose="020B0604020202020204" charset="0"/>
            </a:rPr>
            <a:t>Tratamiento</a:t>
          </a:r>
          <a:endParaRPr lang="es-ES" sz="1200" kern="1200" dirty="0">
            <a:latin typeface="Dosis Light" panose="020B0604020202020204" charset="0"/>
          </a:endParaRPr>
        </a:p>
      </dsp:txBody>
      <dsp:txXfrm>
        <a:off x="4975149" y="3695225"/>
        <a:ext cx="1812547" cy="566421"/>
      </dsp:txXfrm>
    </dsp:sp>
    <dsp:sp modelId="{5060BC93-37B6-4DA1-86E8-B4FA0B5A8505}">
      <dsp:nvSpPr>
        <dsp:cNvPr id="0" name=""/>
        <dsp:cNvSpPr/>
      </dsp:nvSpPr>
      <dsp:spPr>
        <a:xfrm>
          <a:off x="4899626" y="3613409"/>
          <a:ext cx="396494" cy="594742"/>
        </a:xfrm>
        <a:prstGeom prst="rect">
          <a:avLst/>
        </a:prstGeom>
        <a:solidFill>
          <a:schemeClr val="accent2">
            <a:tint val="50000"/>
            <a:alpha val="90000"/>
            <a:hueOff val="-83467"/>
            <a:satOff val="-2895"/>
            <a:lumOff val="9851"/>
            <a:alphaOff val="-38261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C2B1FCB-8281-44FE-8E84-7B1474D6152B}">
      <dsp:nvSpPr>
        <dsp:cNvPr id="0" name=""/>
        <dsp:cNvSpPr/>
      </dsp:nvSpPr>
      <dsp:spPr>
        <a:xfrm>
          <a:off x="6946974" y="3695225"/>
          <a:ext cx="1812547" cy="5664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65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Dosis Light" panose="020B0604020202020204" charset="0"/>
            </a:rPr>
            <a:t>Toallita </a:t>
          </a:r>
          <a:endParaRPr lang="es-ES" sz="1200" kern="1200" dirty="0">
            <a:latin typeface="Dosis Light" panose="020B0604020202020204" charset="0"/>
          </a:endParaRPr>
        </a:p>
      </dsp:txBody>
      <dsp:txXfrm>
        <a:off x="6946974" y="3695225"/>
        <a:ext cx="1812547" cy="566421"/>
      </dsp:txXfrm>
    </dsp:sp>
    <dsp:sp modelId="{413E6A68-A14A-4B24-88EC-36A34C164320}">
      <dsp:nvSpPr>
        <dsp:cNvPr id="0" name=""/>
        <dsp:cNvSpPr/>
      </dsp:nvSpPr>
      <dsp:spPr>
        <a:xfrm>
          <a:off x="6871451" y="3613409"/>
          <a:ext cx="396494" cy="594742"/>
        </a:xfrm>
        <a:prstGeom prst="rect">
          <a:avLst/>
        </a:prstGeom>
        <a:solidFill>
          <a:schemeClr val="accent2">
            <a:tint val="50000"/>
            <a:alpha val="90000"/>
            <a:hueOff val="-87261"/>
            <a:satOff val="-3027"/>
            <a:lumOff val="10299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FB96A-7574-43D3-8FEA-210E8D626FD7}">
      <dsp:nvSpPr>
        <dsp:cNvPr id="0" name=""/>
        <dsp:cNvSpPr/>
      </dsp:nvSpPr>
      <dsp:spPr>
        <a:xfrm>
          <a:off x="1857" y="493213"/>
          <a:ext cx="1623960" cy="16239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372" tIns="15240" rIns="89372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Emoliente</a:t>
          </a:r>
          <a:endParaRPr lang="es-ES" sz="1200" b="1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sp:txBody>
      <dsp:txXfrm>
        <a:off x="239680" y="731036"/>
        <a:ext cx="1148314" cy="1148314"/>
      </dsp:txXfrm>
    </dsp:sp>
    <dsp:sp modelId="{08B1CE7D-676C-464E-A3A4-2D33EA96F1B8}">
      <dsp:nvSpPr>
        <dsp:cNvPr id="0" name=""/>
        <dsp:cNvSpPr/>
      </dsp:nvSpPr>
      <dsp:spPr>
        <a:xfrm>
          <a:off x="1301025" y="493213"/>
          <a:ext cx="1623960" cy="16239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12"/>
                <a:satOff val="4131"/>
                <a:lumOff val="2620"/>
                <a:alphaOff val="-1500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12"/>
                <a:satOff val="4131"/>
                <a:lumOff val="2620"/>
                <a:alphaOff val="-15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372" tIns="15240" rIns="89372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Astringente</a:t>
          </a:r>
          <a:endParaRPr lang="es-ES" sz="1200" b="1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sp:txBody>
      <dsp:txXfrm>
        <a:off x="1538848" y="731036"/>
        <a:ext cx="1148314" cy="1148314"/>
      </dsp:txXfrm>
    </dsp:sp>
    <dsp:sp modelId="{2D2DDFEC-73FC-4949-B91D-112BA21BE370}">
      <dsp:nvSpPr>
        <dsp:cNvPr id="0" name=""/>
        <dsp:cNvSpPr/>
      </dsp:nvSpPr>
      <dsp:spPr>
        <a:xfrm>
          <a:off x="2600193" y="493213"/>
          <a:ext cx="1623960" cy="16239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24"/>
                <a:satOff val="8262"/>
                <a:lumOff val="5240"/>
                <a:alphaOff val="-3000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24"/>
                <a:satOff val="8262"/>
                <a:lumOff val="5240"/>
                <a:alphaOff val="-3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372" tIns="15240" rIns="89372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Antiinflamatoria</a:t>
          </a:r>
          <a:endParaRPr lang="es-ES" sz="1200" b="1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sp:txBody>
      <dsp:txXfrm>
        <a:off x="2838016" y="731036"/>
        <a:ext cx="1148314" cy="11483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FB96A-7574-43D3-8FEA-210E8D626FD7}">
      <dsp:nvSpPr>
        <dsp:cNvPr id="0" name=""/>
        <dsp:cNvSpPr/>
      </dsp:nvSpPr>
      <dsp:spPr>
        <a:xfrm>
          <a:off x="1755" y="608015"/>
          <a:ext cx="1535323" cy="153532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494" tIns="15240" rIns="8449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Anticéptica</a:t>
          </a:r>
          <a:r>
            <a:rPr lang="es-ES" sz="1200" b="1" kern="12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 / </a:t>
          </a:r>
          <a:r>
            <a:rPr lang="es-ES" sz="1200" b="1" kern="1200" dirty="0" err="1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Antífúngica</a:t>
          </a:r>
          <a:endParaRPr lang="es-ES" sz="1200" b="1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sp:txBody>
      <dsp:txXfrm>
        <a:off x="226598" y="832858"/>
        <a:ext cx="1085637" cy="1085637"/>
      </dsp:txXfrm>
    </dsp:sp>
    <dsp:sp modelId="{08B1CE7D-676C-464E-A3A4-2D33EA96F1B8}">
      <dsp:nvSpPr>
        <dsp:cNvPr id="0" name=""/>
        <dsp:cNvSpPr/>
      </dsp:nvSpPr>
      <dsp:spPr>
        <a:xfrm>
          <a:off x="1230014" y="608015"/>
          <a:ext cx="1535323" cy="153532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12"/>
                <a:satOff val="4131"/>
                <a:lumOff val="2620"/>
                <a:alphaOff val="-1500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12"/>
                <a:satOff val="4131"/>
                <a:lumOff val="2620"/>
                <a:alphaOff val="-15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494" tIns="15240" rIns="8449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Nutritiva</a:t>
          </a:r>
          <a:endParaRPr lang="es-ES" sz="1200" b="1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sp:txBody>
      <dsp:txXfrm>
        <a:off x="1454857" y="832858"/>
        <a:ext cx="1085637" cy="1085637"/>
      </dsp:txXfrm>
    </dsp:sp>
    <dsp:sp modelId="{2D2DDFEC-73FC-4949-B91D-112BA21BE370}">
      <dsp:nvSpPr>
        <dsp:cNvPr id="0" name=""/>
        <dsp:cNvSpPr/>
      </dsp:nvSpPr>
      <dsp:spPr>
        <a:xfrm>
          <a:off x="2458272" y="608015"/>
          <a:ext cx="1535323" cy="153532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24"/>
                <a:satOff val="8262"/>
                <a:lumOff val="5240"/>
                <a:alphaOff val="-3000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24"/>
                <a:satOff val="8262"/>
                <a:lumOff val="5240"/>
                <a:alphaOff val="-3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494" tIns="15240" rIns="8449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Regeneradora</a:t>
          </a:r>
          <a:endParaRPr lang="es-ES" sz="1200" b="1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sp:txBody>
      <dsp:txXfrm>
        <a:off x="2683115" y="832858"/>
        <a:ext cx="1085637" cy="10856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FB96A-7574-43D3-8FEA-210E8D626FD7}">
      <dsp:nvSpPr>
        <dsp:cNvPr id="0" name=""/>
        <dsp:cNvSpPr/>
      </dsp:nvSpPr>
      <dsp:spPr>
        <a:xfrm>
          <a:off x="2229" y="761511"/>
          <a:ext cx="1949223" cy="194922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272" tIns="15240" rIns="107272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err="1" smtClean="0">
              <a:solidFill>
                <a:schemeClr val="accent3">
                  <a:lumMod val="50000"/>
                </a:schemeClr>
              </a:solidFill>
              <a:latin typeface="Pontano Sans" panose="020B0604020202020204" charset="0"/>
            </a:rPr>
            <a:t>Despigmentante</a:t>
          </a:r>
          <a:endParaRPr lang="es-ES" sz="1200" b="0" kern="1200" dirty="0">
            <a:solidFill>
              <a:schemeClr val="accent3">
                <a:lumMod val="50000"/>
              </a:schemeClr>
            </a:solidFill>
            <a:latin typeface="Pontano Sans" panose="020B0604020202020204" charset="0"/>
          </a:endParaRPr>
        </a:p>
      </dsp:txBody>
      <dsp:txXfrm>
        <a:off x="287686" y="1046968"/>
        <a:ext cx="1378309" cy="1378309"/>
      </dsp:txXfrm>
    </dsp:sp>
    <dsp:sp modelId="{08B1CE7D-676C-464E-A3A4-2D33EA96F1B8}">
      <dsp:nvSpPr>
        <dsp:cNvPr id="0" name=""/>
        <dsp:cNvSpPr/>
      </dsp:nvSpPr>
      <dsp:spPr>
        <a:xfrm>
          <a:off x="1561607" y="761511"/>
          <a:ext cx="1949223" cy="194922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12"/>
                <a:satOff val="4131"/>
                <a:lumOff val="2620"/>
                <a:alphaOff val="-1500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12"/>
                <a:satOff val="4131"/>
                <a:lumOff val="2620"/>
                <a:alphaOff val="-15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272" tIns="15240" rIns="107272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accent3">
                  <a:lumMod val="50000"/>
                </a:schemeClr>
              </a:solidFill>
              <a:latin typeface="Pontano Sans" panose="020B0604020202020204" charset="0"/>
            </a:rPr>
            <a:t>Nutritiva</a:t>
          </a:r>
          <a:endParaRPr lang="es-ES" sz="1200" b="0" kern="1200" dirty="0">
            <a:solidFill>
              <a:schemeClr val="accent3">
                <a:lumMod val="50000"/>
              </a:schemeClr>
            </a:solidFill>
            <a:latin typeface="Pontano Sans" panose="020B0604020202020204" charset="0"/>
          </a:endParaRPr>
        </a:p>
      </dsp:txBody>
      <dsp:txXfrm>
        <a:off x="1847064" y="1046968"/>
        <a:ext cx="1378309" cy="1378309"/>
      </dsp:txXfrm>
    </dsp:sp>
    <dsp:sp modelId="{2D2DDFEC-73FC-4949-B91D-112BA21BE370}">
      <dsp:nvSpPr>
        <dsp:cNvPr id="0" name=""/>
        <dsp:cNvSpPr/>
      </dsp:nvSpPr>
      <dsp:spPr>
        <a:xfrm>
          <a:off x="3120986" y="761511"/>
          <a:ext cx="1949223" cy="194922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24"/>
                <a:satOff val="8262"/>
                <a:lumOff val="5240"/>
                <a:alphaOff val="-3000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24"/>
                <a:satOff val="8262"/>
                <a:lumOff val="5240"/>
                <a:alphaOff val="-3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272" tIns="15240" rIns="107272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accent3">
                  <a:lumMod val="50000"/>
                </a:schemeClr>
              </a:solidFill>
              <a:latin typeface="Pontano Sans" panose="020B0604020202020204" charset="0"/>
            </a:rPr>
            <a:t>Pigmento</a:t>
          </a:r>
          <a:endParaRPr lang="es-ES" sz="1200" b="0" kern="1200" dirty="0">
            <a:solidFill>
              <a:schemeClr val="accent3">
                <a:lumMod val="50000"/>
              </a:schemeClr>
            </a:solidFill>
            <a:latin typeface="Pontano Sans" panose="020B0604020202020204" charset="0"/>
          </a:endParaRPr>
        </a:p>
      </dsp:txBody>
      <dsp:txXfrm>
        <a:off x="3406443" y="1046968"/>
        <a:ext cx="1378309" cy="13783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CD51B-8147-4E62-A260-195F4925AF15}">
      <dsp:nvSpPr>
        <dsp:cNvPr id="0" name=""/>
        <dsp:cNvSpPr/>
      </dsp:nvSpPr>
      <dsp:spPr>
        <a:xfrm>
          <a:off x="5371" y="627355"/>
          <a:ext cx="1691324" cy="19897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3FCE3-A527-4A2F-AD69-3C57D2974068}">
      <dsp:nvSpPr>
        <dsp:cNvPr id="0" name=""/>
        <dsp:cNvSpPr/>
      </dsp:nvSpPr>
      <dsp:spPr>
        <a:xfrm>
          <a:off x="89938" y="706947"/>
          <a:ext cx="1522192" cy="12933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D7EA-8C5D-46E5-B3C1-E5137C038901}">
      <dsp:nvSpPr>
        <dsp:cNvPr id="0" name=""/>
        <dsp:cNvSpPr/>
      </dsp:nvSpPr>
      <dsp:spPr>
        <a:xfrm>
          <a:off x="89938" y="2000313"/>
          <a:ext cx="1522192" cy="537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PLANTAS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(HIERBAS, FLORES)</a:t>
          </a:r>
          <a:endParaRPr lang="es-ES" sz="1400" b="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sp:txBody>
      <dsp:txXfrm>
        <a:off x="89938" y="2000313"/>
        <a:ext cx="1522192" cy="537244"/>
      </dsp:txXfrm>
    </dsp:sp>
    <dsp:sp modelId="{900779D1-DB11-4032-AAB9-0260CD7BA766}">
      <dsp:nvSpPr>
        <dsp:cNvPr id="0" name=""/>
        <dsp:cNvSpPr/>
      </dsp:nvSpPr>
      <dsp:spPr>
        <a:xfrm>
          <a:off x="2205954" y="627355"/>
          <a:ext cx="1691324" cy="19897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BE786-0130-4EC3-B683-F7791F762E98}">
      <dsp:nvSpPr>
        <dsp:cNvPr id="0" name=""/>
        <dsp:cNvSpPr/>
      </dsp:nvSpPr>
      <dsp:spPr>
        <a:xfrm>
          <a:off x="2290520" y="706947"/>
          <a:ext cx="1522192" cy="129336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83065-D81D-4E72-96BD-A8581B2699DC}">
      <dsp:nvSpPr>
        <dsp:cNvPr id="0" name=""/>
        <dsp:cNvSpPr/>
      </dsp:nvSpPr>
      <dsp:spPr>
        <a:xfrm>
          <a:off x="2290520" y="2000313"/>
          <a:ext cx="1522192" cy="537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FRUTAS Y VERDURAS</a:t>
          </a:r>
          <a:endParaRPr lang="es-ES" sz="1400" b="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sp:txBody>
      <dsp:txXfrm>
        <a:off x="2290520" y="2000313"/>
        <a:ext cx="1522192" cy="537244"/>
      </dsp:txXfrm>
    </dsp:sp>
    <dsp:sp modelId="{CF5665E9-9105-4032-8CBF-BA6909D4388C}">
      <dsp:nvSpPr>
        <dsp:cNvPr id="0" name=""/>
        <dsp:cNvSpPr/>
      </dsp:nvSpPr>
      <dsp:spPr>
        <a:xfrm>
          <a:off x="4406536" y="627355"/>
          <a:ext cx="1691324" cy="19897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64513-FD2B-4188-BBB6-8716FF854247}">
      <dsp:nvSpPr>
        <dsp:cNvPr id="0" name=""/>
        <dsp:cNvSpPr/>
      </dsp:nvSpPr>
      <dsp:spPr>
        <a:xfrm>
          <a:off x="4491102" y="706947"/>
          <a:ext cx="1522192" cy="12933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36F2A-A661-4926-A8B4-E68BAC12FF70}">
      <dsp:nvSpPr>
        <dsp:cNvPr id="0" name=""/>
        <dsp:cNvSpPr/>
      </dsp:nvSpPr>
      <dsp:spPr>
        <a:xfrm>
          <a:off x="4491102" y="2000313"/>
          <a:ext cx="1522192" cy="537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ANIMAL</a:t>
          </a:r>
          <a:endParaRPr lang="es-ES" sz="1400" b="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sp:txBody>
      <dsp:txXfrm>
        <a:off x="4491102" y="2000313"/>
        <a:ext cx="1522192" cy="537244"/>
      </dsp:txXfrm>
    </dsp:sp>
    <dsp:sp modelId="{4C244BAB-E9D1-4DD6-BAA8-914F63332A0E}">
      <dsp:nvSpPr>
        <dsp:cNvPr id="0" name=""/>
        <dsp:cNvSpPr/>
      </dsp:nvSpPr>
      <dsp:spPr>
        <a:xfrm>
          <a:off x="6607119" y="627355"/>
          <a:ext cx="1691324" cy="19897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E3E38-BE81-4587-BE24-93D3B0B732C9}">
      <dsp:nvSpPr>
        <dsp:cNvPr id="0" name=""/>
        <dsp:cNvSpPr/>
      </dsp:nvSpPr>
      <dsp:spPr>
        <a:xfrm>
          <a:off x="6691685" y="706947"/>
          <a:ext cx="1522192" cy="129336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C4033-10AD-4051-98A7-4C6402FD5897}">
      <dsp:nvSpPr>
        <dsp:cNvPr id="0" name=""/>
        <dsp:cNvSpPr/>
      </dsp:nvSpPr>
      <dsp:spPr>
        <a:xfrm>
          <a:off x="6691685" y="2000313"/>
          <a:ext cx="1522192" cy="537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MINERAL</a:t>
          </a:r>
          <a:endParaRPr lang="es-ES" sz="1400" b="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sp:txBody>
      <dsp:txXfrm>
        <a:off x="6691685" y="2000313"/>
        <a:ext cx="1522192" cy="5372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6AE59-3E45-43A6-8428-B28AF52075B0}">
      <dsp:nvSpPr>
        <dsp:cNvPr id="0" name=""/>
        <dsp:cNvSpPr/>
      </dsp:nvSpPr>
      <dsp:spPr>
        <a:xfrm rot="21300000">
          <a:off x="17549" y="1502487"/>
          <a:ext cx="5683708" cy="650870"/>
        </a:xfrm>
        <a:prstGeom prst="mathMinus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0B74BA2-A60E-41CE-9140-8C6C79A2CB69}">
      <dsp:nvSpPr>
        <dsp:cNvPr id="0" name=""/>
        <dsp:cNvSpPr/>
      </dsp:nvSpPr>
      <dsp:spPr>
        <a:xfrm>
          <a:off x="686256" y="182792"/>
          <a:ext cx="1715642" cy="1462338"/>
        </a:xfrm>
        <a:prstGeom prst="downArrow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7A38BD-CCDB-41FC-840B-22A813DC06F2}">
      <dsp:nvSpPr>
        <dsp:cNvPr id="0" name=""/>
        <dsp:cNvSpPr/>
      </dsp:nvSpPr>
      <dsp:spPr>
        <a:xfrm>
          <a:off x="3030967" y="0"/>
          <a:ext cx="1830018" cy="1535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Metabolismo primario</a:t>
          </a:r>
          <a:endParaRPr lang="es-ES" sz="16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err="1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Heterócidos</a:t>
          </a:r>
          <a:endParaRPr lang="es-ES" sz="16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err="1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Polifenoles</a:t>
          </a:r>
          <a:endParaRPr lang="es-ES" sz="16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err="1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Terpenoides</a:t>
          </a:r>
          <a:endParaRPr lang="es-ES" sz="16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Alcaloides</a:t>
          </a:r>
          <a:endParaRPr lang="es-ES" sz="16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sp:txBody>
      <dsp:txXfrm>
        <a:off x="3030967" y="0"/>
        <a:ext cx="1830018" cy="1535454"/>
      </dsp:txXfrm>
    </dsp:sp>
    <dsp:sp modelId="{23F75A63-1E48-42C3-9EFB-56C9AEB76B52}">
      <dsp:nvSpPr>
        <dsp:cNvPr id="0" name=""/>
        <dsp:cNvSpPr/>
      </dsp:nvSpPr>
      <dsp:spPr>
        <a:xfrm>
          <a:off x="3316908" y="2010714"/>
          <a:ext cx="1715642" cy="1462338"/>
        </a:xfrm>
        <a:prstGeom prst="upArrow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135D80-0CB2-49D6-BAD4-3ABFF645A149}">
      <dsp:nvSpPr>
        <dsp:cNvPr id="0" name=""/>
        <dsp:cNvSpPr/>
      </dsp:nvSpPr>
      <dsp:spPr>
        <a:xfrm>
          <a:off x="857821" y="2120390"/>
          <a:ext cx="1830018" cy="1535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Metabolismo secundario</a:t>
          </a:r>
          <a:endParaRPr lang="es-ES" sz="16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Glúcidos</a:t>
          </a:r>
          <a:endParaRPr lang="es-ES" sz="16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Lípidos</a:t>
          </a:r>
          <a:endParaRPr lang="es-ES" sz="16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rPr>
            <a:t>Derivados de aminoácidos</a:t>
          </a:r>
          <a:endParaRPr lang="es-ES" sz="1600" kern="1200" dirty="0">
            <a:solidFill>
              <a:schemeClr val="accent3">
                <a:lumMod val="50000"/>
              </a:schemeClr>
            </a:solidFill>
            <a:latin typeface="Dosis Light" panose="020B0604020202020204" charset="0"/>
          </a:endParaRPr>
        </a:p>
      </dsp:txBody>
      <dsp:txXfrm>
        <a:off x="857821" y="2120390"/>
        <a:ext cx="1830018" cy="1535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5949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390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560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0823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9641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673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6958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9660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9195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9024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051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957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0886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2449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263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51B148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rgbClr val="51B148"/>
              </a:buClr>
              <a:buSzPts val="2600"/>
              <a:buChar char="⊷"/>
              <a:defRPr sz="2600" i="1">
                <a:solidFill>
                  <a:srgbClr val="51B148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⊶"/>
              <a:defRPr sz="2600" i="1">
                <a:solidFill>
                  <a:srgbClr val="51B148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⊸"/>
              <a:defRPr sz="2600" i="1">
                <a:solidFill>
                  <a:srgbClr val="51B148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●"/>
              <a:defRPr sz="2600" i="1">
                <a:solidFill>
                  <a:srgbClr val="51B148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○"/>
              <a:defRPr sz="2600" i="1">
                <a:solidFill>
                  <a:srgbClr val="51B148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■"/>
              <a:defRPr sz="2600" i="1">
                <a:solidFill>
                  <a:srgbClr val="51B148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●"/>
              <a:defRPr sz="2600" i="1">
                <a:solidFill>
                  <a:srgbClr val="51B148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○"/>
              <a:defRPr sz="2600" i="1">
                <a:solidFill>
                  <a:srgbClr val="51B148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■"/>
              <a:defRPr sz="2600" i="1">
                <a:solidFill>
                  <a:srgbClr val="51B14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484F56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9600">
              <a:solidFill>
                <a:srgbClr val="484F5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9BCF63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_2">
    <p:bg>
      <p:bgPr>
        <a:solidFill>
          <a:srgbClr val="9BCF63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4" name="Google Shape;94;p12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2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⊷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⊶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⊸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COSMÉTICA NATURAL</a:t>
            </a:r>
            <a:endParaRPr sz="6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67" y="292677"/>
            <a:ext cx="2120971" cy="850321"/>
          </a:xfrm>
          <a:prstGeom prst="rect">
            <a:avLst/>
          </a:prstGeom>
        </p:spPr>
      </p:pic>
      <p:sp>
        <p:nvSpPr>
          <p:cNvPr id="5" name="Google Shape;115;p15"/>
          <p:cNvSpPr txBox="1">
            <a:spLocks/>
          </p:cNvSpPr>
          <p:nvPr/>
        </p:nvSpPr>
        <p:spPr>
          <a:xfrm>
            <a:off x="4918075" y="3274146"/>
            <a:ext cx="3249180" cy="1162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1600" b="1" dirty="0" smtClean="0">
                <a:solidFill>
                  <a:srgbClr val="484F56"/>
                </a:solidFill>
                <a:latin typeface="Pontano Sans" panose="020B0604020202020204" charset="0"/>
              </a:rPr>
              <a:t>Q.F.B. Daniela González Arroyo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1600" b="1" dirty="0" smtClean="0">
                <a:solidFill>
                  <a:srgbClr val="484F56"/>
                </a:solidFill>
                <a:latin typeface="Pontano Sans" panose="020B0604020202020204" charset="0"/>
              </a:rPr>
              <a:t>NATME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1600" b="1" dirty="0" err="1" smtClean="0">
                <a:solidFill>
                  <a:srgbClr val="484F56"/>
                </a:solidFill>
                <a:latin typeface="Pontano Sans" panose="020B0604020202020204" charset="0"/>
              </a:rPr>
              <a:t>Fundador</a:t>
            </a:r>
            <a:r>
              <a:rPr lang="en-US" sz="1600" b="1" dirty="0" smtClean="0">
                <a:solidFill>
                  <a:srgbClr val="484F56"/>
                </a:solidFill>
                <a:latin typeface="Pontano Sans" panose="020B0604020202020204" charset="0"/>
              </a:rPr>
              <a:t>. </a:t>
            </a:r>
            <a:r>
              <a:rPr lang="en-US" sz="1600" b="1" dirty="0" err="1" smtClean="0">
                <a:solidFill>
                  <a:srgbClr val="484F56"/>
                </a:solidFill>
                <a:latin typeface="Pontano Sans" panose="020B0604020202020204" charset="0"/>
              </a:rPr>
              <a:t>Desarrollo</a:t>
            </a:r>
            <a:r>
              <a:rPr lang="en-US" sz="1600" b="1" dirty="0" smtClean="0">
                <a:solidFill>
                  <a:srgbClr val="484F56"/>
                </a:solidFill>
                <a:latin typeface="Pontano Sans" panose="020B0604020202020204" charset="0"/>
              </a:rPr>
              <a:t> de </a:t>
            </a:r>
            <a:r>
              <a:rPr lang="en-US" sz="1600" b="1" dirty="0" err="1" smtClean="0">
                <a:solidFill>
                  <a:srgbClr val="484F56"/>
                </a:solidFill>
                <a:latin typeface="Pontano Sans" panose="020B0604020202020204" charset="0"/>
              </a:rPr>
              <a:t>Producto</a:t>
            </a:r>
            <a:r>
              <a:rPr lang="en-US" sz="1600" b="1" dirty="0" smtClean="0">
                <a:solidFill>
                  <a:srgbClr val="484F56"/>
                </a:solidFill>
                <a:latin typeface="Pontano Sans" panose="020B0604020202020204" charset="0"/>
              </a:rPr>
              <a:t>.</a:t>
            </a:r>
            <a:endParaRPr lang="en-US" sz="1800" dirty="0">
              <a:solidFill>
                <a:srgbClr val="484F56"/>
              </a:solidFill>
              <a:latin typeface="Pontano Sans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10</a:t>
            </a:fld>
            <a:endParaRPr lang="es-MX"/>
          </a:p>
        </p:txBody>
      </p:sp>
      <p:pic>
        <p:nvPicPr>
          <p:cNvPr id="1026" name="Picture 2" descr="http://canipec.org.mx/wp-content/uploads/2018/12/Econom%C3%ADa-circul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07" y="235098"/>
            <a:ext cx="6035393" cy="471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51;p20"/>
          <p:cNvSpPr txBox="1">
            <a:spLocks/>
          </p:cNvSpPr>
          <p:nvPr/>
        </p:nvSpPr>
        <p:spPr>
          <a:xfrm>
            <a:off x="250611" y="3787776"/>
            <a:ext cx="5186362" cy="115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r>
              <a:rPr lang="es-MX" sz="5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ECONOMÍA  CIRCULAR</a:t>
            </a:r>
            <a:endParaRPr lang="es-MX" sz="5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944384" y="235098"/>
            <a:ext cx="3814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latin typeface="Dosis Light" panose="020B0604020202020204" charset="0"/>
              </a:rPr>
              <a:t>Rentabilidad</a:t>
            </a:r>
          </a:p>
          <a:p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latin typeface="Dosis Light" panose="020B0604020202020204" charset="0"/>
              </a:rPr>
              <a:t>Colaboración</a:t>
            </a:r>
          </a:p>
          <a:p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latin typeface="Dosis Light" panose="020B0604020202020204" charset="0"/>
              </a:rPr>
              <a:t>Reputación</a:t>
            </a:r>
          </a:p>
          <a:p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latin typeface="Dosis Light" panose="020B0604020202020204" charset="0"/>
              </a:rPr>
              <a:t>Innovación</a:t>
            </a:r>
            <a:endParaRPr lang="es-MX" sz="2400" dirty="0">
              <a:solidFill>
                <a:schemeClr val="bg1">
                  <a:lumMod val="50000"/>
                </a:schemeClr>
              </a:solidFill>
              <a:latin typeface="Dosis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>
            <a:spLocks noGrp="1"/>
          </p:cNvSpPr>
          <p:nvPr>
            <p:ph type="body" idx="1"/>
          </p:nvPr>
        </p:nvSpPr>
        <p:spPr>
          <a:xfrm>
            <a:off x="3822000" y="165772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1800" dirty="0" smtClean="0">
                <a:solidFill>
                  <a:schemeClr val="accent3">
                    <a:lumMod val="50000"/>
                  </a:schemeClr>
                </a:solidFill>
                <a:latin typeface="Dosis Light" panose="020B0604020202020204" charset="0"/>
              </a:rPr>
              <a:t>Usar menor cantidad de ingredientes</a:t>
            </a:r>
            <a:endParaRPr sz="1800" dirty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endParaRPr>
          </a:p>
        </p:txBody>
      </p:sp>
      <p:sp>
        <p:nvSpPr>
          <p:cNvPr id="289" name="Google Shape;289;p31"/>
          <p:cNvSpPr txBox="1">
            <a:spLocks noGrp="1"/>
          </p:cNvSpPr>
          <p:nvPr>
            <p:ph type="body" idx="2"/>
          </p:nvPr>
        </p:nvSpPr>
        <p:spPr>
          <a:xfrm>
            <a:off x="5448638" y="165772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1800" dirty="0" smtClean="0">
                <a:solidFill>
                  <a:schemeClr val="accent3">
                    <a:lumMod val="50000"/>
                  </a:schemeClr>
                </a:solidFill>
                <a:latin typeface="Dosis Light" panose="020B0604020202020204" charset="0"/>
              </a:rPr>
              <a:t>Reducir el tamaño de los envases</a:t>
            </a:r>
            <a:endParaRPr sz="1800" dirty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endParaRPr>
          </a:p>
        </p:txBody>
      </p:sp>
      <p:sp>
        <p:nvSpPr>
          <p:cNvPr id="290" name="Google Shape;290;p31"/>
          <p:cNvSpPr txBox="1">
            <a:spLocks noGrp="1"/>
          </p:cNvSpPr>
          <p:nvPr>
            <p:ph type="body" idx="3"/>
          </p:nvPr>
        </p:nvSpPr>
        <p:spPr>
          <a:xfrm>
            <a:off x="7075275" y="165772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1800" dirty="0" smtClean="0">
                <a:solidFill>
                  <a:schemeClr val="accent3">
                    <a:lumMod val="50000"/>
                  </a:schemeClr>
                </a:solidFill>
                <a:latin typeface="Dosis Light" panose="020B0604020202020204" charset="0"/>
              </a:rPr>
              <a:t>Usar materiales reciclados o reciclables</a:t>
            </a:r>
            <a:endParaRPr sz="1800" dirty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endParaRPr>
          </a:p>
        </p:txBody>
      </p:sp>
      <p:sp>
        <p:nvSpPr>
          <p:cNvPr id="291" name="Google Shape;291;p3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92" name="Google Shape;292;p31"/>
          <p:cNvSpPr txBox="1">
            <a:spLocks noGrp="1"/>
          </p:cNvSpPr>
          <p:nvPr>
            <p:ph type="body" idx="1"/>
          </p:nvPr>
        </p:nvSpPr>
        <p:spPr>
          <a:xfrm>
            <a:off x="3822000" y="3155686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1800" b="1" dirty="0" smtClean="0">
                <a:solidFill>
                  <a:schemeClr val="accent3">
                    <a:lumMod val="50000"/>
                  </a:schemeClr>
                </a:solidFill>
                <a:latin typeface="Dosis Light" panose="020B0604020202020204" charset="0"/>
              </a:rPr>
              <a:t>Crear productos biodegradables</a:t>
            </a:r>
            <a:endParaRPr sz="1800" b="1" dirty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endParaRPr>
          </a:p>
        </p:txBody>
      </p:sp>
      <p:sp>
        <p:nvSpPr>
          <p:cNvPr id="293" name="Google Shape;293;p31"/>
          <p:cNvSpPr txBox="1">
            <a:spLocks noGrp="1"/>
          </p:cNvSpPr>
          <p:nvPr>
            <p:ph type="body" idx="2"/>
          </p:nvPr>
        </p:nvSpPr>
        <p:spPr>
          <a:xfrm>
            <a:off x="5448638" y="3155686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1800" dirty="0" smtClean="0">
                <a:solidFill>
                  <a:schemeClr val="accent3">
                    <a:lumMod val="50000"/>
                  </a:schemeClr>
                </a:solidFill>
                <a:latin typeface="Dosis Light" panose="020B0604020202020204" charset="0"/>
              </a:rPr>
              <a:t>Empaques ecológicos</a:t>
            </a:r>
            <a:endParaRPr sz="1800" dirty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endParaRPr>
          </a:p>
        </p:txBody>
      </p:sp>
      <p:sp>
        <p:nvSpPr>
          <p:cNvPr id="294" name="Google Shape;294;p31"/>
          <p:cNvSpPr txBox="1">
            <a:spLocks noGrp="1"/>
          </p:cNvSpPr>
          <p:nvPr>
            <p:ph type="body" idx="3"/>
          </p:nvPr>
        </p:nvSpPr>
        <p:spPr>
          <a:xfrm>
            <a:off x="7075275" y="3155686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1800" dirty="0" smtClean="0">
                <a:solidFill>
                  <a:schemeClr val="accent3">
                    <a:lumMod val="50000"/>
                  </a:schemeClr>
                </a:solidFill>
                <a:latin typeface="Dosis Light" panose="020B0604020202020204" charset="0"/>
              </a:rPr>
              <a:t>Optimizar el uso de electricidad y agua</a:t>
            </a:r>
            <a:endParaRPr sz="1800" dirty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22000" y="794573"/>
            <a:ext cx="4864800" cy="690900"/>
          </a:xfrm>
        </p:spPr>
        <p:txBody>
          <a:bodyPr/>
          <a:lstStyle/>
          <a:p>
            <a:r>
              <a:rPr lang="es-MX" dirty="0" smtClean="0">
                <a:latin typeface="Pontano Sans" panose="020B0604020202020204" charset="0"/>
              </a:rPr>
              <a:t>Acciones aplicables a la Industria Cosmética</a:t>
            </a:r>
            <a:endParaRPr lang="es-MX" dirty="0">
              <a:latin typeface="Pontano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DESARROLLO DE PRODUCTO</a:t>
            </a:r>
            <a:endParaRPr sz="5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67" y="292677"/>
            <a:ext cx="2120971" cy="850321"/>
          </a:xfrm>
          <a:prstGeom prst="rect">
            <a:avLst/>
          </a:prstGeom>
        </p:spPr>
      </p:pic>
      <p:sp>
        <p:nvSpPr>
          <p:cNvPr id="5" name="Google Shape;115;p15"/>
          <p:cNvSpPr txBox="1">
            <a:spLocks/>
          </p:cNvSpPr>
          <p:nvPr/>
        </p:nvSpPr>
        <p:spPr>
          <a:xfrm>
            <a:off x="4918075" y="3274146"/>
            <a:ext cx="3756368" cy="1162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2800" b="1" dirty="0" smtClean="0">
                <a:solidFill>
                  <a:srgbClr val="484F56"/>
                </a:solidFill>
                <a:latin typeface="Pontano Sans" panose="020B0604020202020204" charset="0"/>
              </a:rPr>
              <a:t>5 </a:t>
            </a:r>
            <a:r>
              <a:rPr lang="en-US" sz="1600" b="1" dirty="0" smtClean="0">
                <a:solidFill>
                  <a:srgbClr val="484F56"/>
                </a:solidFill>
                <a:latin typeface="Pontano Sans" panose="020B0604020202020204" charset="0"/>
              </a:rPr>
              <a:t>PASOS FUNDAMENTALES PARA CREAR UN PRODUCTO DE COSMÉTICA NATURAL</a:t>
            </a:r>
            <a:endParaRPr lang="en-US" sz="1600" dirty="0">
              <a:solidFill>
                <a:srgbClr val="484F56"/>
              </a:solidFill>
              <a:latin typeface="Pontano Sans" panose="020B0604020202020204" charset="0"/>
            </a:endParaRPr>
          </a:p>
        </p:txBody>
      </p:sp>
      <p:grpSp>
        <p:nvGrpSpPr>
          <p:cNvPr id="6" name="Google Shape;520;p40"/>
          <p:cNvGrpSpPr/>
          <p:nvPr/>
        </p:nvGrpSpPr>
        <p:grpSpPr>
          <a:xfrm>
            <a:off x="5087593" y="4533805"/>
            <a:ext cx="442777" cy="447413"/>
            <a:chOff x="3955900" y="2984500"/>
            <a:chExt cx="414000" cy="422525"/>
          </a:xfrm>
        </p:grpSpPr>
        <p:sp>
          <p:nvSpPr>
            <p:cNvPr id="7" name="Google Shape;521;p40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2;p40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3;p40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574;p40"/>
          <p:cNvGrpSpPr/>
          <p:nvPr/>
        </p:nvGrpSpPr>
        <p:grpSpPr>
          <a:xfrm>
            <a:off x="5733060" y="4540549"/>
            <a:ext cx="318014" cy="414510"/>
            <a:chOff x="2624850" y="4296000"/>
            <a:chExt cx="380400" cy="495825"/>
          </a:xfrm>
        </p:grpSpPr>
        <p:sp>
          <p:nvSpPr>
            <p:cNvPr id="11" name="Google Shape;575;p40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76;p40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77;p40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478;p40"/>
          <p:cNvGrpSpPr/>
          <p:nvPr/>
        </p:nvGrpSpPr>
        <p:grpSpPr>
          <a:xfrm>
            <a:off x="6253764" y="4533805"/>
            <a:ext cx="337410" cy="383989"/>
            <a:chOff x="611175" y="2326900"/>
            <a:chExt cx="362700" cy="389575"/>
          </a:xfrm>
        </p:grpSpPr>
        <p:sp>
          <p:nvSpPr>
            <p:cNvPr id="22" name="Google Shape;479;p40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80;p40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81;p40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82;p40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496;p40"/>
          <p:cNvGrpSpPr/>
          <p:nvPr/>
        </p:nvGrpSpPr>
        <p:grpSpPr>
          <a:xfrm>
            <a:off x="7352106" y="4548087"/>
            <a:ext cx="439535" cy="361461"/>
            <a:chOff x="5975075" y="2327500"/>
            <a:chExt cx="420100" cy="388350"/>
          </a:xfrm>
        </p:grpSpPr>
        <p:sp>
          <p:nvSpPr>
            <p:cNvPr id="27" name="Google Shape;497;p40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98;p40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513;p40"/>
          <p:cNvGrpSpPr/>
          <p:nvPr/>
        </p:nvGrpSpPr>
        <p:grpSpPr>
          <a:xfrm>
            <a:off x="6710617" y="4570606"/>
            <a:ext cx="497714" cy="328296"/>
            <a:chOff x="3241525" y="3039450"/>
            <a:chExt cx="494600" cy="312625"/>
          </a:xfrm>
        </p:grpSpPr>
        <p:sp>
          <p:nvSpPr>
            <p:cNvPr id="30" name="Google Shape;514;p40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15;p40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10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0" dirty="0" smtClean="0"/>
              <a:t>PASO 1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0" dirty="0" smtClean="0"/>
              <a:t>Conocer el entorno y el problema</a:t>
            </a:r>
            <a:endParaRPr i="0" dirty="0"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5" name="Google Shape;520;p40"/>
          <p:cNvGrpSpPr/>
          <p:nvPr/>
        </p:nvGrpSpPr>
        <p:grpSpPr>
          <a:xfrm>
            <a:off x="4473146" y="2927643"/>
            <a:ext cx="1927654" cy="2019008"/>
            <a:chOff x="3955900" y="2984500"/>
            <a:chExt cx="414000" cy="422525"/>
          </a:xfrm>
        </p:grpSpPr>
        <p:sp>
          <p:nvSpPr>
            <p:cNvPr id="6" name="Google Shape;521;p40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22;p40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3;p40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14</a:t>
            </a:fld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75" y="254503"/>
            <a:ext cx="5464938" cy="3580040"/>
          </a:xfrm>
          <a:prstGeom prst="rect">
            <a:avLst/>
          </a:prstGeom>
        </p:spPr>
      </p:pic>
      <p:sp>
        <p:nvSpPr>
          <p:cNvPr id="6" name="Google Shape;186;p23"/>
          <p:cNvSpPr txBox="1">
            <a:spLocks/>
          </p:cNvSpPr>
          <p:nvPr/>
        </p:nvSpPr>
        <p:spPr>
          <a:xfrm>
            <a:off x="665568" y="4237046"/>
            <a:ext cx="7926859" cy="10256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1800" dirty="0" smtClean="0">
                <a:solidFill>
                  <a:schemeClr val="bg1">
                    <a:lumMod val="50000"/>
                  </a:schemeClr>
                </a:solidFill>
                <a:latin typeface="Dosis Light" panose="020B0604020202020204" charset="0"/>
              </a:rPr>
              <a:t>Propiedades, estructura, ciclos o fases, enfermedades, factores internos, factores externos, factores de conducta, cultura, costumbres, tendencias, situación socioeconómica  </a:t>
            </a:r>
            <a:endParaRPr lang="es-MX" sz="1800" dirty="0">
              <a:solidFill>
                <a:schemeClr val="bg1">
                  <a:lumMod val="50000"/>
                </a:schemeClr>
              </a:solidFill>
              <a:latin typeface="Dosis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4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0" dirty="0" smtClean="0"/>
              <a:t>PASO 2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0" dirty="0" smtClean="0"/>
              <a:t>Buscar la solución: activo natural</a:t>
            </a:r>
            <a:endParaRPr i="0" dirty="0"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4" name="Google Shape;574;p40"/>
          <p:cNvGrpSpPr/>
          <p:nvPr/>
        </p:nvGrpSpPr>
        <p:grpSpPr>
          <a:xfrm>
            <a:off x="4880919" y="2894462"/>
            <a:ext cx="1023117" cy="1751678"/>
            <a:chOff x="2624850" y="4296000"/>
            <a:chExt cx="380400" cy="495825"/>
          </a:xfrm>
        </p:grpSpPr>
        <p:sp>
          <p:nvSpPr>
            <p:cNvPr id="5" name="Google Shape;575;p40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76;p40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77;p40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07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235551" y="224485"/>
            <a:ext cx="4366800" cy="690900"/>
          </a:xfrm>
        </p:spPr>
        <p:txBody>
          <a:bodyPr/>
          <a:lstStyle/>
          <a:p>
            <a:pPr algn="r"/>
            <a:r>
              <a:rPr lang="es-MX" dirty="0" smtClean="0"/>
              <a:t>PROPIEDADES</a:t>
            </a:r>
            <a:endParaRPr lang="es-MX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16</a:t>
            </a:fld>
            <a:endParaRPr lang="es-MX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55568205"/>
              </p:ext>
            </p:extLst>
          </p:nvPr>
        </p:nvGraphicFramePr>
        <p:xfrm>
          <a:off x="107090" y="2857523"/>
          <a:ext cx="4226011" cy="2610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41532197"/>
              </p:ext>
            </p:extLst>
          </p:nvPr>
        </p:nvGraphicFramePr>
        <p:xfrm>
          <a:off x="4606999" y="2857523"/>
          <a:ext cx="3995352" cy="2751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654134466"/>
              </p:ext>
            </p:extLst>
          </p:nvPr>
        </p:nvGraphicFramePr>
        <p:xfrm>
          <a:off x="3529912" y="383982"/>
          <a:ext cx="5072439" cy="347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5508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17</a:t>
            </a:fld>
            <a:endParaRPr lang="es-MX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89585918"/>
              </p:ext>
            </p:extLst>
          </p:nvPr>
        </p:nvGraphicFramePr>
        <p:xfrm>
          <a:off x="383059" y="1413992"/>
          <a:ext cx="8303816" cy="3244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1512548" y="4212607"/>
            <a:ext cx="1522192" cy="537244"/>
            <a:chOff x="4491102" y="2000313"/>
            <a:chExt cx="1522192" cy="537244"/>
          </a:xfrm>
        </p:grpSpPr>
        <p:sp>
          <p:nvSpPr>
            <p:cNvPr id="8" name="Rectángulo 7"/>
            <p:cNvSpPr/>
            <p:nvPr/>
          </p:nvSpPr>
          <p:spPr>
            <a:xfrm>
              <a:off x="4491102" y="2000313"/>
              <a:ext cx="1522192" cy="53724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CuadroTexto 8"/>
            <p:cNvSpPr txBox="1"/>
            <p:nvPr/>
          </p:nvSpPr>
          <p:spPr>
            <a:xfrm>
              <a:off x="4491102" y="2000313"/>
              <a:ext cx="1522192" cy="537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smtClean="0">
                  <a:solidFill>
                    <a:schemeClr val="accent3">
                      <a:lumMod val="50000"/>
                    </a:schemeClr>
                  </a:solidFill>
                  <a:latin typeface="Dosis Light" panose="020B0604020202020204" charset="0"/>
                </a:rPr>
                <a:t>VEGETAL</a:t>
              </a:r>
              <a:endParaRPr lang="es-ES" sz="2800" b="0" kern="1200" dirty="0">
                <a:solidFill>
                  <a:schemeClr val="accent3">
                    <a:lumMod val="50000"/>
                  </a:schemeClr>
                </a:solidFill>
                <a:latin typeface="Dosis Light" panose="020B0604020202020204" charset="0"/>
              </a:endParaRPr>
            </a:p>
          </p:txBody>
        </p:sp>
      </p:grpSp>
      <p:sp>
        <p:nvSpPr>
          <p:cNvPr id="11" name="Título 3"/>
          <p:cNvSpPr>
            <a:spLocks noGrp="1"/>
          </p:cNvSpPr>
          <p:nvPr>
            <p:ph type="title"/>
          </p:nvPr>
        </p:nvSpPr>
        <p:spPr>
          <a:xfrm>
            <a:off x="4235551" y="224485"/>
            <a:ext cx="4366800" cy="690900"/>
          </a:xfrm>
        </p:spPr>
        <p:txBody>
          <a:bodyPr/>
          <a:lstStyle/>
          <a:p>
            <a:pPr algn="r"/>
            <a:r>
              <a:rPr lang="es-MX" dirty="0" smtClean="0"/>
              <a:t>ORIGEN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95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18</a:t>
            </a:fld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-321276" y="-172995"/>
            <a:ext cx="4641351" cy="5894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Google Shape;288;p31"/>
          <p:cNvSpPr txBox="1">
            <a:spLocks/>
          </p:cNvSpPr>
          <p:nvPr/>
        </p:nvSpPr>
        <p:spPr>
          <a:xfrm>
            <a:off x="-148791" y="341198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s-MX" sz="1800" dirty="0" smtClean="0">
                <a:solidFill>
                  <a:schemeClr val="accent3">
                    <a:lumMod val="50000"/>
                  </a:schemeClr>
                </a:solidFill>
                <a:latin typeface="Dosis Light" panose="020B0604020202020204" charset="0"/>
              </a:rPr>
              <a:t>ACEITE</a:t>
            </a:r>
            <a:endParaRPr lang="es-MX" sz="1800" dirty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endParaRPr>
          </a:p>
        </p:txBody>
      </p:sp>
      <p:sp>
        <p:nvSpPr>
          <p:cNvPr id="6" name="Google Shape;289;p31"/>
          <p:cNvSpPr txBox="1">
            <a:spLocks/>
          </p:cNvSpPr>
          <p:nvPr/>
        </p:nvSpPr>
        <p:spPr>
          <a:xfrm>
            <a:off x="1633065" y="33432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s-MX" sz="1800" dirty="0" smtClean="0">
                <a:solidFill>
                  <a:schemeClr val="accent3">
                    <a:lumMod val="50000"/>
                  </a:schemeClr>
                </a:solidFill>
                <a:latin typeface="Dosis Light" panose="020B0604020202020204" charset="0"/>
              </a:rPr>
              <a:t>MACERADO</a:t>
            </a:r>
            <a:endParaRPr lang="es-MX" sz="1800" dirty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endParaRPr>
          </a:p>
        </p:txBody>
      </p:sp>
      <p:sp>
        <p:nvSpPr>
          <p:cNvPr id="7" name="Google Shape;290;p31"/>
          <p:cNvSpPr txBox="1">
            <a:spLocks/>
          </p:cNvSpPr>
          <p:nvPr/>
        </p:nvSpPr>
        <p:spPr>
          <a:xfrm>
            <a:off x="-117805" y="134887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s-MX" sz="1800" dirty="0" smtClean="0">
                <a:solidFill>
                  <a:schemeClr val="accent3">
                    <a:lumMod val="50000"/>
                  </a:schemeClr>
                </a:solidFill>
                <a:latin typeface="Dosis Light" panose="020B0604020202020204" charset="0"/>
              </a:rPr>
              <a:t>TINTURA</a:t>
            </a:r>
          </a:p>
          <a:p>
            <a:pPr algn="ctr">
              <a:spcBef>
                <a:spcPts val="600"/>
              </a:spcBef>
            </a:pPr>
            <a:endParaRPr lang="es-MX" sz="1800" dirty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endParaRPr>
          </a:p>
        </p:txBody>
      </p:sp>
      <p:sp>
        <p:nvSpPr>
          <p:cNvPr id="8" name="Google Shape;292;p31"/>
          <p:cNvSpPr txBox="1">
            <a:spLocks/>
          </p:cNvSpPr>
          <p:nvPr/>
        </p:nvSpPr>
        <p:spPr>
          <a:xfrm>
            <a:off x="38615" y="2363424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s-MX" sz="1800" dirty="0" smtClean="0">
                <a:solidFill>
                  <a:schemeClr val="accent3">
                    <a:lumMod val="50000"/>
                  </a:schemeClr>
                </a:solidFill>
                <a:latin typeface="Dosis Light" panose="020B0604020202020204" charset="0"/>
              </a:rPr>
              <a:t>EXTRACTO</a:t>
            </a:r>
          </a:p>
          <a:p>
            <a:pPr algn="ctr">
              <a:spcBef>
                <a:spcPts val="600"/>
              </a:spcBef>
            </a:pPr>
            <a:r>
              <a:rPr lang="es-MX" sz="1800" dirty="0" err="1" smtClean="0">
                <a:solidFill>
                  <a:schemeClr val="accent3">
                    <a:lumMod val="50000"/>
                  </a:schemeClr>
                </a:solidFill>
                <a:latin typeface="Dosis Light" panose="020B0604020202020204" charset="0"/>
              </a:rPr>
              <a:t>Hidroglicólico</a:t>
            </a:r>
            <a:endParaRPr lang="es-MX" sz="18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endParaRPr>
          </a:p>
          <a:p>
            <a:pPr algn="ctr">
              <a:spcBef>
                <a:spcPts val="600"/>
              </a:spcBef>
            </a:pPr>
            <a:r>
              <a:rPr lang="es-MX" sz="1800" dirty="0" err="1" smtClean="0">
                <a:solidFill>
                  <a:schemeClr val="accent3">
                    <a:lumMod val="50000"/>
                  </a:schemeClr>
                </a:solidFill>
                <a:latin typeface="Dosis Light" panose="020B0604020202020204" charset="0"/>
              </a:rPr>
              <a:t>Alcóhólico</a:t>
            </a:r>
            <a:endParaRPr lang="es-MX" sz="18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endParaRPr>
          </a:p>
          <a:p>
            <a:pPr algn="ctr">
              <a:spcBef>
                <a:spcPts val="600"/>
              </a:spcBef>
            </a:pPr>
            <a:r>
              <a:rPr lang="es-MX" sz="1800" dirty="0" smtClean="0">
                <a:solidFill>
                  <a:schemeClr val="accent3">
                    <a:lumMod val="50000"/>
                  </a:schemeClr>
                </a:solidFill>
                <a:latin typeface="Dosis Light" panose="020B0604020202020204" charset="0"/>
              </a:rPr>
              <a:t>Acuoso</a:t>
            </a:r>
          </a:p>
          <a:p>
            <a:pPr algn="ctr">
              <a:spcBef>
                <a:spcPts val="600"/>
              </a:spcBef>
            </a:pPr>
            <a:r>
              <a:rPr lang="es-MX" sz="1800" dirty="0" err="1" smtClean="0">
                <a:solidFill>
                  <a:schemeClr val="accent3">
                    <a:lumMod val="50000"/>
                  </a:schemeClr>
                </a:solidFill>
                <a:latin typeface="Dosis Light" panose="020B0604020202020204" charset="0"/>
              </a:rPr>
              <a:t>Glicerinado</a:t>
            </a:r>
            <a:endParaRPr lang="es-MX" sz="1800" dirty="0" smtClean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endParaRPr>
          </a:p>
          <a:p>
            <a:pPr algn="ctr">
              <a:spcBef>
                <a:spcPts val="600"/>
              </a:spcBef>
            </a:pPr>
            <a:endParaRPr lang="es-MX" sz="1800" dirty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endParaRPr>
          </a:p>
        </p:txBody>
      </p:sp>
      <p:sp>
        <p:nvSpPr>
          <p:cNvPr id="9" name="Google Shape;293;p31"/>
          <p:cNvSpPr txBox="1">
            <a:spLocks/>
          </p:cNvSpPr>
          <p:nvPr/>
        </p:nvSpPr>
        <p:spPr>
          <a:xfrm>
            <a:off x="1633065" y="2448746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s-MX" sz="1800" dirty="0" smtClean="0">
                <a:solidFill>
                  <a:schemeClr val="accent3">
                    <a:lumMod val="50000"/>
                  </a:schemeClr>
                </a:solidFill>
                <a:latin typeface="Dosis Light" panose="020B0604020202020204" charset="0"/>
              </a:rPr>
              <a:t>MANTECA</a:t>
            </a:r>
            <a:endParaRPr lang="es-MX" sz="1800" dirty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endParaRPr>
          </a:p>
        </p:txBody>
      </p:sp>
      <p:sp>
        <p:nvSpPr>
          <p:cNvPr id="10" name="Google Shape;294;p31"/>
          <p:cNvSpPr txBox="1">
            <a:spLocks/>
          </p:cNvSpPr>
          <p:nvPr/>
        </p:nvSpPr>
        <p:spPr>
          <a:xfrm>
            <a:off x="1626027" y="3494072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s-MX" sz="1800" dirty="0" smtClean="0">
                <a:solidFill>
                  <a:schemeClr val="accent3">
                    <a:lumMod val="50000"/>
                  </a:schemeClr>
                </a:solidFill>
                <a:latin typeface="Dosis Light" panose="020B0604020202020204" charset="0"/>
              </a:rPr>
              <a:t>INFUSIÓN</a:t>
            </a:r>
          </a:p>
          <a:p>
            <a:pPr algn="ctr">
              <a:spcBef>
                <a:spcPts val="600"/>
              </a:spcBef>
            </a:pPr>
            <a:endParaRPr lang="es-MX" sz="1800" dirty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endParaRPr>
          </a:p>
        </p:txBody>
      </p:sp>
      <p:sp>
        <p:nvSpPr>
          <p:cNvPr id="12" name="Google Shape;288;p31"/>
          <p:cNvSpPr txBox="1">
            <a:spLocks/>
          </p:cNvSpPr>
          <p:nvPr/>
        </p:nvSpPr>
        <p:spPr>
          <a:xfrm>
            <a:off x="1581836" y="1391536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s-MX" sz="1800" dirty="0" smtClean="0">
                <a:solidFill>
                  <a:schemeClr val="accent3">
                    <a:lumMod val="50000"/>
                  </a:schemeClr>
                </a:solidFill>
                <a:latin typeface="Dosis Light" panose="020B0604020202020204" charset="0"/>
              </a:rPr>
              <a:t>ESENCIA</a:t>
            </a:r>
            <a:endParaRPr lang="es-MX" sz="1800" dirty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endParaRP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007695507"/>
              </p:ext>
            </p:extLst>
          </p:nvPr>
        </p:nvGraphicFramePr>
        <p:xfrm>
          <a:off x="3220477" y="1094006"/>
          <a:ext cx="5718807" cy="365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ítulo 3"/>
          <p:cNvSpPr>
            <a:spLocks noGrp="1"/>
          </p:cNvSpPr>
          <p:nvPr>
            <p:ph type="title"/>
          </p:nvPr>
        </p:nvSpPr>
        <p:spPr>
          <a:xfrm>
            <a:off x="4235551" y="224485"/>
            <a:ext cx="4366800" cy="690900"/>
          </a:xfrm>
        </p:spPr>
        <p:txBody>
          <a:bodyPr/>
          <a:lstStyle/>
          <a:p>
            <a:pPr algn="r"/>
            <a:r>
              <a:rPr lang="es-MX" dirty="0" smtClean="0"/>
              <a:t>FUENTE DE OBTENCIÓN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990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-321276" y="-172995"/>
            <a:ext cx="4641351" cy="5894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3" y="191069"/>
            <a:ext cx="4135272" cy="27568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90" y="0"/>
            <a:ext cx="4075433" cy="259307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/>
          <a:srcRect l="39721" t="46560" r="40874" b="33290"/>
          <a:stretch/>
        </p:blipFill>
        <p:spPr>
          <a:xfrm>
            <a:off x="430463" y="3311981"/>
            <a:ext cx="1657645" cy="967707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727799" y="4515453"/>
            <a:ext cx="122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Pontano Sans" panose="020B0604020202020204" charset="0"/>
              </a:rPr>
              <a:t>flavonoide</a:t>
            </a:r>
            <a:endParaRPr lang="es-MX" dirty="0">
              <a:solidFill>
                <a:schemeClr val="accent3">
                  <a:lumMod val="50000"/>
                </a:schemeClr>
              </a:solidFill>
              <a:latin typeface="Pontano Sans" panose="020B060402020202020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/>
          <a:srcRect l="38777" t="34620" r="39825" b="43365"/>
          <a:stretch/>
        </p:blipFill>
        <p:spPr>
          <a:xfrm>
            <a:off x="3361040" y="3170216"/>
            <a:ext cx="1918069" cy="1109472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697225" y="4515453"/>
            <a:ext cx="122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 smtClean="0">
                <a:solidFill>
                  <a:schemeClr val="accent3">
                    <a:lumMod val="50000"/>
                  </a:schemeClr>
                </a:solidFill>
                <a:latin typeface="Pontano Sans" panose="020B0604020202020204" charset="0"/>
              </a:rPr>
              <a:t>cumarina</a:t>
            </a:r>
            <a:endParaRPr lang="es-MX" dirty="0">
              <a:solidFill>
                <a:schemeClr val="accent3">
                  <a:lumMod val="50000"/>
                </a:schemeClr>
              </a:solidFill>
              <a:latin typeface="Pontano Sans" panose="020B060402020202020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/>
          <a:srcRect l="30280" t="53836" r="59965" b="34597"/>
          <a:stretch/>
        </p:blipFill>
        <p:spPr>
          <a:xfrm>
            <a:off x="6196083" y="3009957"/>
            <a:ext cx="1904597" cy="1269731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6531017" y="4515453"/>
            <a:ext cx="122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Pontano Sans" panose="020B0604020202020204" charset="0"/>
              </a:rPr>
              <a:t>terpeno</a:t>
            </a:r>
            <a:endParaRPr lang="es-MX" dirty="0">
              <a:solidFill>
                <a:schemeClr val="accent3">
                  <a:lumMod val="50000"/>
                </a:schemeClr>
              </a:solidFill>
              <a:latin typeface="Pontano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ctrTitle" idx="4294967295"/>
          </p:nvPr>
        </p:nvSpPr>
        <p:spPr>
          <a:xfrm>
            <a:off x="3957638" y="860425"/>
            <a:ext cx="5186362" cy="11588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PRODUCTOS COSMÉTICOS</a:t>
            </a:r>
            <a:endParaRPr sz="5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932170" y="4685964"/>
            <a:ext cx="21093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Dosis Light" panose="020B0604020202020204" charset="0"/>
              </a:rPr>
              <a:t>NOM-141-SSA1/SCFI-2012 </a:t>
            </a:r>
            <a:endParaRPr lang="es-MX" dirty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6" y="2972090"/>
            <a:ext cx="851765" cy="8517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09" y="209769"/>
            <a:ext cx="482990" cy="482990"/>
          </a:xfrm>
          <a:prstGeom prst="rect">
            <a:avLst/>
          </a:prstGeom>
        </p:spPr>
      </p:pic>
      <p:sp>
        <p:nvSpPr>
          <p:cNvPr id="12" name="Google Shape;152;p20"/>
          <p:cNvSpPr txBox="1">
            <a:spLocks/>
          </p:cNvSpPr>
          <p:nvPr/>
        </p:nvSpPr>
        <p:spPr>
          <a:xfrm>
            <a:off x="3957972" y="2012919"/>
            <a:ext cx="4957428" cy="247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⊷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⊶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⊸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 algn="just">
              <a:buFont typeface="Pontano Sans"/>
              <a:buNone/>
            </a:pPr>
            <a:r>
              <a:rPr lang="es-MX" sz="1600" dirty="0" smtClean="0">
                <a:solidFill>
                  <a:schemeClr val="bg1">
                    <a:lumMod val="50000"/>
                  </a:schemeClr>
                </a:solidFill>
              </a:rPr>
              <a:t>Las sustancias o formulaciones destinadas a ser puestas en </a:t>
            </a:r>
            <a:r>
              <a:rPr lang="es-MX" sz="1600" b="1" dirty="0" smtClean="0">
                <a:solidFill>
                  <a:schemeClr val="accent3">
                    <a:lumMod val="50000"/>
                  </a:schemeClr>
                </a:solidFill>
              </a:rPr>
              <a:t>contacto con las partes superficiales</a:t>
            </a:r>
            <a:r>
              <a:rPr lang="es-MX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MX" sz="1600" dirty="0" smtClean="0">
                <a:solidFill>
                  <a:schemeClr val="bg1">
                    <a:lumMod val="50000"/>
                  </a:schemeClr>
                </a:solidFill>
              </a:rPr>
              <a:t>del cuerpo humano: epidermis, sistema piloso y capilar, uñas, labios y órganos genitales externos, </a:t>
            </a:r>
            <a:r>
              <a:rPr lang="es-MX" sz="1600" b="1" dirty="0" smtClean="0">
                <a:solidFill>
                  <a:schemeClr val="accent3">
                    <a:lumMod val="50000"/>
                  </a:schemeClr>
                </a:solidFill>
              </a:rPr>
              <a:t>o con los dientes y mucosas bucales</a:t>
            </a:r>
            <a:r>
              <a:rPr lang="es-MX" sz="1600" dirty="0" smtClean="0">
                <a:solidFill>
                  <a:schemeClr val="bg1">
                    <a:lumMod val="50000"/>
                  </a:schemeClr>
                </a:solidFill>
              </a:rPr>
              <a:t> con el </a:t>
            </a:r>
            <a:r>
              <a:rPr lang="es-MX" sz="1600" b="1" dirty="0" smtClean="0">
                <a:solidFill>
                  <a:schemeClr val="accent3">
                    <a:lumMod val="50000"/>
                  </a:schemeClr>
                </a:solidFill>
              </a:rPr>
              <a:t>fin exclusivo</a:t>
            </a:r>
            <a:r>
              <a:rPr lang="es-MX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sz="1600" dirty="0" smtClean="0">
                <a:solidFill>
                  <a:schemeClr val="bg1">
                    <a:lumMod val="50000"/>
                  </a:schemeClr>
                </a:solidFill>
              </a:rPr>
              <a:t>o principal de limpiarlos, perfumarlos, ayudar a modificar su aspecto, protegerlos, mantenerlos en buen estado o corregir los olores corporales o atenuar o prevenir deficiencias o alteraciones en el funcionamiento de la piel sana. </a:t>
            </a:r>
            <a:endParaRPr lang="es-MX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0" dirty="0" smtClean="0"/>
              <a:t>PASO 3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0" dirty="0" smtClean="0"/>
              <a:t>Definir el vehículo: encontrar la fórmula ideal</a:t>
            </a:r>
            <a:endParaRPr i="0" dirty="0"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11" name="Google Shape;478;p40"/>
          <p:cNvGrpSpPr/>
          <p:nvPr/>
        </p:nvGrpSpPr>
        <p:grpSpPr>
          <a:xfrm>
            <a:off x="4588736" y="3250914"/>
            <a:ext cx="1143323" cy="1321085"/>
            <a:chOff x="611175" y="2326900"/>
            <a:chExt cx="362700" cy="389575"/>
          </a:xfrm>
        </p:grpSpPr>
        <p:sp>
          <p:nvSpPr>
            <p:cNvPr id="12" name="Google Shape;479;p40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80;p40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81;p40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82;p40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127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9" name="Título 3"/>
          <p:cNvSpPr txBox="1">
            <a:spLocks/>
          </p:cNvSpPr>
          <p:nvPr/>
        </p:nvSpPr>
        <p:spPr>
          <a:xfrm>
            <a:off x="4235551" y="743103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algn="r"/>
            <a:r>
              <a:rPr lang="es-MX" dirty="0" smtClean="0"/>
              <a:t>TIPO DE PRODUCTO</a:t>
            </a:r>
          </a:p>
          <a:p>
            <a:pPr algn="r"/>
            <a:r>
              <a:rPr lang="es-MX" dirty="0" smtClean="0"/>
              <a:t>ESTABILIDAD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3" t="14781" r="19241" b="18446"/>
          <a:stretch/>
        </p:blipFill>
        <p:spPr>
          <a:xfrm>
            <a:off x="3930555" y="1429642"/>
            <a:ext cx="1801504" cy="19344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0" r="15239"/>
          <a:stretch/>
        </p:blipFill>
        <p:spPr>
          <a:xfrm>
            <a:off x="6305265" y="1431250"/>
            <a:ext cx="2107471" cy="1928433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340265" y="4226631"/>
            <a:ext cx="671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>
                <a:solidFill>
                  <a:schemeClr val="accent3">
                    <a:lumMod val="50000"/>
                  </a:schemeClr>
                </a:solidFill>
                <a:latin typeface="Pontano Sans" panose="020B0604020202020204" charset="0"/>
              </a:rPr>
              <a:t>FÓRMULA: </a:t>
            </a:r>
            <a:r>
              <a:rPr lang="es-MX" sz="1600" dirty="0" smtClean="0">
                <a:solidFill>
                  <a:schemeClr val="accent3">
                    <a:lumMod val="50000"/>
                  </a:schemeClr>
                </a:solidFill>
                <a:latin typeface="Pontano Sans" panose="020B0604020202020204" charset="0"/>
              </a:rPr>
              <a:t>espesantes</a:t>
            </a:r>
            <a:r>
              <a:rPr lang="es-MX" sz="1600" smtClean="0">
                <a:solidFill>
                  <a:schemeClr val="accent3">
                    <a:lumMod val="50000"/>
                  </a:schemeClr>
                </a:solidFill>
                <a:latin typeface="Pontano Sans" panose="020B0604020202020204" charset="0"/>
              </a:rPr>
              <a:t>, modificadores </a:t>
            </a:r>
            <a:r>
              <a:rPr lang="es-MX" sz="1600" dirty="0" smtClean="0">
                <a:solidFill>
                  <a:schemeClr val="accent3">
                    <a:lumMod val="50000"/>
                  </a:schemeClr>
                </a:solidFill>
                <a:latin typeface="Pontano Sans" panose="020B0604020202020204" charset="0"/>
              </a:rPr>
              <a:t>de la viscosidad, humectantes, reguladores de pH, </a:t>
            </a:r>
            <a:r>
              <a:rPr lang="es-MX" sz="1600" dirty="0" err="1" smtClean="0">
                <a:solidFill>
                  <a:schemeClr val="accent3">
                    <a:lumMod val="50000"/>
                  </a:schemeClr>
                </a:solidFill>
                <a:latin typeface="Pontano Sans" panose="020B0604020202020204" charset="0"/>
              </a:rPr>
              <a:t>quelantes</a:t>
            </a:r>
            <a:r>
              <a:rPr lang="es-MX" sz="1600" dirty="0" smtClean="0">
                <a:solidFill>
                  <a:schemeClr val="accent3">
                    <a:lumMod val="50000"/>
                  </a:schemeClr>
                </a:solidFill>
                <a:latin typeface="Pontano Sans" panose="020B0604020202020204" charset="0"/>
              </a:rPr>
              <a:t>, conservadores, antioxidantes, colorantes, aromas, vehículo o excipiente</a:t>
            </a:r>
            <a:endParaRPr lang="es-MX" sz="1600" dirty="0">
              <a:solidFill>
                <a:schemeClr val="accent3">
                  <a:lumMod val="50000"/>
                </a:schemeClr>
              </a:solidFill>
              <a:latin typeface="Pontano Sans" panose="020B060402020202020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30" y="3703524"/>
            <a:ext cx="1774012" cy="122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0" dirty="0" smtClean="0"/>
              <a:t>PASO 4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0" dirty="0" smtClean="0"/>
              <a:t>Probar</a:t>
            </a:r>
            <a:endParaRPr i="0" dirty="0"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12" name="Google Shape;513;p40"/>
          <p:cNvGrpSpPr/>
          <p:nvPr/>
        </p:nvGrpSpPr>
        <p:grpSpPr>
          <a:xfrm>
            <a:off x="3889612" y="3342306"/>
            <a:ext cx="1626396" cy="943089"/>
            <a:chOff x="3241525" y="3039450"/>
            <a:chExt cx="494600" cy="312625"/>
          </a:xfrm>
        </p:grpSpPr>
        <p:sp>
          <p:nvSpPr>
            <p:cNvPr id="13" name="Google Shape;514;p40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15;p40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87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9" name="Título 3"/>
          <p:cNvSpPr txBox="1">
            <a:spLocks/>
          </p:cNvSpPr>
          <p:nvPr/>
        </p:nvSpPr>
        <p:spPr>
          <a:xfrm>
            <a:off x="4235551" y="743103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algn="r"/>
            <a:r>
              <a:rPr lang="es-MX" dirty="0" smtClean="0"/>
              <a:t>SEGURIDAD</a:t>
            </a:r>
          </a:p>
          <a:p>
            <a:pPr algn="r"/>
            <a:r>
              <a:rPr lang="es-MX" dirty="0" smtClean="0"/>
              <a:t>EFICACIA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639" y="136369"/>
            <a:ext cx="2913459" cy="207008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9" y="2206458"/>
            <a:ext cx="2412698" cy="264127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345" y="2413117"/>
            <a:ext cx="3806563" cy="254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7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0" dirty="0" smtClean="0"/>
              <a:t>PASO 5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0" dirty="0" smtClean="0"/>
              <a:t>Optimizar</a:t>
            </a:r>
            <a:endParaRPr i="0" dirty="0"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pSp>
        <p:nvGrpSpPr>
          <p:cNvPr id="9" name="Google Shape;496;p40"/>
          <p:cNvGrpSpPr/>
          <p:nvPr/>
        </p:nvGrpSpPr>
        <p:grpSpPr>
          <a:xfrm>
            <a:off x="4067034" y="3087776"/>
            <a:ext cx="1513670" cy="1334529"/>
            <a:chOff x="5975075" y="2327500"/>
            <a:chExt cx="420100" cy="388350"/>
          </a:xfrm>
        </p:grpSpPr>
        <p:sp>
          <p:nvSpPr>
            <p:cNvPr id="10" name="Google Shape;497;p40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98;p40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6541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29" name="Título 3"/>
          <p:cNvSpPr txBox="1">
            <a:spLocks/>
          </p:cNvSpPr>
          <p:nvPr/>
        </p:nvSpPr>
        <p:spPr>
          <a:xfrm>
            <a:off x="4494858" y="292727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algn="r"/>
            <a:r>
              <a:rPr lang="es-MX" dirty="0" smtClean="0"/>
              <a:t>MEJORA CONTINUA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0" t="17877" r="9053"/>
          <a:stretch/>
        </p:blipFill>
        <p:spPr>
          <a:xfrm>
            <a:off x="514333" y="395784"/>
            <a:ext cx="3812008" cy="28289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53776" t="20068" r="8252" b="33104"/>
          <a:stretch/>
        </p:blipFill>
        <p:spPr>
          <a:xfrm>
            <a:off x="3921168" y="1521062"/>
            <a:ext cx="4940490" cy="34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3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29" name="Título 3"/>
          <p:cNvSpPr txBox="1">
            <a:spLocks/>
          </p:cNvSpPr>
          <p:nvPr/>
        </p:nvSpPr>
        <p:spPr>
          <a:xfrm>
            <a:off x="4494858" y="292727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algn="r"/>
            <a:r>
              <a:rPr lang="es-MX" dirty="0" smtClean="0"/>
              <a:t>VALOR AGREGADO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984" y="1498126"/>
            <a:ext cx="4479485" cy="28418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2" y="292727"/>
            <a:ext cx="3595973" cy="20137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5889">
            <a:off x="793349" y="2776560"/>
            <a:ext cx="2573032" cy="257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ctrTitle" idx="4294967295"/>
          </p:nvPr>
        </p:nvSpPr>
        <p:spPr>
          <a:xfrm>
            <a:off x="274816" y="1697202"/>
            <a:ext cx="5373806" cy="86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3">
                    <a:lumMod val="50000"/>
                  </a:schemeClr>
                </a:solidFill>
              </a:rPr>
              <a:t>Q.F.B. Daniela González Arroyo</a:t>
            </a:r>
            <a:endParaRPr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4294967295"/>
          </p:nvPr>
        </p:nvSpPr>
        <p:spPr>
          <a:xfrm>
            <a:off x="274816" y="2480666"/>
            <a:ext cx="5373806" cy="23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r">
              <a:buClr>
                <a:schemeClr val="dk1"/>
              </a:buClr>
              <a:buSzPts val="110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Pontano Sans" panose="020B0604020202020204" charset="0"/>
              </a:rPr>
              <a:t>NATME</a:t>
            </a:r>
          </a:p>
          <a:p>
            <a:pPr marL="76200" indent="0" algn="r">
              <a:buClr>
                <a:schemeClr val="dk1"/>
              </a:buClr>
              <a:buSzPts val="1100"/>
              <a:buNone/>
            </a:pPr>
            <a:r>
              <a:rPr lang="en-US" sz="2000" b="1" dirty="0" err="1" smtClean="0">
                <a:solidFill>
                  <a:schemeClr val="bg1"/>
                </a:solidFill>
                <a:latin typeface="Pontano Sans" panose="020B0604020202020204" charset="0"/>
              </a:rPr>
              <a:t>Productos</a:t>
            </a:r>
            <a:r>
              <a:rPr lang="en-US" sz="2000" b="1" dirty="0" smtClean="0">
                <a:solidFill>
                  <a:schemeClr val="bg1"/>
                </a:solidFill>
                <a:latin typeface="Pontano Sans" panose="020B060402020202020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Pontano Sans" panose="020B0604020202020204" charset="0"/>
              </a:rPr>
              <a:t>naturales</a:t>
            </a:r>
            <a:r>
              <a:rPr lang="en-US" sz="2000" b="1" dirty="0" smtClean="0">
                <a:solidFill>
                  <a:schemeClr val="bg1"/>
                </a:solidFill>
                <a:latin typeface="Pontano Sans" panose="020B0604020202020204" charset="0"/>
              </a:rPr>
              <a:t> para </a:t>
            </a:r>
            <a:r>
              <a:rPr lang="en-US" sz="2000" b="1" dirty="0" err="1" smtClean="0">
                <a:solidFill>
                  <a:schemeClr val="bg1"/>
                </a:solidFill>
                <a:latin typeface="Pontano Sans" panose="020B0604020202020204" charset="0"/>
              </a:rPr>
              <a:t>cuidar</a:t>
            </a:r>
            <a:r>
              <a:rPr lang="en-US" sz="2000" b="1" dirty="0" smtClean="0">
                <a:solidFill>
                  <a:schemeClr val="bg1"/>
                </a:solidFill>
                <a:latin typeface="Pontano Sans" panose="020B0604020202020204" charset="0"/>
              </a:rPr>
              <a:t> y </a:t>
            </a:r>
            <a:r>
              <a:rPr lang="en-US" sz="2000" b="1" dirty="0" err="1" smtClean="0">
                <a:solidFill>
                  <a:schemeClr val="bg1"/>
                </a:solidFill>
                <a:latin typeface="Pontano Sans" panose="020B0604020202020204" charset="0"/>
              </a:rPr>
              <a:t>consentir</a:t>
            </a:r>
            <a:r>
              <a:rPr lang="en-US" sz="2000" b="1" dirty="0" smtClean="0">
                <a:solidFill>
                  <a:schemeClr val="bg1"/>
                </a:solidFill>
                <a:latin typeface="Pontano Sans" panose="020B0604020202020204" charset="0"/>
              </a:rPr>
              <a:t> la </a:t>
            </a:r>
            <a:r>
              <a:rPr lang="en-US" sz="2000" b="1" dirty="0" err="1" smtClean="0">
                <a:solidFill>
                  <a:schemeClr val="bg1"/>
                </a:solidFill>
                <a:latin typeface="Pontano Sans" panose="020B0604020202020204" charset="0"/>
              </a:rPr>
              <a:t>piel</a:t>
            </a:r>
            <a:r>
              <a:rPr lang="en-US" sz="2000" b="1" dirty="0" smtClean="0">
                <a:solidFill>
                  <a:schemeClr val="bg1"/>
                </a:solidFill>
                <a:latin typeface="Pontano Sans" panose="020B0604020202020204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Pontano Sans" panose="020B0604020202020204" charset="0"/>
              </a:rPr>
              <a:t>inspirados</a:t>
            </a:r>
            <a:r>
              <a:rPr lang="en-US" sz="2000" b="1" dirty="0" smtClean="0">
                <a:solidFill>
                  <a:schemeClr val="bg1"/>
                </a:solidFill>
                <a:latin typeface="Pontano Sans" panose="020B060402020202020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Pontano Sans" panose="020B0604020202020204" charset="0"/>
              </a:rPr>
              <a:t>en</a:t>
            </a:r>
            <a:r>
              <a:rPr lang="en-US" sz="2000" b="1" dirty="0" smtClean="0">
                <a:solidFill>
                  <a:schemeClr val="bg1"/>
                </a:solidFill>
                <a:latin typeface="Pontano Sans" panose="020B0604020202020204" charset="0"/>
              </a:rPr>
              <a:t> la </a:t>
            </a:r>
            <a:r>
              <a:rPr lang="en-US" sz="2000" b="1" dirty="0" err="1" smtClean="0">
                <a:solidFill>
                  <a:schemeClr val="bg1"/>
                </a:solidFill>
                <a:latin typeface="Pontano Sans" panose="020B0604020202020204" charset="0"/>
              </a:rPr>
              <a:t>herbolaria</a:t>
            </a:r>
            <a:r>
              <a:rPr lang="en-US" sz="2000" b="1" dirty="0" smtClean="0">
                <a:solidFill>
                  <a:schemeClr val="bg1"/>
                </a:solidFill>
                <a:latin typeface="Pontano Sans" panose="020B0604020202020204" charset="0"/>
              </a:rPr>
              <a:t> y </a:t>
            </a:r>
            <a:r>
              <a:rPr lang="en-US" sz="2000" b="1" dirty="0" err="1" smtClean="0">
                <a:solidFill>
                  <a:schemeClr val="bg1"/>
                </a:solidFill>
                <a:latin typeface="Pontano Sans" panose="020B0604020202020204" charset="0"/>
              </a:rPr>
              <a:t>cultura</a:t>
            </a:r>
            <a:r>
              <a:rPr lang="en-US" sz="2000" b="1" dirty="0" smtClean="0">
                <a:solidFill>
                  <a:schemeClr val="bg1"/>
                </a:solidFill>
                <a:latin typeface="Pontano Sans" panose="020B060402020202020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Pontano Sans" panose="020B0604020202020204" charset="0"/>
              </a:rPr>
              <a:t>mexicana</a:t>
            </a:r>
            <a:endParaRPr lang="en-US" sz="2000" b="1" dirty="0">
              <a:solidFill>
                <a:schemeClr val="bg1"/>
              </a:solidFill>
              <a:latin typeface="Pontano Sans" panose="020B0604020202020204" charset="0"/>
            </a:endParaRPr>
          </a:p>
          <a:p>
            <a:pPr marL="76200" indent="0" algn="r">
              <a:buClr>
                <a:schemeClr val="dk1"/>
              </a:buClr>
              <a:buSzPts val="1100"/>
              <a:buNone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Pontano Sans" panose="020B0604020202020204" charset="0"/>
              </a:rPr>
              <a:t>www.natme.mx</a:t>
            </a:r>
          </a:p>
          <a:p>
            <a:pPr marL="76200" indent="0" algn="r">
              <a:buClr>
                <a:schemeClr val="dk1"/>
              </a:buClr>
              <a:buSzPts val="1100"/>
              <a:buNone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Pontano Sans" panose="020B0604020202020204" charset="0"/>
              </a:rPr>
              <a:t>info@natme.mx </a:t>
            </a:r>
            <a:endParaRPr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592" y="587709"/>
            <a:ext cx="2211486" cy="2702928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126" name="Google Shape;126;p16"/>
          <p:cNvSpPr/>
          <p:nvPr/>
        </p:nvSpPr>
        <p:spPr>
          <a:xfrm rot="1553879">
            <a:off x="6337783" y="3906779"/>
            <a:ext cx="1651751" cy="1002497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6"/>
          <p:cNvSpPr/>
          <p:nvPr/>
        </p:nvSpPr>
        <p:spPr>
          <a:xfrm rot="-7428817">
            <a:off x="7606849" y="3029768"/>
            <a:ext cx="640974" cy="998333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76" y="3965112"/>
            <a:ext cx="1957389" cy="784739"/>
          </a:xfrm>
          <a:prstGeom prst="rect">
            <a:avLst/>
          </a:prstGeom>
        </p:spPr>
      </p:pic>
      <p:sp>
        <p:nvSpPr>
          <p:cNvPr id="28" name="Shape 320"/>
          <p:cNvSpPr txBox="1">
            <a:spLocks/>
          </p:cNvSpPr>
          <p:nvPr/>
        </p:nvSpPr>
        <p:spPr>
          <a:xfrm>
            <a:off x="-496179" y="463764"/>
            <a:ext cx="6788399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Varela Round"/>
              <a:buChar char="▧"/>
              <a:defRPr sz="24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Varela Round"/>
              <a:buChar char="○"/>
              <a:defRPr sz="20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Varela Round"/>
              <a:buChar char="■"/>
              <a:defRPr sz="20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Varela Round"/>
              <a:buChar char="●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Varela Round"/>
              <a:buChar char="○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Varela Round"/>
              <a:buChar char="■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Varela Round"/>
              <a:buChar char="●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Varela Round"/>
              <a:buChar char="○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Varela Round"/>
              <a:buChar char="■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algn="ctr">
              <a:spcBef>
                <a:spcPts val="0"/>
              </a:spcBef>
              <a:buFont typeface="Varela Round"/>
              <a:buNone/>
            </a:pPr>
            <a:r>
              <a:rPr lang="en" sz="3600" b="1" dirty="0" smtClean="0">
                <a:solidFill>
                  <a:schemeClr val="accent3">
                    <a:lumMod val="50000"/>
                  </a:schemeClr>
                </a:solidFill>
              </a:rPr>
              <a:t>¿Preguntas?</a:t>
            </a:r>
            <a:endParaRPr lang="en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Shape 322"/>
          <p:cNvSpPr/>
          <p:nvPr/>
        </p:nvSpPr>
        <p:spPr>
          <a:xfrm>
            <a:off x="402871" y="-55483"/>
            <a:ext cx="4748538" cy="1896499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30" name="Shape 323"/>
          <p:cNvCxnSpPr/>
          <p:nvPr/>
        </p:nvCxnSpPr>
        <p:spPr>
          <a:xfrm flipH="1">
            <a:off x="4349095" y="-258133"/>
            <a:ext cx="810600" cy="70530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1" name="Shape 324"/>
          <p:cNvCxnSpPr/>
          <p:nvPr/>
        </p:nvCxnSpPr>
        <p:spPr>
          <a:xfrm>
            <a:off x="1706371" y="-209483"/>
            <a:ext cx="218999" cy="559199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2" name="Shape 325"/>
          <p:cNvCxnSpPr/>
          <p:nvPr/>
        </p:nvCxnSpPr>
        <p:spPr>
          <a:xfrm rot="10800000" flipH="1">
            <a:off x="676871" y="1346842"/>
            <a:ext cx="826799" cy="648599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3" name="Shape 326"/>
          <p:cNvCxnSpPr/>
          <p:nvPr/>
        </p:nvCxnSpPr>
        <p:spPr>
          <a:xfrm rot="10800000">
            <a:off x="3732820" y="1338791"/>
            <a:ext cx="178500" cy="71340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4" name="Shape 327"/>
          <p:cNvCxnSpPr/>
          <p:nvPr/>
        </p:nvCxnSpPr>
        <p:spPr>
          <a:xfrm rot="10800000">
            <a:off x="4033070" y="1281916"/>
            <a:ext cx="186300" cy="17040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134" y="-207818"/>
            <a:ext cx="4125815" cy="3345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02" y="-207818"/>
            <a:ext cx="6400800" cy="5487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Google Shape;151;p20"/>
          <p:cNvSpPr txBox="1">
            <a:spLocks/>
          </p:cNvSpPr>
          <p:nvPr/>
        </p:nvSpPr>
        <p:spPr>
          <a:xfrm>
            <a:off x="124795" y="3747413"/>
            <a:ext cx="5186362" cy="115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r>
              <a:rPr lang="es-MX" sz="5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72.2%</a:t>
            </a:r>
          </a:p>
          <a:p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CONSUMIDORES DE COSMÉTICOS</a:t>
            </a:r>
            <a:endParaRPr lang="es-MX" sz="2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24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4294967295"/>
          </p:nvPr>
        </p:nvSpPr>
        <p:spPr>
          <a:xfrm>
            <a:off x="4279900" y="0"/>
            <a:ext cx="4864100" cy="6905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CLASIFIACIÓN POR USO</a:t>
            </a:r>
            <a:endParaRPr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247572493"/>
              </p:ext>
            </p:extLst>
          </p:nvPr>
        </p:nvGraphicFramePr>
        <p:xfrm>
          <a:off x="0" y="-385590"/>
          <a:ext cx="9144000" cy="5780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Google Shape;151;p20"/>
          <p:cNvSpPr txBox="1">
            <a:spLocks/>
          </p:cNvSpPr>
          <p:nvPr/>
        </p:nvSpPr>
        <p:spPr>
          <a:xfrm>
            <a:off x="1349317" y="4176580"/>
            <a:ext cx="3222683" cy="77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algn="ctr"/>
            <a:r>
              <a:rPr lang="es-MX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POR USO</a:t>
            </a:r>
            <a:endParaRPr lang="es-MX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4294967295"/>
          </p:nvPr>
        </p:nvSpPr>
        <p:spPr>
          <a:xfrm>
            <a:off x="4279900" y="0"/>
            <a:ext cx="4864100" cy="6905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CLASIFIACIÓN POR USO</a:t>
            </a:r>
            <a:endParaRPr dirty="0"/>
          </a:p>
        </p:txBody>
      </p:sp>
      <p:sp>
        <p:nvSpPr>
          <p:cNvPr id="16" name="Google Shape;151;p20"/>
          <p:cNvSpPr txBox="1">
            <a:spLocks/>
          </p:cNvSpPr>
          <p:nvPr/>
        </p:nvSpPr>
        <p:spPr>
          <a:xfrm>
            <a:off x="175279" y="0"/>
            <a:ext cx="8793441" cy="77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algn="ctr"/>
            <a:r>
              <a:rPr lang="es-MX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POR FORMA COSMÉTICA</a:t>
            </a:r>
            <a:endParaRPr lang="es-MX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77009488"/>
              </p:ext>
            </p:extLst>
          </p:nvPr>
        </p:nvGraphicFramePr>
        <p:xfrm>
          <a:off x="-285751" y="690563"/>
          <a:ext cx="9715500" cy="4309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15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517;p40"/>
          <p:cNvGrpSpPr/>
          <p:nvPr/>
        </p:nvGrpSpPr>
        <p:grpSpPr>
          <a:xfrm>
            <a:off x="189186" y="3569528"/>
            <a:ext cx="1888144" cy="1377123"/>
            <a:chOff x="5255200" y="3006475"/>
            <a:chExt cx="511700" cy="378575"/>
          </a:xfrm>
        </p:grpSpPr>
        <p:sp>
          <p:nvSpPr>
            <p:cNvPr id="6" name="Google Shape;518;p40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51B148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19;p40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51B148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560;p40"/>
          <p:cNvSpPr/>
          <p:nvPr/>
        </p:nvSpPr>
        <p:spPr>
          <a:xfrm>
            <a:off x="7083607" y="59780"/>
            <a:ext cx="1787123" cy="1767865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51B148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ctrTitle" idx="4294967295"/>
          </p:nvPr>
        </p:nvSpPr>
        <p:spPr>
          <a:xfrm>
            <a:off x="273269" y="1964342"/>
            <a:ext cx="878664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>
                <a:solidFill>
                  <a:srgbClr val="FFFFFF"/>
                </a:solidFill>
              </a:rPr>
              <a:t>3er lugar mundial</a:t>
            </a:r>
            <a:endParaRPr sz="9600" dirty="0">
              <a:solidFill>
                <a:srgbClr val="FFFFFF"/>
              </a:solidFill>
            </a:endParaRPr>
          </a:p>
        </p:txBody>
      </p:sp>
      <p:sp>
        <p:nvSpPr>
          <p:cNvPr id="239" name="Google Shape;239;p28"/>
          <p:cNvSpPr txBox="1">
            <a:spLocks noGrp="1"/>
          </p:cNvSpPr>
          <p:nvPr>
            <p:ph type="subTitle" idx="4294967295"/>
          </p:nvPr>
        </p:nvSpPr>
        <p:spPr>
          <a:xfrm>
            <a:off x="780393" y="2954435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B8F567"/>
                </a:solidFill>
              </a:rPr>
              <a:t>PRODUCCIÓN DE COSMÉTICOS</a:t>
            </a:r>
            <a:endParaRPr sz="3200" dirty="0">
              <a:solidFill>
                <a:srgbClr val="B8F567"/>
              </a:solidFill>
            </a:endParaRPr>
          </a:p>
        </p:txBody>
      </p:sp>
      <p:sp>
        <p:nvSpPr>
          <p:cNvPr id="240" name="Google Shape;240;p2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255" y="3662682"/>
            <a:ext cx="1317558" cy="1317558"/>
          </a:xfrm>
          <a:prstGeom prst="rect">
            <a:avLst/>
          </a:prstGeom>
        </p:spPr>
      </p:pic>
      <p:sp>
        <p:nvSpPr>
          <p:cNvPr id="10" name="Google Shape;239;p28"/>
          <p:cNvSpPr txBox="1">
            <a:spLocks/>
          </p:cNvSpPr>
          <p:nvPr/>
        </p:nvSpPr>
        <p:spPr>
          <a:xfrm>
            <a:off x="530316" y="1042845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⊷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⊶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⊸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 algn="ctr">
              <a:buFont typeface="Pontano Sans"/>
              <a:buNone/>
            </a:pPr>
            <a:r>
              <a:rPr lang="es-MX" sz="3200" dirty="0" smtClean="0">
                <a:solidFill>
                  <a:srgbClr val="B8F567"/>
                </a:solidFill>
              </a:rPr>
              <a:t>MÉXICO</a:t>
            </a:r>
            <a:endParaRPr lang="es-MX" sz="3200" dirty="0">
              <a:solidFill>
                <a:srgbClr val="B8F567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932170" y="4685964"/>
            <a:ext cx="21093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  <a:latin typeface="Dosis Light" panose="020B0604020202020204" charset="0"/>
              </a:rPr>
              <a:t>SECRETARÍA DE ECONOMÍA</a:t>
            </a:r>
            <a:endParaRPr lang="es-MX" dirty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2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60;p40"/>
          <p:cNvSpPr/>
          <p:nvPr/>
        </p:nvSpPr>
        <p:spPr>
          <a:xfrm>
            <a:off x="7587048" y="154475"/>
            <a:ext cx="1320751" cy="136448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51B148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ctrTitle" idx="4294967295"/>
          </p:nvPr>
        </p:nvSpPr>
        <p:spPr>
          <a:xfrm>
            <a:off x="273269" y="1964342"/>
            <a:ext cx="878664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>
                <a:solidFill>
                  <a:srgbClr val="FFFFFF"/>
                </a:solidFill>
              </a:rPr>
              <a:t>2o lugar LATAM</a:t>
            </a:r>
            <a:br>
              <a:rPr lang="en" sz="6600" dirty="0" smtClean="0">
                <a:solidFill>
                  <a:srgbClr val="FFFFFF"/>
                </a:solidFill>
              </a:rPr>
            </a:br>
            <a:r>
              <a:rPr lang="en" sz="6600" dirty="0" smtClean="0">
                <a:solidFill>
                  <a:srgbClr val="FFFFFF"/>
                </a:solidFill>
              </a:rPr>
              <a:t>12o lugar mundial</a:t>
            </a:r>
            <a:endParaRPr sz="6600" dirty="0">
              <a:solidFill>
                <a:srgbClr val="FFFFFF"/>
              </a:solidFill>
            </a:endParaRPr>
          </a:p>
        </p:txBody>
      </p:sp>
      <p:sp>
        <p:nvSpPr>
          <p:cNvPr id="239" name="Google Shape;239;p28"/>
          <p:cNvSpPr txBox="1">
            <a:spLocks noGrp="1"/>
          </p:cNvSpPr>
          <p:nvPr>
            <p:ph type="subTitle" idx="4294967295"/>
          </p:nvPr>
        </p:nvSpPr>
        <p:spPr>
          <a:xfrm>
            <a:off x="780393" y="2954435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B8F567"/>
                </a:solidFill>
              </a:rPr>
              <a:t>MERCADO DE COSMÉTICOS</a:t>
            </a:r>
            <a:endParaRPr sz="3200" dirty="0">
              <a:solidFill>
                <a:srgbClr val="B8F567"/>
              </a:solidFill>
            </a:endParaRPr>
          </a:p>
        </p:txBody>
      </p:sp>
      <p:sp>
        <p:nvSpPr>
          <p:cNvPr id="240" name="Google Shape;240;p2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255" y="3662682"/>
            <a:ext cx="1317558" cy="1317558"/>
          </a:xfrm>
          <a:prstGeom prst="rect">
            <a:avLst/>
          </a:prstGeom>
        </p:spPr>
      </p:pic>
      <p:sp>
        <p:nvSpPr>
          <p:cNvPr id="10" name="Google Shape;239;p28"/>
          <p:cNvSpPr txBox="1">
            <a:spLocks/>
          </p:cNvSpPr>
          <p:nvPr/>
        </p:nvSpPr>
        <p:spPr>
          <a:xfrm>
            <a:off x="624909" y="330937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⊷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⊶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⊸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 algn="ctr">
              <a:buFont typeface="Pontano Sans"/>
              <a:buNone/>
            </a:pPr>
            <a:r>
              <a:rPr lang="es-MX" sz="3200" dirty="0" smtClean="0">
                <a:solidFill>
                  <a:srgbClr val="B8F567"/>
                </a:solidFill>
              </a:rPr>
              <a:t>MÉXICO</a:t>
            </a:r>
            <a:endParaRPr lang="es-MX" sz="3200" dirty="0">
              <a:solidFill>
                <a:srgbClr val="B8F567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950563" y="4488241"/>
            <a:ext cx="210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  <a:latin typeface="Dosis Light" panose="020B0604020202020204" charset="0"/>
              </a:rPr>
              <a:t>CANIPEC</a:t>
            </a:r>
          </a:p>
          <a:p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  <a:latin typeface="Dosis Light" panose="020B0604020202020204" charset="0"/>
              </a:rPr>
              <a:t>SECRETARÍA DE ECONOMÍA</a:t>
            </a:r>
            <a:endParaRPr lang="es-MX" dirty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endParaRPr>
          </a:p>
        </p:txBody>
      </p:sp>
      <p:grpSp>
        <p:nvGrpSpPr>
          <p:cNvPr id="13" name="Google Shape;534;p40"/>
          <p:cNvGrpSpPr/>
          <p:nvPr/>
        </p:nvGrpSpPr>
        <p:grpSpPr>
          <a:xfrm>
            <a:off x="155014" y="3402823"/>
            <a:ext cx="1954037" cy="1517398"/>
            <a:chOff x="1921475" y="3695200"/>
            <a:chExt cx="438400" cy="349875"/>
          </a:xfrm>
        </p:grpSpPr>
        <p:sp>
          <p:nvSpPr>
            <p:cNvPr id="14" name="Google Shape;535;p40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51B148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6;p40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51B148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7;p40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51B148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928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8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3503" t="23796" r="24738" b="12858"/>
          <a:stretch/>
        </p:blipFill>
        <p:spPr>
          <a:xfrm>
            <a:off x="3519669" y="844207"/>
            <a:ext cx="5525475" cy="380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4930346" y="852036"/>
            <a:ext cx="4633784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Pontano Sans" panose="020B0604020202020204" charset="0"/>
              </a:rPr>
              <a:t>Año</a:t>
            </a:r>
            <a:r>
              <a:rPr lang="en" dirty="0" smtClean="0">
                <a:latin typeface="Pontano Sans" panose="020B0604020202020204" charset="0"/>
              </a:rPr>
              <a:t> 2015</a:t>
            </a:r>
            <a:br>
              <a:rPr lang="en" dirty="0" smtClean="0">
                <a:latin typeface="Pontano Sans" panose="020B0604020202020204" charset="0"/>
              </a:rPr>
            </a:br>
            <a:r>
              <a:rPr lang="en" sz="2600" b="1" dirty="0" smtClean="0">
                <a:latin typeface="Pontano Sans" panose="020B0604020202020204" charset="0"/>
              </a:rPr>
              <a:t>9 600 millones de habitantes</a:t>
            </a:r>
            <a:endParaRPr sz="2600" b="1" dirty="0">
              <a:latin typeface="Pontano Sans" panose="020B0604020202020204" charset="0"/>
            </a:endParaRPr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1"/>
          </p:nvPr>
        </p:nvSpPr>
        <p:spPr>
          <a:xfrm>
            <a:off x="4930346" y="1542935"/>
            <a:ext cx="4015946" cy="21023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s-MX" dirty="0">
                <a:latin typeface="Dosis Light" panose="020B0604020202020204" charset="0"/>
              </a:rPr>
              <a:t>H</a:t>
            </a:r>
            <a:r>
              <a:rPr lang="es-MX" dirty="0" smtClean="0">
                <a:latin typeface="Dosis Light" panose="020B0604020202020204" charset="0"/>
              </a:rPr>
              <a:t>arían </a:t>
            </a:r>
            <a:r>
              <a:rPr lang="es-MX" dirty="0">
                <a:latin typeface="Dosis Light" panose="020B0604020202020204" charset="0"/>
              </a:rPr>
              <a:t>falta casi 3 planetas para contar con los recursos naturales necesarios para mantener los estilos de vida actuales</a:t>
            </a:r>
            <a:endParaRPr dirty="0">
              <a:latin typeface="Dosis Light" panose="020B0604020202020204" charset="0"/>
            </a:endParaRPr>
          </a:p>
        </p:txBody>
      </p: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CuadroTexto 2"/>
          <p:cNvSpPr txBox="1"/>
          <p:nvPr/>
        </p:nvSpPr>
        <p:spPr>
          <a:xfrm>
            <a:off x="3608172" y="3795744"/>
            <a:ext cx="5449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accent3">
                    <a:lumMod val="50000"/>
                  </a:schemeClr>
                </a:solidFill>
                <a:latin typeface="Dosis Light" panose="020B0604020202020204" charset="0"/>
              </a:rPr>
              <a:t>E</a:t>
            </a:r>
            <a:r>
              <a:rPr lang="es-MX" sz="2800" b="1" dirty="0" smtClean="0">
                <a:solidFill>
                  <a:schemeClr val="accent3">
                    <a:lumMod val="50000"/>
                  </a:schemeClr>
                </a:solidFill>
                <a:latin typeface="Dosis Light" panose="020B0604020202020204" charset="0"/>
              </a:rPr>
              <a:t>s </a:t>
            </a:r>
            <a:r>
              <a:rPr lang="es-MX" sz="2800" b="1" dirty="0">
                <a:solidFill>
                  <a:schemeClr val="accent3">
                    <a:lumMod val="50000"/>
                  </a:schemeClr>
                </a:solidFill>
                <a:latin typeface="Dosis Light" panose="020B0604020202020204" charset="0"/>
              </a:rPr>
              <a:t>necesario transformar los patrones de producción y </a:t>
            </a:r>
            <a:r>
              <a:rPr lang="es-MX" sz="2800" b="1" dirty="0" smtClean="0">
                <a:solidFill>
                  <a:schemeClr val="accent3">
                    <a:lumMod val="50000"/>
                  </a:schemeClr>
                </a:solidFill>
                <a:latin typeface="Dosis Light" panose="020B0604020202020204" charset="0"/>
              </a:rPr>
              <a:t>consumo</a:t>
            </a:r>
            <a:endParaRPr lang="es-MX" sz="2800" dirty="0">
              <a:solidFill>
                <a:schemeClr val="accent3">
                  <a:lumMod val="50000"/>
                </a:schemeClr>
              </a:solidFill>
              <a:latin typeface="Dosis Ligh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la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621</Words>
  <Application>Microsoft Office PowerPoint</Application>
  <PresentationFormat>Presentación en pantalla (16:9)</PresentationFormat>
  <Paragraphs>226</Paragraphs>
  <Slides>27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Pontano Sans</vt:lpstr>
      <vt:lpstr>Arial</vt:lpstr>
      <vt:lpstr>Dosis Light</vt:lpstr>
      <vt:lpstr>Dosis</vt:lpstr>
      <vt:lpstr>Varela Round</vt:lpstr>
      <vt:lpstr>Solanio template</vt:lpstr>
      <vt:lpstr>COSMÉTICA NATURAL</vt:lpstr>
      <vt:lpstr>PRODUCTOS COSMÉTICOS</vt:lpstr>
      <vt:lpstr>Presentación de PowerPoint</vt:lpstr>
      <vt:lpstr>CLASIFIACIÓN POR USO</vt:lpstr>
      <vt:lpstr>CLASIFIACIÓN POR USO</vt:lpstr>
      <vt:lpstr>3er lugar mundial</vt:lpstr>
      <vt:lpstr>2o lugar LATAM 12o lugar mundial</vt:lpstr>
      <vt:lpstr>Presentación de PowerPoint</vt:lpstr>
      <vt:lpstr>Año 2015 9 600 millones de habitantes</vt:lpstr>
      <vt:lpstr>Presentación de PowerPoint</vt:lpstr>
      <vt:lpstr>Acciones aplicables a la Industria Cosmética</vt:lpstr>
      <vt:lpstr>DESARROLLO DE PRODUCTO</vt:lpstr>
      <vt:lpstr>Presentación de PowerPoint</vt:lpstr>
      <vt:lpstr>Presentación de PowerPoint</vt:lpstr>
      <vt:lpstr>Presentación de PowerPoint</vt:lpstr>
      <vt:lpstr>PROPIEDADES</vt:lpstr>
      <vt:lpstr>ORIGEN</vt:lpstr>
      <vt:lpstr>FUENTE DE OBTENCIÓN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Q.F.B. Daniela González Arroyo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COSMÉTICA NATURAL</dc:title>
  <dc:creator>DANIELA</dc:creator>
  <cp:lastModifiedBy>Jesús</cp:lastModifiedBy>
  <cp:revision>42</cp:revision>
  <dcterms:modified xsi:type="dcterms:W3CDTF">2019-02-18T06:10:35Z</dcterms:modified>
</cp:coreProperties>
</file>