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9" r:id="rId3"/>
    <p:sldId id="303" r:id="rId4"/>
    <p:sldId id="300" r:id="rId5"/>
    <p:sldId id="315" r:id="rId6"/>
    <p:sldId id="289" r:id="rId7"/>
    <p:sldId id="273" r:id="rId8"/>
    <p:sldId id="271" r:id="rId9"/>
    <p:sldId id="294" r:id="rId10"/>
    <p:sldId id="304" r:id="rId11"/>
    <p:sldId id="302" r:id="rId12"/>
    <p:sldId id="296" r:id="rId13"/>
    <p:sldId id="264" r:id="rId14"/>
    <p:sldId id="278" r:id="rId15"/>
    <p:sldId id="291" r:id="rId16"/>
    <p:sldId id="297" r:id="rId17"/>
    <p:sldId id="305" r:id="rId18"/>
    <p:sldId id="306" r:id="rId19"/>
    <p:sldId id="307" r:id="rId20"/>
    <p:sldId id="308" r:id="rId21"/>
    <p:sldId id="309" r:id="rId22"/>
    <p:sldId id="310" r:id="rId23"/>
    <p:sldId id="311" r:id="rId24"/>
    <p:sldId id="312" r:id="rId25"/>
    <p:sldId id="313" r:id="rId26"/>
    <p:sldId id="314" r:id="rId2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47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9.jpg"/><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image" Target="../media/image7.jpeg"/><Relationship Id="rId5" Type="http://schemas.openxmlformats.org/officeDocument/2006/relationships/image" Target="../media/image11.jfif"/><Relationship Id="rId4" Type="http://schemas.openxmlformats.org/officeDocument/2006/relationships/image" Target="../media/image10.jpeg"/></Relationships>
</file>

<file path=ppt/diagrams/_rels/drawing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image" Target="../media/image29.jpg"/><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image" Target="../media/image7.jpeg"/><Relationship Id="rId5" Type="http://schemas.openxmlformats.org/officeDocument/2006/relationships/image" Target="../media/image11.jfif"/><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5EFA9-F863-41E9-9E50-886FBF324740}" type="doc">
      <dgm:prSet loTypeId="urn:microsoft.com/office/officeart/2009/3/layout/StepUpProcess" loCatId="process" qsTypeId="urn:microsoft.com/office/officeart/2005/8/quickstyle/simple3" qsCatId="simple" csTypeId="urn:microsoft.com/office/officeart/2005/8/colors/colorful1" csCatId="colorful" phldr="1"/>
      <dgm:spPr/>
      <dgm:t>
        <a:bodyPr/>
        <a:lstStyle/>
        <a:p>
          <a:endParaRPr lang="es-ES"/>
        </a:p>
      </dgm:t>
    </dgm:pt>
    <dgm:pt modelId="{B1D338BC-156C-4CC7-91A8-E2AA440DDD60}">
      <dgm:prSet phldrT="[Texto]" custT="1"/>
      <dgm:spPr/>
      <dgm:t>
        <a:bodyPr/>
        <a:lstStyle/>
        <a:p>
          <a:pPr algn="just"/>
          <a:r>
            <a:rPr lang="en-US" sz="1100" b="0" noProof="0" dirty="0" smtClean="0">
              <a:latin typeface="Segoe UI" panose="020B0502040204020203" pitchFamily="34" charset="0"/>
              <a:cs typeface="Segoe UI" panose="020B0502040204020203" pitchFamily="34" charset="0"/>
            </a:rPr>
            <a:t>Daniela as a freelancer in regulatory affairs while working actively in the industry of medical devices</a:t>
          </a:r>
          <a:endParaRPr lang="en-US" sz="1100" b="0" noProof="0" dirty="0">
            <a:latin typeface="Segoe UI" panose="020B0502040204020203" pitchFamily="34" charset="0"/>
            <a:cs typeface="Segoe UI" panose="020B0502040204020203" pitchFamily="34" charset="0"/>
          </a:endParaRPr>
        </a:p>
      </dgm:t>
    </dgm:pt>
    <dgm:pt modelId="{7E37EF3B-C4EA-413C-BF41-6480E5BC323B}" type="parTrans" cxnId="{B930ED83-2911-4B2A-A8B7-5DCC24790205}">
      <dgm:prSet/>
      <dgm:spPr/>
      <dgm:t>
        <a:bodyPr/>
        <a:lstStyle/>
        <a:p>
          <a:pPr algn="just"/>
          <a:endParaRPr lang="en-US" sz="1100" b="0" noProof="0" dirty="0">
            <a:latin typeface="Segoe UI" panose="020B0502040204020203" pitchFamily="34" charset="0"/>
            <a:cs typeface="Segoe UI" panose="020B0502040204020203" pitchFamily="34" charset="0"/>
          </a:endParaRPr>
        </a:p>
      </dgm:t>
    </dgm:pt>
    <dgm:pt modelId="{C692599A-5470-4440-8A25-5F02237395B9}" type="sibTrans" cxnId="{B930ED83-2911-4B2A-A8B7-5DCC24790205}">
      <dgm:prSet/>
      <dgm:spPr/>
      <dgm:t>
        <a:bodyPr/>
        <a:lstStyle/>
        <a:p>
          <a:pPr algn="just"/>
          <a:endParaRPr lang="en-US" sz="1100" b="0" noProof="0" dirty="0">
            <a:latin typeface="Segoe UI" panose="020B0502040204020203" pitchFamily="34" charset="0"/>
            <a:cs typeface="Segoe UI" panose="020B0502040204020203" pitchFamily="34" charset="0"/>
          </a:endParaRPr>
        </a:p>
      </dgm:t>
    </dgm:pt>
    <dgm:pt modelId="{7D446F8E-E05B-463F-BA7D-F12DA2949A3C}">
      <dgm:prSet phldrT="[Texto]" custT="1"/>
      <dgm:spPr/>
      <dgm:t>
        <a:bodyPr/>
        <a:lstStyle/>
        <a:p>
          <a:pPr algn="just"/>
          <a:r>
            <a:rPr lang="en-US" sz="1100" b="0" noProof="0" dirty="0" smtClean="0">
              <a:latin typeface="Segoe UI" panose="020B0502040204020203" pitchFamily="34" charset="0"/>
              <a:cs typeface="Segoe UI" panose="020B0502040204020203" pitchFamily="34" charset="0"/>
            </a:rPr>
            <a:t>Entrepreneurship: </a:t>
          </a:r>
        </a:p>
        <a:p>
          <a:pPr algn="just"/>
          <a:r>
            <a:rPr lang="en-US" sz="1100" b="0" noProof="0" dirty="0" smtClean="0">
              <a:latin typeface="Segoe UI" panose="020B0502040204020203" pitchFamily="34" charset="0"/>
              <a:cs typeface="Segoe UI" panose="020B0502040204020203" pitchFamily="34" charset="0"/>
            </a:rPr>
            <a:t>SRE registered as a trademark</a:t>
          </a:r>
          <a:endParaRPr lang="en-US" sz="1100" b="0" noProof="0" dirty="0">
            <a:latin typeface="Segoe UI" panose="020B0502040204020203" pitchFamily="34" charset="0"/>
            <a:cs typeface="Segoe UI" panose="020B0502040204020203" pitchFamily="34" charset="0"/>
          </a:endParaRPr>
        </a:p>
      </dgm:t>
    </dgm:pt>
    <dgm:pt modelId="{F4A94796-514F-47D4-BA2E-03A953C19BF2}" type="parTrans" cxnId="{A3C39545-180E-4ECE-AD28-B20E915395E8}">
      <dgm:prSet/>
      <dgm:spPr/>
      <dgm:t>
        <a:bodyPr/>
        <a:lstStyle/>
        <a:p>
          <a:pPr algn="just"/>
          <a:endParaRPr lang="en-US" sz="1100" b="0" noProof="0" dirty="0">
            <a:latin typeface="Segoe UI" panose="020B0502040204020203" pitchFamily="34" charset="0"/>
            <a:cs typeface="Segoe UI" panose="020B0502040204020203" pitchFamily="34" charset="0"/>
          </a:endParaRPr>
        </a:p>
      </dgm:t>
    </dgm:pt>
    <dgm:pt modelId="{1EDE74A7-7B1D-4242-801A-9FFAF73BEE2C}" type="sibTrans" cxnId="{A3C39545-180E-4ECE-AD28-B20E915395E8}">
      <dgm:prSet/>
      <dgm:spPr/>
      <dgm:t>
        <a:bodyPr/>
        <a:lstStyle/>
        <a:p>
          <a:pPr algn="just"/>
          <a:endParaRPr lang="en-US" sz="1100" b="0" noProof="0" dirty="0">
            <a:latin typeface="Segoe UI" panose="020B0502040204020203" pitchFamily="34" charset="0"/>
            <a:cs typeface="Segoe UI" panose="020B0502040204020203" pitchFamily="34" charset="0"/>
          </a:endParaRPr>
        </a:p>
      </dgm:t>
    </dgm:pt>
    <dgm:pt modelId="{FDCFDC86-3F19-42D7-883D-43163E6B908A}">
      <dgm:prSet phldrT="[Texto]" custT="1"/>
      <dgm:spPr/>
      <dgm:t>
        <a:bodyPr/>
        <a:lstStyle/>
        <a:p>
          <a:pPr algn="just"/>
          <a:r>
            <a:rPr lang="en-US" sz="1100" b="0" noProof="0" dirty="0" smtClean="0">
              <a:latin typeface="Segoe UI" panose="020B0502040204020203" pitchFamily="34" charset="0"/>
              <a:cs typeface="Segoe UI" panose="020B0502040204020203" pitchFamily="34" charset="0"/>
            </a:rPr>
            <a:t>Independent consultancy services in Regulatory Affairs in México as SRE</a:t>
          </a:r>
          <a:endParaRPr lang="en-US" sz="1100" b="0" noProof="0" dirty="0">
            <a:latin typeface="Segoe UI" panose="020B0502040204020203" pitchFamily="34" charset="0"/>
            <a:cs typeface="Segoe UI" panose="020B0502040204020203" pitchFamily="34" charset="0"/>
          </a:endParaRPr>
        </a:p>
      </dgm:t>
    </dgm:pt>
    <dgm:pt modelId="{F5606B15-3566-4F05-9A58-94EE6202E555}" type="parTrans" cxnId="{EC957FEB-7395-4819-9EF1-3F9A719553FE}">
      <dgm:prSet/>
      <dgm:spPr/>
      <dgm:t>
        <a:bodyPr/>
        <a:lstStyle/>
        <a:p>
          <a:pPr algn="just"/>
          <a:endParaRPr lang="en-US" sz="1100" b="0" noProof="0" dirty="0">
            <a:latin typeface="Segoe UI" panose="020B0502040204020203" pitchFamily="34" charset="0"/>
            <a:cs typeface="Segoe UI" panose="020B0502040204020203" pitchFamily="34" charset="0"/>
          </a:endParaRPr>
        </a:p>
      </dgm:t>
    </dgm:pt>
    <dgm:pt modelId="{131E9491-56DF-425A-8798-83C829123A0A}" type="sibTrans" cxnId="{EC957FEB-7395-4819-9EF1-3F9A719553FE}">
      <dgm:prSet/>
      <dgm:spPr/>
      <dgm:t>
        <a:bodyPr/>
        <a:lstStyle/>
        <a:p>
          <a:pPr algn="just"/>
          <a:endParaRPr lang="en-US" sz="1100" b="0" noProof="0" dirty="0">
            <a:latin typeface="Segoe UI" panose="020B0502040204020203" pitchFamily="34" charset="0"/>
            <a:cs typeface="Segoe UI" panose="020B0502040204020203" pitchFamily="34" charset="0"/>
          </a:endParaRPr>
        </a:p>
      </dgm:t>
    </dgm:pt>
    <dgm:pt modelId="{E503EF31-5DEF-4F7A-A59D-31E8FA359D8B}">
      <dgm:prSet phldrT="[Texto]" custT="1"/>
      <dgm:spPr/>
      <dgm:t>
        <a:bodyPr/>
        <a:lstStyle/>
        <a:p>
          <a:pPr algn="just"/>
          <a:r>
            <a:rPr lang="en-US" sz="1100" b="0" noProof="0" dirty="0" smtClean="0">
              <a:latin typeface="Segoe UI" panose="020B0502040204020203" pitchFamily="34" charset="0"/>
              <a:cs typeface="Segoe UI" panose="020B0502040204020203" pitchFamily="34" charset="0"/>
            </a:rPr>
            <a:t>Partnership for representing Passarini in Mexico for international regulatory affairs services</a:t>
          </a:r>
          <a:endParaRPr lang="en-US" sz="1100" b="0" noProof="0" dirty="0">
            <a:latin typeface="Segoe UI" panose="020B0502040204020203" pitchFamily="34" charset="0"/>
            <a:cs typeface="Segoe UI" panose="020B0502040204020203" pitchFamily="34" charset="0"/>
          </a:endParaRPr>
        </a:p>
      </dgm:t>
    </dgm:pt>
    <dgm:pt modelId="{2833973F-B760-4846-98EC-06EC02285D43}" type="parTrans" cxnId="{B9831283-8D25-4F65-9E31-DCC83C9DECBC}">
      <dgm:prSet/>
      <dgm:spPr/>
      <dgm:t>
        <a:bodyPr/>
        <a:lstStyle/>
        <a:p>
          <a:pPr algn="just"/>
          <a:endParaRPr lang="en-US" sz="1100" b="0" noProof="0" dirty="0">
            <a:latin typeface="Segoe UI" panose="020B0502040204020203" pitchFamily="34" charset="0"/>
            <a:cs typeface="Segoe UI" panose="020B0502040204020203" pitchFamily="34" charset="0"/>
          </a:endParaRPr>
        </a:p>
      </dgm:t>
    </dgm:pt>
    <dgm:pt modelId="{15E89594-972D-4541-86D9-C40CC54790CF}" type="sibTrans" cxnId="{B9831283-8D25-4F65-9E31-DCC83C9DECBC}">
      <dgm:prSet/>
      <dgm:spPr/>
      <dgm:t>
        <a:bodyPr/>
        <a:lstStyle/>
        <a:p>
          <a:pPr algn="just"/>
          <a:endParaRPr lang="en-US" sz="1100" b="0" noProof="0" dirty="0">
            <a:latin typeface="Segoe UI" panose="020B0502040204020203" pitchFamily="34" charset="0"/>
            <a:cs typeface="Segoe UI" panose="020B0502040204020203" pitchFamily="34" charset="0"/>
          </a:endParaRPr>
        </a:p>
      </dgm:t>
    </dgm:pt>
    <dgm:pt modelId="{F88F63E4-BC9F-40E9-B65C-0655D911A22B}">
      <dgm:prSet phldrT="[Texto]" custT="1"/>
      <dgm:spPr/>
      <dgm:t>
        <a:bodyPr/>
        <a:lstStyle/>
        <a:p>
          <a:pPr algn="just"/>
          <a:r>
            <a:rPr lang="en-US" sz="1100" b="0" noProof="0" dirty="0" smtClean="0">
              <a:latin typeface="Segoe UI" panose="020B0502040204020203" pitchFamily="34" charset="0"/>
              <a:cs typeface="Segoe UI" panose="020B0502040204020203" pitchFamily="34" charset="0"/>
            </a:rPr>
            <a:t>SRE as an official company</a:t>
          </a:r>
          <a:endParaRPr lang="en-US" sz="1100" b="0" noProof="0" dirty="0">
            <a:latin typeface="Segoe UI" panose="020B0502040204020203" pitchFamily="34" charset="0"/>
            <a:cs typeface="Segoe UI" panose="020B0502040204020203" pitchFamily="34" charset="0"/>
          </a:endParaRPr>
        </a:p>
      </dgm:t>
    </dgm:pt>
    <dgm:pt modelId="{2B4A6375-7594-4F65-99DC-DE2FB24857AC}" type="parTrans" cxnId="{937B7C69-72DB-43CB-AFCF-47C0C0A3ADA8}">
      <dgm:prSet/>
      <dgm:spPr/>
      <dgm:t>
        <a:bodyPr/>
        <a:lstStyle/>
        <a:p>
          <a:endParaRPr lang="en-US" noProof="0" dirty="0"/>
        </a:p>
      </dgm:t>
    </dgm:pt>
    <dgm:pt modelId="{39D706A8-C159-4BCE-9AF8-5B6D45BFFD92}" type="sibTrans" cxnId="{937B7C69-72DB-43CB-AFCF-47C0C0A3ADA8}">
      <dgm:prSet/>
      <dgm:spPr/>
      <dgm:t>
        <a:bodyPr/>
        <a:lstStyle/>
        <a:p>
          <a:endParaRPr lang="en-US" noProof="0" dirty="0"/>
        </a:p>
      </dgm:t>
    </dgm:pt>
    <dgm:pt modelId="{669B0C0F-F0C7-467A-B68D-03F2C2D04AF1}" type="pres">
      <dgm:prSet presAssocID="{1EC5EFA9-F863-41E9-9E50-886FBF324740}" presName="rootnode" presStyleCnt="0">
        <dgm:presLayoutVars>
          <dgm:chMax/>
          <dgm:chPref/>
          <dgm:dir/>
          <dgm:animLvl val="lvl"/>
        </dgm:presLayoutVars>
      </dgm:prSet>
      <dgm:spPr/>
      <dgm:t>
        <a:bodyPr/>
        <a:lstStyle/>
        <a:p>
          <a:endParaRPr lang="es-ES"/>
        </a:p>
      </dgm:t>
    </dgm:pt>
    <dgm:pt modelId="{97C4A830-1498-419F-BEBC-D0A76579CD80}" type="pres">
      <dgm:prSet presAssocID="{B1D338BC-156C-4CC7-91A8-E2AA440DDD60}" presName="composite" presStyleCnt="0"/>
      <dgm:spPr/>
    </dgm:pt>
    <dgm:pt modelId="{6B8173A2-22E2-4234-950C-A4E044F89C22}" type="pres">
      <dgm:prSet presAssocID="{B1D338BC-156C-4CC7-91A8-E2AA440DDD60}" presName="LShape" presStyleLbl="alignNode1" presStyleIdx="0" presStyleCnt="9"/>
      <dgm:spPr/>
    </dgm:pt>
    <dgm:pt modelId="{31B81B85-03B1-4126-8D4C-7FAF33F9A8F8}" type="pres">
      <dgm:prSet presAssocID="{B1D338BC-156C-4CC7-91A8-E2AA440DDD60}" presName="ParentText" presStyleLbl="revTx" presStyleIdx="0" presStyleCnt="5">
        <dgm:presLayoutVars>
          <dgm:chMax val="0"/>
          <dgm:chPref val="0"/>
          <dgm:bulletEnabled val="1"/>
        </dgm:presLayoutVars>
      </dgm:prSet>
      <dgm:spPr/>
      <dgm:t>
        <a:bodyPr/>
        <a:lstStyle/>
        <a:p>
          <a:endParaRPr lang="es-ES"/>
        </a:p>
      </dgm:t>
    </dgm:pt>
    <dgm:pt modelId="{06D456CA-C977-4898-8A29-F9E2EC38B687}" type="pres">
      <dgm:prSet presAssocID="{B1D338BC-156C-4CC7-91A8-E2AA440DDD60}" presName="Triangle" presStyleLbl="alignNode1" presStyleIdx="1" presStyleCnt="9"/>
      <dgm:spPr/>
    </dgm:pt>
    <dgm:pt modelId="{C851DE93-EC82-4095-810C-4DA5BD34E721}" type="pres">
      <dgm:prSet presAssocID="{C692599A-5470-4440-8A25-5F02237395B9}" presName="sibTrans" presStyleCnt="0"/>
      <dgm:spPr/>
    </dgm:pt>
    <dgm:pt modelId="{792823D2-7605-4CE6-8958-41033AB32764}" type="pres">
      <dgm:prSet presAssocID="{C692599A-5470-4440-8A25-5F02237395B9}" presName="space" presStyleCnt="0"/>
      <dgm:spPr/>
    </dgm:pt>
    <dgm:pt modelId="{0C821A7A-491A-4F79-A314-9551A56B30EB}" type="pres">
      <dgm:prSet presAssocID="{7D446F8E-E05B-463F-BA7D-F12DA2949A3C}" presName="composite" presStyleCnt="0"/>
      <dgm:spPr/>
    </dgm:pt>
    <dgm:pt modelId="{21E5D63C-1491-409D-A479-ED8B512EABD0}" type="pres">
      <dgm:prSet presAssocID="{7D446F8E-E05B-463F-BA7D-F12DA2949A3C}" presName="LShape" presStyleLbl="alignNode1" presStyleIdx="2" presStyleCnt="9"/>
      <dgm:spPr/>
    </dgm:pt>
    <dgm:pt modelId="{F77E9687-BDD0-4D4D-AFF9-7833FCF9F57B}" type="pres">
      <dgm:prSet presAssocID="{7D446F8E-E05B-463F-BA7D-F12DA2949A3C}" presName="ParentText" presStyleLbl="revTx" presStyleIdx="1" presStyleCnt="5">
        <dgm:presLayoutVars>
          <dgm:chMax val="0"/>
          <dgm:chPref val="0"/>
          <dgm:bulletEnabled val="1"/>
        </dgm:presLayoutVars>
      </dgm:prSet>
      <dgm:spPr/>
      <dgm:t>
        <a:bodyPr/>
        <a:lstStyle/>
        <a:p>
          <a:endParaRPr lang="es-ES"/>
        </a:p>
      </dgm:t>
    </dgm:pt>
    <dgm:pt modelId="{35EC123A-3FC9-406A-AE3E-03607A7A1054}" type="pres">
      <dgm:prSet presAssocID="{7D446F8E-E05B-463F-BA7D-F12DA2949A3C}" presName="Triangle" presStyleLbl="alignNode1" presStyleIdx="3" presStyleCnt="9"/>
      <dgm:spPr/>
    </dgm:pt>
    <dgm:pt modelId="{D7E919FC-A688-405F-AD53-5BC6659CC948}" type="pres">
      <dgm:prSet presAssocID="{1EDE74A7-7B1D-4242-801A-9FFAF73BEE2C}" presName="sibTrans" presStyleCnt="0"/>
      <dgm:spPr/>
    </dgm:pt>
    <dgm:pt modelId="{68B6C324-3F75-459D-8D04-901AD782A482}" type="pres">
      <dgm:prSet presAssocID="{1EDE74A7-7B1D-4242-801A-9FFAF73BEE2C}" presName="space" presStyleCnt="0"/>
      <dgm:spPr/>
    </dgm:pt>
    <dgm:pt modelId="{DFF6671E-A250-4E96-B36A-23DF3419A1DD}" type="pres">
      <dgm:prSet presAssocID="{FDCFDC86-3F19-42D7-883D-43163E6B908A}" presName="composite" presStyleCnt="0"/>
      <dgm:spPr/>
    </dgm:pt>
    <dgm:pt modelId="{6A57C5CB-DF13-49EA-89F3-CF0AFE8F9237}" type="pres">
      <dgm:prSet presAssocID="{FDCFDC86-3F19-42D7-883D-43163E6B908A}" presName="LShape" presStyleLbl="alignNode1" presStyleIdx="4" presStyleCnt="9"/>
      <dgm:spPr/>
    </dgm:pt>
    <dgm:pt modelId="{0623FEB5-E940-42B0-8957-5BC61635EEC7}" type="pres">
      <dgm:prSet presAssocID="{FDCFDC86-3F19-42D7-883D-43163E6B908A}" presName="ParentText" presStyleLbl="revTx" presStyleIdx="2" presStyleCnt="5">
        <dgm:presLayoutVars>
          <dgm:chMax val="0"/>
          <dgm:chPref val="0"/>
          <dgm:bulletEnabled val="1"/>
        </dgm:presLayoutVars>
      </dgm:prSet>
      <dgm:spPr/>
      <dgm:t>
        <a:bodyPr/>
        <a:lstStyle/>
        <a:p>
          <a:endParaRPr lang="es-ES"/>
        </a:p>
      </dgm:t>
    </dgm:pt>
    <dgm:pt modelId="{53E308F5-0974-4C01-BAB7-79E4E6FFF793}" type="pres">
      <dgm:prSet presAssocID="{FDCFDC86-3F19-42D7-883D-43163E6B908A}" presName="Triangle" presStyleLbl="alignNode1" presStyleIdx="5" presStyleCnt="9"/>
      <dgm:spPr/>
    </dgm:pt>
    <dgm:pt modelId="{4F9DCE7D-E114-46FD-A542-C56CFBF6F0EF}" type="pres">
      <dgm:prSet presAssocID="{131E9491-56DF-425A-8798-83C829123A0A}" presName="sibTrans" presStyleCnt="0"/>
      <dgm:spPr/>
    </dgm:pt>
    <dgm:pt modelId="{8E164108-48F8-48C1-B17D-CCED8E1A0CFE}" type="pres">
      <dgm:prSet presAssocID="{131E9491-56DF-425A-8798-83C829123A0A}" presName="space" presStyleCnt="0"/>
      <dgm:spPr/>
    </dgm:pt>
    <dgm:pt modelId="{B06E900D-F057-4557-AABC-7A0F4ABD4EEA}" type="pres">
      <dgm:prSet presAssocID="{E503EF31-5DEF-4F7A-A59D-31E8FA359D8B}" presName="composite" presStyleCnt="0"/>
      <dgm:spPr/>
    </dgm:pt>
    <dgm:pt modelId="{C1E0024E-6254-405C-9399-4E6D6F9D409F}" type="pres">
      <dgm:prSet presAssocID="{E503EF31-5DEF-4F7A-A59D-31E8FA359D8B}" presName="LShape" presStyleLbl="alignNode1" presStyleIdx="6" presStyleCnt="9"/>
      <dgm:spPr/>
    </dgm:pt>
    <dgm:pt modelId="{BF4F924A-772A-4A6B-9E87-F93EAA9620B1}" type="pres">
      <dgm:prSet presAssocID="{E503EF31-5DEF-4F7A-A59D-31E8FA359D8B}" presName="ParentText" presStyleLbl="revTx" presStyleIdx="3" presStyleCnt="5">
        <dgm:presLayoutVars>
          <dgm:chMax val="0"/>
          <dgm:chPref val="0"/>
          <dgm:bulletEnabled val="1"/>
        </dgm:presLayoutVars>
      </dgm:prSet>
      <dgm:spPr/>
      <dgm:t>
        <a:bodyPr/>
        <a:lstStyle/>
        <a:p>
          <a:endParaRPr lang="es-ES"/>
        </a:p>
      </dgm:t>
    </dgm:pt>
    <dgm:pt modelId="{A49949EC-D565-44B0-A948-F6AF964F0AF1}" type="pres">
      <dgm:prSet presAssocID="{E503EF31-5DEF-4F7A-A59D-31E8FA359D8B}" presName="Triangle" presStyleLbl="alignNode1" presStyleIdx="7" presStyleCnt="9"/>
      <dgm:spPr/>
    </dgm:pt>
    <dgm:pt modelId="{04143B86-B4FC-45C7-99D2-B9201B274C39}" type="pres">
      <dgm:prSet presAssocID="{15E89594-972D-4541-86D9-C40CC54790CF}" presName="sibTrans" presStyleCnt="0"/>
      <dgm:spPr/>
    </dgm:pt>
    <dgm:pt modelId="{186FE0A3-791A-4FEF-83C0-CD5BA032FD49}" type="pres">
      <dgm:prSet presAssocID="{15E89594-972D-4541-86D9-C40CC54790CF}" presName="space" presStyleCnt="0"/>
      <dgm:spPr/>
    </dgm:pt>
    <dgm:pt modelId="{5D7B3A1C-32E1-4551-B6E3-FCDFD8E3A250}" type="pres">
      <dgm:prSet presAssocID="{F88F63E4-BC9F-40E9-B65C-0655D911A22B}" presName="composite" presStyleCnt="0"/>
      <dgm:spPr/>
    </dgm:pt>
    <dgm:pt modelId="{A57BBE3D-251E-42B9-99BD-D943732B4BAB}" type="pres">
      <dgm:prSet presAssocID="{F88F63E4-BC9F-40E9-B65C-0655D911A22B}" presName="LShape" presStyleLbl="alignNode1" presStyleIdx="8" presStyleCnt="9"/>
      <dgm:spPr/>
    </dgm:pt>
    <dgm:pt modelId="{AE9EA8C5-3CA3-43A0-B561-80A78D512CE4}" type="pres">
      <dgm:prSet presAssocID="{F88F63E4-BC9F-40E9-B65C-0655D911A22B}" presName="ParentText" presStyleLbl="revTx" presStyleIdx="4" presStyleCnt="5">
        <dgm:presLayoutVars>
          <dgm:chMax val="0"/>
          <dgm:chPref val="0"/>
          <dgm:bulletEnabled val="1"/>
        </dgm:presLayoutVars>
      </dgm:prSet>
      <dgm:spPr/>
      <dgm:t>
        <a:bodyPr/>
        <a:lstStyle/>
        <a:p>
          <a:endParaRPr lang="es-ES"/>
        </a:p>
      </dgm:t>
    </dgm:pt>
  </dgm:ptLst>
  <dgm:cxnLst>
    <dgm:cxn modelId="{B930ED83-2911-4B2A-A8B7-5DCC24790205}" srcId="{1EC5EFA9-F863-41E9-9E50-886FBF324740}" destId="{B1D338BC-156C-4CC7-91A8-E2AA440DDD60}" srcOrd="0" destOrd="0" parTransId="{7E37EF3B-C4EA-413C-BF41-6480E5BC323B}" sibTransId="{C692599A-5470-4440-8A25-5F02237395B9}"/>
    <dgm:cxn modelId="{EF8FF248-2574-4C40-8B0E-96011D7F3FDD}" type="presOf" srcId="{F88F63E4-BC9F-40E9-B65C-0655D911A22B}" destId="{AE9EA8C5-3CA3-43A0-B561-80A78D512CE4}" srcOrd="0" destOrd="0" presId="urn:microsoft.com/office/officeart/2009/3/layout/StepUpProcess"/>
    <dgm:cxn modelId="{D2169896-641C-4DCC-9E63-D3BDD3742EC3}" type="presOf" srcId="{E503EF31-5DEF-4F7A-A59D-31E8FA359D8B}" destId="{BF4F924A-772A-4A6B-9E87-F93EAA9620B1}" srcOrd="0" destOrd="0" presId="urn:microsoft.com/office/officeart/2009/3/layout/StepUpProcess"/>
    <dgm:cxn modelId="{A3C39545-180E-4ECE-AD28-B20E915395E8}" srcId="{1EC5EFA9-F863-41E9-9E50-886FBF324740}" destId="{7D446F8E-E05B-463F-BA7D-F12DA2949A3C}" srcOrd="1" destOrd="0" parTransId="{F4A94796-514F-47D4-BA2E-03A953C19BF2}" sibTransId="{1EDE74A7-7B1D-4242-801A-9FFAF73BEE2C}"/>
    <dgm:cxn modelId="{EC957FEB-7395-4819-9EF1-3F9A719553FE}" srcId="{1EC5EFA9-F863-41E9-9E50-886FBF324740}" destId="{FDCFDC86-3F19-42D7-883D-43163E6B908A}" srcOrd="2" destOrd="0" parTransId="{F5606B15-3566-4F05-9A58-94EE6202E555}" sibTransId="{131E9491-56DF-425A-8798-83C829123A0A}"/>
    <dgm:cxn modelId="{4CE822F4-0346-4D59-AB9F-07858406F285}" type="presOf" srcId="{1EC5EFA9-F863-41E9-9E50-886FBF324740}" destId="{669B0C0F-F0C7-467A-B68D-03F2C2D04AF1}" srcOrd="0" destOrd="0" presId="urn:microsoft.com/office/officeart/2009/3/layout/StepUpProcess"/>
    <dgm:cxn modelId="{57896474-2C64-473F-8CF2-8FC9C7E81ECF}" type="presOf" srcId="{B1D338BC-156C-4CC7-91A8-E2AA440DDD60}" destId="{31B81B85-03B1-4126-8D4C-7FAF33F9A8F8}" srcOrd="0" destOrd="0" presId="urn:microsoft.com/office/officeart/2009/3/layout/StepUpProcess"/>
    <dgm:cxn modelId="{4A415840-263B-4C3D-9D3F-2E7A7979E87D}" type="presOf" srcId="{7D446F8E-E05B-463F-BA7D-F12DA2949A3C}" destId="{F77E9687-BDD0-4D4D-AFF9-7833FCF9F57B}" srcOrd="0" destOrd="0" presId="urn:microsoft.com/office/officeart/2009/3/layout/StepUpProcess"/>
    <dgm:cxn modelId="{937B7C69-72DB-43CB-AFCF-47C0C0A3ADA8}" srcId="{1EC5EFA9-F863-41E9-9E50-886FBF324740}" destId="{F88F63E4-BC9F-40E9-B65C-0655D911A22B}" srcOrd="4" destOrd="0" parTransId="{2B4A6375-7594-4F65-99DC-DE2FB24857AC}" sibTransId="{39D706A8-C159-4BCE-9AF8-5B6D45BFFD92}"/>
    <dgm:cxn modelId="{4500BD12-C1ED-484B-847C-3220CED04804}" type="presOf" srcId="{FDCFDC86-3F19-42D7-883D-43163E6B908A}" destId="{0623FEB5-E940-42B0-8957-5BC61635EEC7}" srcOrd="0" destOrd="0" presId="urn:microsoft.com/office/officeart/2009/3/layout/StepUpProcess"/>
    <dgm:cxn modelId="{B9831283-8D25-4F65-9E31-DCC83C9DECBC}" srcId="{1EC5EFA9-F863-41E9-9E50-886FBF324740}" destId="{E503EF31-5DEF-4F7A-A59D-31E8FA359D8B}" srcOrd="3" destOrd="0" parTransId="{2833973F-B760-4846-98EC-06EC02285D43}" sibTransId="{15E89594-972D-4541-86D9-C40CC54790CF}"/>
    <dgm:cxn modelId="{B42FAB55-3D09-4EA6-9246-9F1FEF6F8B77}" type="presParOf" srcId="{669B0C0F-F0C7-467A-B68D-03F2C2D04AF1}" destId="{97C4A830-1498-419F-BEBC-D0A76579CD80}" srcOrd="0" destOrd="0" presId="urn:microsoft.com/office/officeart/2009/3/layout/StepUpProcess"/>
    <dgm:cxn modelId="{A6286F95-CE78-4E68-8649-7E07EA943864}" type="presParOf" srcId="{97C4A830-1498-419F-BEBC-D0A76579CD80}" destId="{6B8173A2-22E2-4234-950C-A4E044F89C22}" srcOrd="0" destOrd="0" presId="urn:microsoft.com/office/officeart/2009/3/layout/StepUpProcess"/>
    <dgm:cxn modelId="{447337D0-EBB9-4A1A-801F-7D48FA356F88}" type="presParOf" srcId="{97C4A830-1498-419F-BEBC-D0A76579CD80}" destId="{31B81B85-03B1-4126-8D4C-7FAF33F9A8F8}" srcOrd="1" destOrd="0" presId="urn:microsoft.com/office/officeart/2009/3/layout/StepUpProcess"/>
    <dgm:cxn modelId="{9F16CD71-11CE-4E1E-80B2-AA3D3502AE26}" type="presParOf" srcId="{97C4A830-1498-419F-BEBC-D0A76579CD80}" destId="{06D456CA-C977-4898-8A29-F9E2EC38B687}" srcOrd="2" destOrd="0" presId="urn:microsoft.com/office/officeart/2009/3/layout/StepUpProcess"/>
    <dgm:cxn modelId="{B8C2982B-2634-4BA9-9E51-CDCDA8EBEA02}" type="presParOf" srcId="{669B0C0F-F0C7-467A-B68D-03F2C2D04AF1}" destId="{C851DE93-EC82-4095-810C-4DA5BD34E721}" srcOrd="1" destOrd="0" presId="urn:microsoft.com/office/officeart/2009/3/layout/StepUpProcess"/>
    <dgm:cxn modelId="{03B515D2-D907-4E82-A746-E18959E11487}" type="presParOf" srcId="{C851DE93-EC82-4095-810C-4DA5BD34E721}" destId="{792823D2-7605-4CE6-8958-41033AB32764}" srcOrd="0" destOrd="0" presId="urn:microsoft.com/office/officeart/2009/3/layout/StepUpProcess"/>
    <dgm:cxn modelId="{032F03B2-D407-4399-B92E-8B613BF5A1A4}" type="presParOf" srcId="{669B0C0F-F0C7-467A-B68D-03F2C2D04AF1}" destId="{0C821A7A-491A-4F79-A314-9551A56B30EB}" srcOrd="2" destOrd="0" presId="urn:microsoft.com/office/officeart/2009/3/layout/StepUpProcess"/>
    <dgm:cxn modelId="{9C594768-9999-4946-A335-E617F5BC5E35}" type="presParOf" srcId="{0C821A7A-491A-4F79-A314-9551A56B30EB}" destId="{21E5D63C-1491-409D-A479-ED8B512EABD0}" srcOrd="0" destOrd="0" presId="urn:microsoft.com/office/officeart/2009/3/layout/StepUpProcess"/>
    <dgm:cxn modelId="{960467A8-E975-4CB0-8300-417744E3B770}" type="presParOf" srcId="{0C821A7A-491A-4F79-A314-9551A56B30EB}" destId="{F77E9687-BDD0-4D4D-AFF9-7833FCF9F57B}" srcOrd="1" destOrd="0" presId="urn:microsoft.com/office/officeart/2009/3/layout/StepUpProcess"/>
    <dgm:cxn modelId="{390D73C1-A0FC-40B6-B97A-3F09FE30B881}" type="presParOf" srcId="{0C821A7A-491A-4F79-A314-9551A56B30EB}" destId="{35EC123A-3FC9-406A-AE3E-03607A7A1054}" srcOrd="2" destOrd="0" presId="urn:microsoft.com/office/officeart/2009/3/layout/StepUpProcess"/>
    <dgm:cxn modelId="{99E685D3-F549-473B-926A-8E2F9FBA9F80}" type="presParOf" srcId="{669B0C0F-F0C7-467A-B68D-03F2C2D04AF1}" destId="{D7E919FC-A688-405F-AD53-5BC6659CC948}" srcOrd="3" destOrd="0" presId="urn:microsoft.com/office/officeart/2009/3/layout/StepUpProcess"/>
    <dgm:cxn modelId="{DEB5D0E3-5295-451C-AA7C-594AC9229E4B}" type="presParOf" srcId="{D7E919FC-A688-405F-AD53-5BC6659CC948}" destId="{68B6C324-3F75-459D-8D04-901AD782A482}" srcOrd="0" destOrd="0" presId="urn:microsoft.com/office/officeart/2009/3/layout/StepUpProcess"/>
    <dgm:cxn modelId="{5D124BCC-6965-472D-9D7B-6346D61A8154}" type="presParOf" srcId="{669B0C0F-F0C7-467A-B68D-03F2C2D04AF1}" destId="{DFF6671E-A250-4E96-B36A-23DF3419A1DD}" srcOrd="4" destOrd="0" presId="urn:microsoft.com/office/officeart/2009/3/layout/StepUpProcess"/>
    <dgm:cxn modelId="{ADEDD032-9ECB-4AE7-B4F1-784654BE693C}" type="presParOf" srcId="{DFF6671E-A250-4E96-B36A-23DF3419A1DD}" destId="{6A57C5CB-DF13-49EA-89F3-CF0AFE8F9237}" srcOrd="0" destOrd="0" presId="urn:microsoft.com/office/officeart/2009/3/layout/StepUpProcess"/>
    <dgm:cxn modelId="{0DB1B43D-7727-4188-8CB6-6829CDF45100}" type="presParOf" srcId="{DFF6671E-A250-4E96-B36A-23DF3419A1DD}" destId="{0623FEB5-E940-42B0-8957-5BC61635EEC7}" srcOrd="1" destOrd="0" presId="urn:microsoft.com/office/officeart/2009/3/layout/StepUpProcess"/>
    <dgm:cxn modelId="{FEFC1BE9-70C7-4C73-A073-3DB16C6FB104}" type="presParOf" srcId="{DFF6671E-A250-4E96-B36A-23DF3419A1DD}" destId="{53E308F5-0974-4C01-BAB7-79E4E6FFF793}" srcOrd="2" destOrd="0" presId="urn:microsoft.com/office/officeart/2009/3/layout/StepUpProcess"/>
    <dgm:cxn modelId="{6D672A58-0707-4792-B95C-8B60FBF927D7}" type="presParOf" srcId="{669B0C0F-F0C7-467A-B68D-03F2C2D04AF1}" destId="{4F9DCE7D-E114-46FD-A542-C56CFBF6F0EF}" srcOrd="5" destOrd="0" presId="urn:microsoft.com/office/officeart/2009/3/layout/StepUpProcess"/>
    <dgm:cxn modelId="{907EF05A-95FC-4EC3-9FEC-2C465ABF4F19}" type="presParOf" srcId="{4F9DCE7D-E114-46FD-A542-C56CFBF6F0EF}" destId="{8E164108-48F8-48C1-B17D-CCED8E1A0CFE}" srcOrd="0" destOrd="0" presId="urn:microsoft.com/office/officeart/2009/3/layout/StepUpProcess"/>
    <dgm:cxn modelId="{F7DC2E04-7C37-439A-A4E3-F448CE3A76D5}" type="presParOf" srcId="{669B0C0F-F0C7-467A-B68D-03F2C2D04AF1}" destId="{B06E900D-F057-4557-AABC-7A0F4ABD4EEA}" srcOrd="6" destOrd="0" presId="urn:microsoft.com/office/officeart/2009/3/layout/StepUpProcess"/>
    <dgm:cxn modelId="{FB832DF5-C30B-48FC-A2FE-6D5D912D2BA8}" type="presParOf" srcId="{B06E900D-F057-4557-AABC-7A0F4ABD4EEA}" destId="{C1E0024E-6254-405C-9399-4E6D6F9D409F}" srcOrd="0" destOrd="0" presId="urn:microsoft.com/office/officeart/2009/3/layout/StepUpProcess"/>
    <dgm:cxn modelId="{46D3961F-AE87-41B7-8B0C-A012D651D638}" type="presParOf" srcId="{B06E900D-F057-4557-AABC-7A0F4ABD4EEA}" destId="{BF4F924A-772A-4A6B-9E87-F93EAA9620B1}" srcOrd="1" destOrd="0" presId="urn:microsoft.com/office/officeart/2009/3/layout/StepUpProcess"/>
    <dgm:cxn modelId="{3ADF20AE-1275-4AE6-829D-932A1463B5F5}" type="presParOf" srcId="{B06E900D-F057-4557-AABC-7A0F4ABD4EEA}" destId="{A49949EC-D565-44B0-A948-F6AF964F0AF1}" srcOrd="2" destOrd="0" presId="urn:microsoft.com/office/officeart/2009/3/layout/StepUpProcess"/>
    <dgm:cxn modelId="{039B8E98-B5CB-461B-ABD1-710CBB36FBED}" type="presParOf" srcId="{669B0C0F-F0C7-467A-B68D-03F2C2D04AF1}" destId="{04143B86-B4FC-45C7-99D2-B9201B274C39}" srcOrd="7" destOrd="0" presId="urn:microsoft.com/office/officeart/2009/3/layout/StepUpProcess"/>
    <dgm:cxn modelId="{F8633F70-7E4B-4509-9AB6-7284F22E46B2}" type="presParOf" srcId="{04143B86-B4FC-45C7-99D2-B9201B274C39}" destId="{186FE0A3-791A-4FEF-83C0-CD5BA032FD49}" srcOrd="0" destOrd="0" presId="urn:microsoft.com/office/officeart/2009/3/layout/StepUpProcess"/>
    <dgm:cxn modelId="{35844019-3028-4F3F-8682-E06463E8626B}" type="presParOf" srcId="{669B0C0F-F0C7-467A-B68D-03F2C2D04AF1}" destId="{5D7B3A1C-32E1-4551-B6E3-FCDFD8E3A250}" srcOrd="8" destOrd="0" presId="urn:microsoft.com/office/officeart/2009/3/layout/StepUpProcess"/>
    <dgm:cxn modelId="{3B34EFF3-5652-420F-8A95-541DE96BA35A}" type="presParOf" srcId="{5D7B3A1C-32E1-4551-B6E3-FCDFD8E3A250}" destId="{A57BBE3D-251E-42B9-99BD-D943732B4BAB}" srcOrd="0" destOrd="0" presId="urn:microsoft.com/office/officeart/2009/3/layout/StepUpProcess"/>
    <dgm:cxn modelId="{E01E07F5-387F-4108-9930-954177E825F0}" type="presParOf" srcId="{5D7B3A1C-32E1-4551-B6E3-FCDFD8E3A250}" destId="{AE9EA8C5-3CA3-43A0-B561-80A78D512CE4}"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0670F9-CA6B-4347-B88E-0540BABA7B1C}"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ES"/>
        </a:p>
      </dgm:t>
    </dgm:pt>
    <dgm:pt modelId="{1C87B6BD-C833-4D9E-9671-E2CFEA03E983}">
      <dgm:prSet phldrT="[Texto]" custT="1"/>
      <dgm:spPr/>
      <dgm:t>
        <a:bodyPr/>
        <a:lstStyle/>
        <a:p>
          <a:r>
            <a:rPr lang="en-US" sz="1600" noProof="0" dirty="0" smtClean="0">
              <a:latin typeface="Segoe UI" panose="020B0502040204020203" pitchFamily="34" charset="0"/>
              <a:cs typeface="Segoe UI" panose="020B0502040204020203" pitchFamily="34" charset="0"/>
            </a:rPr>
            <a:t>General Direction of Regulatory Projects</a:t>
          </a:r>
          <a:endParaRPr lang="en-US" sz="1600" noProof="0" dirty="0">
            <a:latin typeface="Segoe UI" panose="020B0502040204020203" pitchFamily="34" charset="0"/>
            <a:cs typeface="Segoe UI" panose="020B0502040204020203" pitchFamily="34" charset="0"/>
          </a:endParaRPr>
        </a:p>
      </dgm:t>
    </dgm:pt>
    <dgm:pt modelId="{23E0D2B7-2933-4882-9787-BEB949BE22E4}" type="parTrans" cxnId="{F8A1694B-0D2F-4F03-843E-73B3AFD5C7F5}">
      <dgm:prSet/>
      <dgm:spPr/>
      <dgm:t>
        <a:bodyPr/>
        <a:lstStyle/>
        <a:p>
          <a:endParaRPr lang="en-US" sz="1400" noProof="0" dirty="0">
            <a:latin typeface="Segoe UI" panose="020B0502040204020203" pitchFamily="34" charset="0"/>
            <a:cs typeface="Segoe UI" panose="020B0502040204020203" pitchFamily="34" charset="0"/>
          </a:endParaRPr>
        </a:p>
      </dgm:t>
    </dgm:pt>
    <dgm:pt modelId="{E5F29679-061A-4D09-8D4F-C5BAA6F49687}" type="sibTrans" cxnId="{F8A1694B-0D2F-4F03-843E-73B3AFD5C7F5}">
      <dgm:prSet/>
      <dgm:spPr/>
      <dgm:t>
        <a:bodyPr/>
        <a:lstStyle/>
        <a:p>
          <a:endParaRPr lang="en-US" sz="1400" noProof="0" dirty="0">
            <a:latin typeface="Segoe UI" panose="020B0502040204020203" pitchFamily="34" charset="0"/>
            <a:cs typeface="Segoe UI" panose="020B0502040204020203" pitchFamily="34" charset="0"/>
          </a:endParaRPr>
        </a:p>
      </dgm:t>
    </dgm:pt>
    <dgm:pt modelId="{0EF498B7-BB94-4AA1-8A2A-B38F251B276A}">
      <dgm:prSet phldrT="[Texto]" custT="1"/>
      <dgm:spPr/>
      <dgm:t>
        <a:bodyPr/>
        <a:lstStyle/>
        <a:p>
          <a:r>
            <a:rPr lang="en-US" sz="1400" noProof="0" dirty="0" smtClean="0">
              <a:latin typeface="Segoe UI" panose="020B0502040204020203" pitchFamily="34" charset="0"/>
              <a:cs typeface="Segoe UI" panose="020B0502040204020203" pitchFamily="34" charset="0"/>
            </a:rPr>
            <a:t>Management of Finance &amp; Accounting</a:t>
          </a:r>
          <a:endParaRPr lang="en-US" sz="1400" noProof="0" dirty="0">
            <a:latin typeface="Segoe UI" panose="020B0502040204020203" pitchFamily="34" charset="0"/>
            <a:cs typeface="Segoe UI" panose="020B0502040204020203" pitchFamily="34" charset="0"/>
          </a:endParaRPr>
        </a:p>
      </dgm:t>
    </dgm:pt>
    <dgm:pt modelId="{75010844-49C2-45F2-B1B5-845A5186DA7D}" type="parTrans" cxnId="{F85C1FA8-3848-40A1-A171-233BF6EBCF48}">
      <dgm:prSet/>
      <dgm:spPr/>
      <dgm:t>
        <a:bodyPr/>
        <a:lstStyle/>
        <a:p>
          <a:endParaRPr lang="en-US" sz="1400" noProof="0" dirty="0">
            <a:latin typeface="Segoe UI" panose="020B0502040204020203" pitchFamily="34" charset="0"/>
            <a:cs typeface="Segoe UI" panose="020B0502040204020203" pitchFamily="34" charset="0"/>
          </a:endParaRPr>
        </a:p>
      </dgm:t>
    </dgm:pt>
    <dgm:pt modelId="{3EA01AEF-C377-4091-912A-5BD04EC20073}" type="sibTrans" cxnId="{F85C1FA8-3848-40A1-A171-233BF6EBCF48}">
      <dgm:prSet/>
      <dgm:spPr/>
      <dgm:t>
        <a:bodyPr/>
        <a:lstStyle/>
        <a:p>
          <a:endParaRPr lang="en-US" sz="1400" noProof="0" dirty="0">
            <a:latin typeface="Segoe UI" panose="020B0502040204020203" pitchFamily="34" charset="0"/>
            <a:cs typeface="Segoe UI" panose="020B0502040204020203" pitchFamily="34" charset="0"/>
          </a:endParaRPr>
        </a:p>
      </dgm:t>
    </dgm:pt>
    <dgm:pt modelId="{086062BF-1A2C-4E0A-BCA8-EF358AE2B5C4}">
      <dgm:prSet phldrT="[Texto]" custT="1"/>
      <dgm:spPr/>
      <dgm:t>
        <a:bodyPr/>
        <a:lstStyle/>
        <a:p>
          <a:r>
            <a:rPr lang="en-US" sz="1400" noProof="0" dirty="0" smtClean="0">
              <a:latin typeface="Segoe UI" panose="020B0502040204020203" pitchFamily="34" charset="0"/>
              <a:cs typeface="Segoe UI" panose="020B0502040204020203" pitchFamily="34" charset="0"/>
            </a:rPr>
            <a:t>Management of Publicity Projects</a:t>
          </a:r>
          <a:endParaRPr lang="en-US" sz="1400" noProof="0" dirty="0">
            <a:latin typeface="Segoe UI" panose="020B0502040204020203" pitchFamily="34" charset="0"/>
            <a:cs typeface="Segoe UI" panose="020B0502040204020203" pitchFamily="34" charset="0"/>
          </a:endParaRPr>
        </a:p>
      </dgm:t>
    </dgm:pt>
    <dgm:pt modelId="{7FE61B50-C9A9-4112-A6F9-2198595EBEB4}" type="parTrans" cxnId="{10442AEA-D8E4-4E32-A285-DD784AD1E39D}">
      <dgm:prSet/>
      <dgm:spPr/>
      <dgm:t>
        <a:bodyPr/>
        <a:lstStyle/>
        <a:p>
          <a:endParaRPr lang="en-US" sz="1400" noProof="0" dirty="0">
            <a:latin typeface="Segoe UI" panose="020B0502040204020203" pitchFamily="34" charset="0"/>
            <a:cs typeface="Segoe UI" panose="020B0502040204020203" pitchFamily="34" charset="0"/>
          </a:endParaRPr>
        </a:p>
      </dgm:t>
    </dgm:pt>
    <dgm:pt modelId="{0997A33E-2C0E-4784-9B0B-1E123F8D10DA}" type="sibTrans" cxnId="{10442AEA-D8E4-4E32-A285-DD784AD1E39D}">
      <dgm:prSet/>
      <dgm:spPr/>
      <dgm:t>
        <a:bodyPr/>
        <a:lstStyle/>
        <a:p>
          <a:endParaRPr lang="en-US" sz="1400" noProof="0" dirty="0">
            <a:latin typeface="Segoe UI" panose="020B0502040204020203" pitchFamily="34" charset="0"/>
            <a:cs typeface="Segoe UI" panose="020B0502040204020203" pitchFamily="34" charset="0"/>
          </a:endParaRPr>
        </a:p>
      </dgm:t>
    </dgm:pt>
    <dgm:pt modelId="{9A930A37-4F46-41C4-B949-DD366D415CB4}">
      <dgm:prSet phldrT="[Texto]" custT="1"/>
      <dgm:spPr/>
      <dgm:t>
        <a:bodyPr/>
        <a:lstStyle/>
        <a:p>
          <a:r>
            <a:rPr lang="en-US" sz="1400" noProof="0" dirty="0" smtClean="0">
              <a:latin typeface="Segoe UI" panose="020B0502040204020203" pitchFamily="34" charset="0"/>
              <a:cs typeface="Segoe UI" panose="020B0502040204020203" pitchFamily="34" charset="0"/>
            </a:rPr>
            <a:t>Sanitary Responsible</a:t>
          </a:r>
          <a:endParaRPr lang="en-US" sz="1400" noProof="0" dirty="0">
            <a:latin typeface="Segoe UI" panose="020B0502040204020203" pitchFamily="34" charset="0"/>
            <a:cs typeface="Segoe UI" panose="020B0502040204020203" pitchFamily="34" charset="0"/>
          </a:endParaRPr>
        </a:p>
      </dgm:t>
    </dgm:pt>
    <dgm:pt modelId="{DB35F2BB-8CB9-452E-807D-51E421AEE21E}" type="parTrans" cxnId="{39E50580-BFD6-4EA6-8784-FB5FD2D0C226}">
      <dgm:prSet/>
      <dgm:spPr/>
      <dgm:t>
        <a:bodyPr/>
        <a:lstStyle/>
        <a:p>
          <a:endParaRPr lang="en-US" sz="1400" noProof="0" dirty="0">
            <a:latin typeface="Segoe UI" panose="020B0502040204020203" pitchFamily="34" charset="0"/>
            <a:cs typeface="Segoe UI" panose="020B0502040204020203" pitchFamily="34" charset="0"/>
          </a:endParaRPr>
        </a:p>
      </dgm:t>
    </dgm:pt>
    <dgm:pt modelId="{36DC594C-9165-4114-BA08-3B65874D332B}" type="sibTrans" cxnId="{39E50580-BFD6-4EA6-8784-FB5FD2D0C226}">
      <dgm:prSet/>
      <dgm:spPr/>
      <dgm:t>
        <a:bodyPr/>
        <a:lstStyle/>
        <a:p>
          <a:endParaRPr lang="en-US" sz="1400" noProof="0" dirty="0">
            <a:latin typeface="Segoe UI" panose="020B0502040204020203" pitchFamily="34" charset="0"/>
            <a:cs typeface="Segoe UI" panose="020B0502040204020203" pitchFamily="34" charset="0"/>
          </a:endParaRPr>
        </a:p>
      </dgm:t>
    </dgm:pt>
    <dgm:pt modelId="{9F32D594-71B1-4F10-8F17-D72CCAE652BE}">
      <dgm:prSet phldrT="[Texto]" custT="1"/>
      <dgm:spPr/>
      <dgm:t>
        <a:bodyPr/>
        <a:lstStyle/>
        <a:p>
          <a:r>
            <a:rPr lang="en-US" sz="1400" noProof="0" dirty="0" smtClean="0">
              <a:latin typeface="Segoe UI" panose="020B0502040204020203" pitchFamily="34" charset="0"/>
              <a:cs typeface="Segoe UI" panose="020B0502040204020203" pitchFamily="34" charset="0"/>
            </a:rPr>
            <a:t>Regulatory Project Collaborators</a:t>
          </a:r>
        </a:p>
        <a:p>
          <a:r>
            <a:rPr lang="en-US" sz="1400" noProof="0" dirty="0" smtClean="0">
              <a:latin typeface="Segoe UI" panose="020B0502040204020203" pitchFamily="34" charset="0"/>
              <a:cs typeface="Segoe UI" panose="020B0502040204020203" pitchFamily="34" charset="0"/>
            </a:rPr>
            <a:t>(Mexico)</a:t>
          </a:r>
          <a:endParaRPr lang="en-US" sz="1400" noProof="0" dirty="0">
            <a:latin typeface="Segoe UI" panose="020B0502040204020203" pitchFamily="34" charset="0"/>
            <a:cs typeface="Segoe UI" panose="020B0502040204020203" pitchFamily="34" charset="0"/>
          </a:endParaRPr>
        </a:p>
      </dgm:t>
    </dgm:pt>
    <dgm:pt modelId="{5619C139-6A38-4946-90C9-147C1CF72446}" type="parTrans" cxnId="{F69E9FA1-10C7-4F92-A89E-D32A3AE55C07}">
      <dgm:prSet/>
      <dgm:spPr/>
      <dgm:t>
        <a:bodyPr/>
        <a:lstStyle/>
        <a:p>
          <a:endParaRPr lang="en-US" sz="1400" noProof="0" dirty="0">
            <a:latin typeface="Segoe UI" panose="020B0502040204020203" pitchFamily="34" charset="0"/>
            <a:cs typeface="Segoe UI" panose="020B0502040204020203" pitchFamily="34" charset="0"/>
          </a:endParaRPr>
        </a:p>
      </dgm:t>
    </dgm:pt>
    <dgm:pt modelId="{5E8CF12C-DDD8-4CD9-954B-1F914CEF4D0C}" type="sibTrans" cxnId="{F69E9FA1-10C7-4F92-A89E-D32A3AE55C07}">
      <dgm:prSet/>
      <dgm:spPr/>
      <dgm:t>
        <a:bodyPr/>
        <a:lstStyle/>
        <a:p>
          <a:endParaRPr lang="en-US" sz="1400" noProof="0" dirty="0">
            <a:latin typeface="Segoe UI" panose="020B0502040204020203" pitchFamily="34" charset="0"/>
            <a:cs typeface="Segoe UI" panose="020B0502040204020203" pitchFamily="34" charset="0"/>
          </a:endParaRPr>
        </a:p>
      </dgm:t>
    </dgm:pt>
    <dgm:pt modelId="{F72A3689-1C4B-4ECA-9FA2-0C3AB0655119}">
      <dgm:prSet phldrT="[Texto]" custT="1"/>
      <dgm:spPr/>
      <dgm:t>
        <a:bodyPr/>
        <a:lstStyle/>
        <a:p>
          <a:r>
            <a:rPr lang="en-US" sz="1100" noProof="0" dirty="0" smtClean="0">
              <a:latin typeface="Segoe UI" panose="020B0502040204020203" pitchFamily="34" charset="0"/>
              <a:cs typeface="Segoe UI" panose="020B0502040204020203" pitchFamily="34" charset="0"/>
            </a:rPr>
            <a:t>Invoices, taxes and payment support</a:t>
          </a:r>
          <a:endParaRPr lang="en-US" sz="1100" noProof="0" dirty="0">
            <a:latin typeface="Segoe UI" panose="020B0502040204020203" pitchFamily="34" charset="0"/>
            <a:cs typeface="Segoe UI" panose="020B0502040204020203" pitchFamily="34" charset="0"/>
          </a:endParaRPr>
        </a:p>
      </dgm:t>
    </dgm:pt>
    <dgm:pt modelId="{5D82BEEB-FC05-4525-9298-EB4488718AFF}" type="parTrans" cxnId="{BE7F38BC-223E-4018-9D9B-79CD088F03FF}">
      <dgm:prSet/>
      <dgm:spPr/>
      <dgm:t>
        <a:bodyPr/>
        <a:lstStyle/>
        <a:p>
          <a:endParaRPr lang="en-US" sz="1400" noProof="0" dirty="0">
            <a:latin typeface="Segoe UI" panose="020B0502040204020203" pitchFamily="34" charset="0"/>
            <a:cs typeface="Segoe UI" panose="020B0502040204020203" pitchFamily="34" charset="0"/>
          </a:endParaRPr>
        </a:p>
      </dgm:t>
    </dgm:pt>
    <dgm:pt modelId="{01AF3B7D-2E89-4619-A20E-F5373FDFC615}" type="sibTrans" cxnId="{BE7F38BC-223E-4018-9D9B-79CD088F03FF}">
      <dgm:prSet/>
      <dgm:spPr/>
      <dgm:t>
        <a:bodyPr/>
        <a:lstStyle/>
        <a:p>
          <a:endParaRPr lang="en-US" sz="1400" noProof="0" dirty="0">
            <a:latin typeface="Segoe UI" panose="020B0502040204020203" pitchFamily="34" charset="0"/>
            <a:cs typeface="Segoe UI" panose="020B0502040204020203" pitchFamily="34" charset="0"/>
          </a:endParaRPr>
        </a:p>
      </dgm:t>
    </dgm:pt>
    <dgm:pt modelId="{BE01BB8F-D127-483B-9FCD-FAAD778C9676}">
      <dgm:prSet phldrT="[Texto]" custT="1"/>
      <dgm:spPr/>
      <dgm:t>
        <a:bodyPr/>
        <a:lstStyle/>
        <a:p>
          <a:r>
            <a:rPr lang="en-US" sz="1100" noProof="0" dirty="0" smtClean="0">
              <a:latin typeface="Segoe UI" panose="020B0502040204020203" pitchFamily="34" charset="0"/>
              <a:cs typeface="Segoe UI" panose="020B0502040204020203" pitchFamily="34" charset="0"/>
            </a:rPr>
            <a:t>Publicity and Digital marketing strategies for SRE and for clients. Image. Webpage. Trainings.</a:t>
          </a:r>
          <a:endParaRPr lang="en-US" sz="1100" noProof="0" dirty="0">
            <a:latin typeface="Segoe UI" panose="020B0502040204020203" pitchFamily="34" charset="0"/>
            <a:cs typeface="Segoe UI" panose="020B0502040204020203" pitchFamily="34" charset="0"/>
          </a:endParaRPr>
        </a:p>
      </dgm:t>
    </dgm:pt>
    <dgm:pt modelId="{8DE0C045-AFA2-40B2-9309-24EECFE44382}" type="parTrans" cxnId="{AF825D43-A82A-4531-9F42-787DB4A2FF00}">
      <dgm:prSet/>
      <dgm:spPr/>
      <dgm:t>
        <a:bodyPr/>
        <a:lstStyle/>
        <a:p>
          <a:endParaRPr lang="en-US" sz="1400" noProof="0" dirty="0">
            <a:latin typeface="Segoe UI" panose="020B0502040204020203" pitchFamily="34" charset="0"/>
            <a:cs typeface="Segoe UI" panose="020B0502040204020203" pitchFamily="34" charset="0"/>
          </a:endParaRPr>
        </a:p>
      </dgm:t>
    </dgm:pt>
    <dgm:pt modelId="{996B5A2A-F532-4A00-89A9-F488F9E4747E}" type="sibTrans" cxnId="{AF825D43-A82A-4531-9F42-787DB4A2FF00}">
      <dgm:prSet/>
      <dgm:spPr/>
      <dgm:t>
        <a:bodyPr/>
        <a:lstStyle/>
        <a:p>
          <a:endParaRPr lang="en-US" sz="1400" noProof="0" dirty="0">
            <a:latin typeface="Segoe UI" panose="020B0502040204020203" pitchFamily="34" charset="0"/>
            <a:cs typeface="Segoe UI" panose="020B0502040204020203" pitchFamily="34" charset="0"/>
          </a:endParaRPr>
        </a:p>
      </dgm:t>
    </dgm:pt>
    <dgm:pt modelId="{3F86D053-1DC8-405E-9415-0913AFE1906C}">
      <dgm:prSet phldrT="[Texto]" custT="1"/>
      <dgm:spPr/>
      <dgm:t>
        <a:bodyPr/>
        <a:lstStyle/>
        <a:p>
          <a:r>
            <a:rPr lang="en-US" sz="1100" noProof="0" dirty="0" smtClean="0">
              <a:latin typeface="Segoe UI" panose="020B0502040204020203" pitchFamily="34" charset="0"/>
              <a:cs typeface="Segoe UI" panose="020B0502040204020203" pitchFamily="34" charset="0"/>
            </a:rPr>
            <a:t>Establishment supervision. Trainings. </a:t>
          </a:r>
          <a:r>
            <a:rPr lang="en-US" sz="1100" noProof="0" dirty="0" err="1" smtClean="0">
              <a:latin typeface="Segoe UI" panose="020B0502040204020203" pitchFamily="34" charset="0"/>
              <a:cs typeface="Segoe UI" panose="020B0502040204020203" pitchFamily="34" charset="0"/>
            </a:rPr>
            <a:t>Pharmacovigialnce</a:t>
          </a:r>
          <a:r>
            <a:rPr lang="en-US" sz="1100" noProof="0" dirty="0" smtClean="0">
              <a:latin typeface="Segoe UI" panose="020B0502040204020203" pitchFamily="34" charset="0"/>
              <a:cs typeface="Segoe UI" panose="020B0502040204020203" pitchFamily="34" charset="0"/>
            </a:rPr>
            <a:t>. </a:t>
          </a:r>
          <a:r>
            <a:rPr lang="en-US" sz="1100" noProof="0" dirty="0" err="1" smtClean="0">
              <a:latin typeface="Segoe UI" panose="020B0502040204020203" pitchFamily="34" charset="0"/>
              <a:cs typeface="Segoe UI" panose="020B0502040204020203" pitchFamily="34" charset="0"/>
            </a:rPr>
            <a:t>Technosurviellance</a:t>
          </a:r>
          <a:endParaRPr lang="en-US" sz="1100" noProof="0" dirty="0">
            <a:latin typeface="Segoe UI" panose="020B0502040204020203" pitchFamily="34" charset="0"/>
            <a:cs typeface="Segoe UI" panose="020B0502040204020203" pitchFamily="34" charset="0"/>
          </a:endParaRPr>
        </a:p>
      </dgm:t>
    </dgm:pt>
    <dgm:pt modelId="{0576A4F7-A75F-4CDA-8FEA-631CDA527325}" type="parTrans" cxnId="{ED4C6853-775B-43C4-90BF-57EC4E000432}">
      <dgm:prSet/>
      <dgm:spPr/>
      <dgm:t>
        <a:bodyPr/>
        <a:lstStyle/>
        <a:p>
          <a:endParaRPr lang="en-US" sz="1400" noProof="0" dirty="0">
            <a:latin typeface="Segoe UI" panose="020B0502040204020203" pitchFamily="34" charset="0"/>
            <a:cs typeface="Segoe UI" panose="020B0502040204020203" pitchFamily="34" charset="0"/>
          </a:endParaRPr>
        </a:p>
      </dgm:t>
    </dgm:pt>
    <dgm:pt modelId="{8494748E-85FB-46D5-9F36-797E0056C2F9}" type="sibTrans" cxnId="{ED4C6853-775B-43C4-90BF-57EC4E000432}">
      <dgm:prSet/>
      <dgm:spPr/>
      <dgm:t>
        <a:bodyPr/>
        <a:lstStyle/>
        <a:p>
          <a:endParaRPr lang="en-US" sz="1400" noProof="0" dirty="0">
            <a:latin typeface="Segoe UI" panose="020B0502040204020203" pitchFamily="34" charset="0"/>
            <a:cs typeface="Segoe UI" panose="020B0502040204020203" pitchFamily="34" charset="0"/>
          </a:endParaRPr>
        </a:p>
      </dgm:t>
    </dgm:pt>
    <dgm:pt modelId="{71A77E28-3303-496D-A0EF-DC48D241AB7F}">
      <dgm:prSet phldrT="[Texto]" custT="1"/>
      <dgm:spPr/>
      <dgm:t>
        <a:bodyPr/>
        <a:lstStyle/>
        <a:p>
          <a:r>
            <a:rPr lang="en-US" sz="1100" noProof="0" dirty="0" smtClean="0">
              <a:latin typeface="Segoe UI" panose="020B0502040204020203" pitchFamily="34" charset="0"/>
              <a:cs typeface="Segoe UI" panose="020B0502040204020203" pitchFamily="34" charset="0"/>
            </a:rPr>
            <a:t>Regulatory Affairs for health products</a:t>
          </a:r>
          <a:endParaRPr lang="en-US" sz="1100" noProof="0" dirty="0">
            <a:latin typeface="Segoe UI" panose="020B0502040204020203" pitchFamily="34" charset="0"/>
            <a:cs typeface="Segoe UI" panose="020B0502040204020203" pitchFamily="34" charset="0"/>
          </a:endParaRPr>
        </a:p>
      </dgm:t>
    </dgm:pt>
    <dgm:pt modelId="{8237487C-4662-4FAF-9A99-25E4E6EF9537}" type="parTrans" cxnId="{8901808A-636B-4D01-B3F3-C4D38F398440}">
      <dgm:prSet/>
      <dgm:spPr/>
      <dgm:t>
        <a:bodyPr/>
        <a:lstStyle/>
        <a:p>
          <a:endParaRPr lang="en-US" sz="1400" noProof="0" dirty="0">
            <a:latin typeface="Segoe UI" panose="020B0502040204020203" pitchFamily="34" charset="0"/>
            <a:cs typeface="Segoe UI" panose="020B0502040204020203" pitchFamily="34" charset="0"/>
          </a:endParaRPr>
        </a:p>
      </dgm:t>
    </dgm:pt>
    <dgm:pt modelId="{63E3536A-2637-4D34-90F5-4D104828264B}" type="sibTrans" cxnId="{8901808A-636B-4D01-B3F3-C4D38F398440}">
      <dgm:prSet/>
      <dgm:spPr/>
      <dgm:t>
        <a:bodyPr/>
        <a:lstStyle/>
        <a:p>
          <a:endParaRPr lang="en-US" sz="1400" noProof="0" dirty="0">
            <a:latin typeface="Segoe UI" panose="020B0502040204020203" pitchFamily="34" charset="0"/>
            <a:cs typeface="Segoe UI" panose="020B0502040204020203" pitchFamily="34" charset="0"/>
          </a:endParaRPr>
        </a:p>
      </dgm:t>
    </dgm:pt>
    <dgm:pt modelId="{29D30D9E-9A64-4131-8C25-D09E0F24CDE6}">
      <dgm:prSet phldrT="[Texto]" custT="1"/>
      <dgm:spPr/>
      <dgm:t>
        <a:bodyPr/>
        <a:lstStyle/>
        <a:p>
          <a:r>
            <a:rPr lang="en-US" sz="900" noProof="0" dirty="0" smtClean="0">
              <a:latin typeface="Segoe UI" panose="020B0502040204020203" pitchFamily="34" charset="0"/>
              <a:cs typeface="Segoe UI" panose="020B0502040204020203" pitchFamily="34" charset="0"/>
            </a:rPr>
            <a:t>Services related to Quality Control, GMPs, Clinical Trials and regulatory advice for developments of new drugs and medical devices</a:t>
          </a:r>
          <a:endParaRPr lang="en-US" sz="900" noProof="0" dirty="0">
            <a:latin typeface="Segoe UI" panose="020B0502040204020203" pitchFamily="34" charset="0"/>
            <a:cs typeface="Segoe UI" panose="020B0502040204020203" pitchFamily="34" charset="0"/>
          </a:endParaRPr>
        </a:p>
      </dgm:t>
    </dgm:pt>
    <dgm:pt modelId="{7AAEB0FA-8E23-46AB-87BB-70C973FA32D2}" type="parTrans" cxnId="{BB67DB15-5546-4A8C-87DC-12C06AF08E42}">
      <dgm:prSet/>
      <dgm:spPr/>
      <dgm:t>
        <a:bodyPr/>
        <a:lstStyle/>
        <a:p>
          <a:endParaRPr lang="es-ES"/>
        </a:p>
      </dgm:t>
    </dgm:pt>
    <dgm:pt modelId="{7C8C11F6-C594-4908-A87B-FE5B2838CA72}" type="sibTrans" cxnId="{BB67DB15-5546-4A8C-87DC-12C06AF08E42}">
      <dgm:prSet/>
      <dgm:spPr/>
      <dgm:t>
        <a:bodyPr/>
        <a:lstStyle/>
        <a:p>
          <a:endParaRPr lang="es-ES"/>
        </a:p>
      </dgm:t>
    </dgm:pt>
    <dgm:pt modelId="{9E33098C-A34E-4B10-B7A8-A7D21A1F10CF}" type="pres">
      <dgm:prSet presAssocID="{520670F9-CA6B-4347-B88E-0540BABA7B1C}" presName="hierChild1" presStyleCnt="0">
        <dgm:presLayoutVars>
          <dgm:orgChart val="1"/>
          <dgm:chPref val="1"/>
          <dgm:dir/>
          <dgm:animOne val="branch"/>
          <dgm:animLvl val="lvl"/>
          <dgm:resizeHandles/>
        </dgm:presLayoutVars>
      </dgm:prSet>
      <dgm:spPr/>
      <dgm:t>
        <a:bodyPr/>
        <a:lstStyle/>
        <a:p>
          <a:endParaRPr lang="es-ES"/>
        </a:p>
      </dgm:t>
    </dgm:pt>
    <dgm:pt modelId="{84FC11A8-2785-4A2D-9166-6F3A10DFF1BC}" type="pres">
      <dgm:prSet presAssocID="{1C87B6BD-C833-4D9E-9671-E2CFEA03E983}" presName="hierRoot1" presStyleCnt="0">
        <dgm:presLayoutVars>
          <dgm:hierBranch val="init"/>
        </dgm:presLayoutVars>
      </dgm:prSet>
      <dgm:spPr/>
    </dgm:pt>
    <dgm:pt modelId="{74AA6D1D-35E7-4072-9169-AC5DE9607FA8}" type="pres">
      <dgm:prSet presAssocID="{1C87B6BD-C833-4D9E-9671-E2CFEA03E983}" presName="rootComposite1" presStyleCnt="0"/>
      <dgm:spPr/>
    </dgm:pt>
    <dgm:pt modelId="{85F84525-A347-4C35-B6C5-04859EB813E3}" type="pres">
      <dgm:prSet presAssocID="{1C87B6BD-C833-4D9E-9671-E2CFEA03E983}" presName="rootText1" presStyleLbl="node0" presStyleIdx="0" presStyleCnt="1">
        <dgm:presLayoutVars>
          <dgm:chPref val="3"/>
        </dgm:presLayoutVars>
      </dgm:prSet>
      <dgm:spPr/>
      <dgm:t>
        <a:bodyPr/>
        <a:lstStyle/>
        <a:p>
          <a:endParaRPr lang="es-ES"/>
        </a:p>
      </dgm:t>
    </dgm:pt>
    <dgm:pt modelId="{BFF122F0-246F-4379-BFE6-DAA983838F39}" type="pres">
      <dgm:prSet presAssocID="{1C87B6BD-C833-4D9E-9671-E2CFEA03E983}" presName="rootConnector1" presStyleLbl="node1" presStyleIdx="0" presStyleCnt="0"/>
      <dgm:spPr/>
      <dgm:t>
        <a:bodyPr/>
        <a:lstStyle/>
        <a:p>
          <a:endParaRPr lang="es-ES"/>
        </a:p>
      </dgm:t>
    </dgm:pt>
    <dgm:pt modelId="{B3E69902-7FAE-4A0C-98E5-2B15A935F9C7}" type="pres">
      <dgm:prSet presAssocID="{1C87B6BD-C833-4D9E-9671-E2CFEA03E983}" presName="hierChild2" presStyleCnt="0"/>
      <dgm:spPr/>
    </dgm:pt>
    <dgm:pt modelId="{49BFAF51-9B7B-4842-BB17-DB122A6385AD}" type="pres">
      <dgm:prSet presAssocID="{75010844-49C2-45F2-B1B5-845A5186DA7D}" presName="Name37" presStyleLbl="parChTrans1D2" presStyleIdx="0" presStyleCnt="4"/>
      <dgm:spPr/>
      <dgm:t>
        <a:bodyPr/>
        <a:lstStyle/>
        <a:p>
          <a:endParaRPr lang="es-ES"/>
        </a:p>
      </dgm:t>
    </dgm:pt>
    <dgm:pt modelId="{4AEC2A0F-38F7-42CE-BC90-61B6BE790366}" type="pres">
      <dgm:prSet presAssocID="{0EF498B7-BB94-4AA1-8A2A-B38F251B276A}" presName="hierRoot2" presStyleCnt="0">
        <dgm:presLayoutVars>
          <dgm:hierBranch val="init"/>
        </dgm:presLayoutVars>
      </dgm:prSet>
      <dgm:spPr/>
    </dgm:pt>
    <dgm:pt modelId="{EDF890D1-D2CB-4FD7-AA57-25824C29438A}" type="pres">
      <dgm:prSet presAssocID="{0EF498B7-BB94-4AA1-8A2A-B38F251B276A}" presName="rootComposite" presStyleCnt="0"/>
      <dgm:spPr/>
    </dgm:pt>
    <dgm:pt modelId="{84EAF79B-E3B0-487A-8EAE-2500C639FE91}" type="pres">
      <dgm:prSet presAssocID="{0EF498B7-BB94-4AA1-8A2A-B38F251B276A}" presName="rootText" presStyleLbl="node2" presStyleIdx="0" presStyleCnt="4">
        <dgm:presLayoutVars>
          <dgm:chPref val="3"/>
        </dgm:presLayoutVars>
      </dgm:prSet>
      <dgm:spPr/>
      <dgm:t>
        <a:bodyPr/>
        <a:lstStyle/>
        <a:p>
          <a:endParaRPr lang="es-ES"/>
        </a:p>
      </dgm:t>
    </dgm:pt>
    <dgm:pt modelId="{43D1C2D3-6FE9-48DC-A29C-B09C7C94029F}" type="pres">
      <dgm:prSet presAssocID="{0EF498B7-BB94-4AA1-8A2A-B38F251B276A}" presName="rootConnector" presStyleLbl="node2" presStyleIdx="0" presStyleCnt="4"/>
      <dgm:spPr/>
      <dgm:t>
        <a:bodyPr/>
        <a:lstStyle/>
        <a:p>
          <a:endParaRPr lang="es-ES"/>
        </a:p>
      </dgm:t>
    </dgm:pt>
    <dgm:pt modelId="{4B6E0BDB-0050-446E-8AF4-AF061769C54C}" type="pres">
      <dgm:prSet presAssocID="{0EF498B7-BB94-4AA1-8A2A-B38F251B276A}" presName="hierChild4" presStyleCnt="0"/>
      <dgm:spPr/>
    </dgm:pt>
    <dgm:pt modelId="{58268C03-1476-4155-A5D1-CDBDB10A4E70}" type="pres">
      <dgm:prSet presAssocID="{5D82BEEB-FC05-4525-9298-EB4488718AFF}" presName="Name37" presStyleLbl="parChTrans1D3" presStyleIdx="0" presStyleCnt="5"/>
      <dgm:spPr/>
      <dgm:t>
        <a:bodyPr/>
        <a:lstStyle/>
        <a:p>
          <a:endParaRPr lang="es-ES"/>
        </a:p>
      </dgm:t>
    </dgm:pt>
    <dgm:pt modelId="{8785DB2F-AC23-4178-8716-D4FF9F31B07B}" type="pres">
      <dgm:prSet presAssocID="{F72A3689-1C4B-4ECA-9FA2-0C3AB0655119}" presName="hierRoot2" presStyleCnt="0">
        <dgm:presLayoutVars>
          <dgm:hierBranch val="init"/>
        </dgm:presLayoutVars>
      </dgm:prSet>
      <dgm:spPr/>
    </dgm:pt>
    <dgm:pt modelId="{D0F6C4F3-1538-4152-BE61-B6FF18AEF35E}" type="pres">
      <dgm:prSet presAssocID="{F72A3689-1C4B-4ECA-9FA2-0C3AB0655119}" presName="rootComposite" presStyleCnt="0"/>
      <dgm:spPr/>
    </dgm:pt>
    <dgm:pt modelId="{8EBC2E4F-C0CA-4935-AB13-A3E1B549D893}" type="pres">
      <dgm:prSet presAssocID="{F72A3689-1C4B-4ECA-9FA2-0C3AB0655119}" presName="rootText" presStyleLbl="node3" presStyleIdx="0" presStyleCnt="5">
        <dgm:presLayoutVars>
          <dgm:chPref val="3"/>
        </dgm:presLayoutVars>
      </dgm:prSet>
      <dgm:spPr/>
      <dgm:t>
        <a:bodyPr/>
        <a:lstStyle/>
        <a:p>
          <a:endParaRPr lang="es-ES"/>
        </a:p>
      </dgm:t>
    </dgm:pt>
    <dgm:pt modelId="{7C797F68-5228-4A38-8DA2-B7CB9D094DAD}" type="pres">
      <dgm:prSet presAssocID="{F72A3689-1C4B-4ECA-9FA2-0C3AB0655119}" presName="rootConnector" presStyleLbl="node3" presStyleIdx="0" presStyleCnt="5"/>
      <dgm:spPr/>
      <dgm:t>
        <a:bodyPr/>
        <a:lstStyle/>
        <a:p>
          <a:endParaRPr lang="es-ES"/>
        </a:p>
      </dgm:t>
    </dgm:pt>
    <dgm:pt modelId="{B959847B-A388-4796-9950-062629E3BDF7}" type="pres">
      <dgm:prSet presAssocID="{F72A3689-1C4B-4ECA-9FA2-0C3AB0655119}" presName="hierChild4" presStyleCnt="0"/>
      <dgm:spPr/>
    </dgm:pt>
    <dgm:pt modelId="{10EA20C5-DFB5-4063-B9C7-A57113ACFAC9}" type="pres">
      <dgm:prSet presAssocID="{F72A3689-1C4B-4ECA-9FA2-0C3AB0655119}" presName="hierChild5" presStyleCnt="0"/>
      <dgm:spPr/>
    </dgm:pt>
    <dgm:pt modelId="{E76B03A0-8EC8-4D53-8845-868FC971CDEE}" type="pres">
      <dgm:prSet presAssocID="{0EF498B7-BB94-4AA1-8A2A-B38F251B276A}" presName="hierChild5" presStyleCnt="0"/>
      <dgm:spPr/>
    </dgm:pt>
    <dgm:pt modelId="{8354DDDE-F056-4D68-888B-FFC4593F3FE2}" type="pres">
      <dgm:prSet presAssocID="{7FE61B50-C9A9-4112-A6F9-2198595EBEB4}" presName="Name37" presStyleLbl="parChTrans1D2" presStyleIdx="1" presStyleCnt="4"/>
      <dgm:spPr/>
      <dgm:t>
        <a:bodyPr/>
        <a:lstStyle/>
        <a:p>
          <a:endParaRPr lang="es-ES"/>
        </a:p>
      </dgm:t>
    </dgm:pt>
    <dgm:pt modelId="{4700211C-740B-4F42-B343-16B4B589797C}" type="pres">
      <dgm:prSet presAssocID="{086062BF-1A2C-4E0A-BCA8-EF358AE2B5C4}" presName="hierRoot2" presStyleCnt="0">
        <dgm:presLayoutVars>
          <dgm:hierBranch val="init"/>
        </dgm:presLayoutVars>
      </dgm:prSet>
      <dgm:spPr/>
    </dgm:pt>
    <dgm:pt modelId="{477D80D4-05BA-423B-B21D-3C82490FD414}" type="pres">
      <dgm:prSet presAssocID="{086062BF-1A2C-4E0A-BCA8-EF358AE2B5C4}" presName="rootComposite" presStyleCnt="0"/>
      <dgm:spPr/>
    </dgm:pt>
    <dgm:pt modelId="{80A2CC2B-5CC3-44EF-B991-453D10ADA775}" type="pres">
      <dgm:prSet presAssocID="{086062BF-1A2C-4E0A-BCA8-EF358AE2B5C4}" presName="rootText" presStyleLbl="node2" presStyleIdx="1" presStyleCnt="4">
        <dgm:presLayoutVars>
          <dgm:chPref val="3"/>
        </dgm:presLayoutVars>
      </dgm:prSet>
      <dgm:spPr/>
      <dgm:t>
        <a:bodyPr/>
        <a:lstStyle/>
        <a:p>
          <a:endParaRPr lang="es-ES"/>
        </a:p>
      </dgm:t>
    </dgm:pt>
    <dgm:pt modelId="{EF72618C-B50C-4FD8-90F4-3382D124217D}" type="pres">
      <dgm:prSet presAssocID="{086062BF-1A2C-4E0A-BCA8-EF358AE2B5C4}" presName="rootConnector" presStyleLbl="node2" presStyleIdx="1" presStyleCnt="4"/>
      <dgm:spPr/>
      <dgm:t>
        <a:bodyPr/>
        <a:lstStyle/>
        <a:p>
          <a:endParaRPr lang="es-ES"/>
        </a:p>
      </dgm:t>
    </dgm:pt>
    <dgm:pt modelId="{366A5A16-8337-4C16-8297-8E9214B80704}" type="pres">
      <dgm:prSet presAssocID="{086062BF-1A2C-4E0A-BCA8-EF358AE2B5C4}" presName="hierChild4" presStyleCnt="0"/>
      <dgm:spPr/>
    </dgm:pt>
    <dgm:pt modelId="{482EB4AC-755A-4730-AA48-FB35D19AABD2}" type="pres">
      <dgm:prSet presAssocID="{8DE0C045-AFA2-40B2-9309-24EECFE44382}" presName="Name37" presStyleLbl="parChTrans1D3" presStyleIdx="1" presStyleCnt="5"/>
      <dgm:spPr/>
      <dgm:t>
        <a:bodyPr/>
        <a:lstStyle/>
        <a:p>
          <a:endParaRPr lang="es-ES"/>
        </a:p>
      </dgm:t>
    </dgm:pt>
    <dgm:pt modelId="{8E38F2F6-D451-4225-924D-0820731A70CB}" type="pres">
      <dgm:prSet presAssocID="{BE01BB8F-D127-483B-9FCD-FAAD778C9676}" presName="hierRoot2" presStyleCnt="0">
        <dgm:presLayoutVars>
          <dgm:hierBranch val="init"/>
        </dgm:presLayoutVars>
      </dgm:prSet>
      <dgm:spPr/>
    </dgm:pt>
    <dgm:pt modelId="{BF0C9C13-7778-4C1D-B6D2-813ECD879CE8}" type="pres">
      <dgm:prSet presAssocID="{BE01BB8F-D127-483B-9FCD-FAAD778C9676}" presName="rootComposite" presStyleCnt="0"/>
      <dgm:spPr/>
    </dgm:pt>
    <dgm:pt modelId="{3ACCC0E9-40C9-4E87-8F3D-5AE25F262146}" type="pres">
      <dgm:prSet presAssocID="{BE01BB8F-D127-483B-9FCD-FAAD778C9676}" presName="rootText" presStyleLbl="node3" presStyleIdx="1" presStyleCnt="5">
        <dgm:presLayoutVars>
          <dgm:chPref val="3"/>
        </dgm:presLayoutVars>
      </dgm:prSet>
      <dgm:spPr/>
      <dgm:t>
        <a:bodyPr/>
        <a:lstStyle/>
        <a:p>
          <a:endParaRPr lang="es-ES"/>
        </a:p>
      </dgm:t>
    </dgm:pt>
    <dgm:pt modelId="{238F7176-E569-4112-8EAA-A1BB320DE39C}" type="pres">
      <dgm:prSet presAssocID="{BE01BB8F-D127-483B-9FCD-FAAD778C9676}" presName="rootConnector" presStyleLbl="node3" presStyleIdx="1" presStyleCnt="5"/>
      <dgm:spPr/>
      <dgm:t>
        <a:bodyPr/>
        <a:lstStyle/>
        <a:p>
          <a:endParaRPr lang="es-ES"/>
        </a:p>
      </dgm:t>
    </dgm:pt>
    <dgm:pt modelId="{4C6F0CB7-2367-4BD1-B8C2-D471E38B56D3}" type="pres">
      <dgm:prSet presAssocID="{BE01BB8F-D127-483B-9FCD-FAAD778C9676}" presName="hierChild4" presStyleCnt="0"/>
      <dgm:spPr/>
    </dgm:pt>
    <dgm:pt modelId="{FF1D7A1C-27B3-4953-8E8E-788297A63918}" type="pres">
      <dgm:prSet presAssocID="{BE01BB8F-D127-483B-9FCD-FAAD778C9676}" presName="hierChild5" presStyleCnt="0"/>
      <dgm:spPr/>
    </dgm:pt>
    <dgm:pt modelId="{1C7BE2E7-CD98-46D4-9147-D7E4371AA6C5}" type="pres">
      <dgm:prSet presAssocID="{086062BF-1A2C-4E0A-BCA8-EF358AE2B5C4}" presName="hierChild5" presStyleCnt="0"/>
      <dgm:spPr/>
    </dgm:pt>
    <dgm:pt modelId="{DF44E108-22D1-4E4E-9753-BEB784A69A38}" type="pres">
      <dgm:prSet presAssocID="{DB35F2BB-8CB9-452E-807D-51E421AEE21E}" presName="Name37" presStyleLbl="parChTrans1D2" presStyleIdx="2" presStyleCnt="4"/>
      <dgm:spPr/>
      <dgm:t>
        <a:bodyPr/>
        <a:lstStyle/>
        <a:p>
          <a:endParaRPr lang="es-ES"/>
        </a:p>
      </dgm:t>
    </dgm:pt>
    <dgm:pt modelId="{1E43FB71-4441-42FC-B86A-1BD5A87F4FD8}" type="pres">
      <dgm:prSet presAssocID="{9A930A37-4F46-41C4-B949-DD366D415CB4}" presName="hierRoot2" presStyleCnt="0">
        <dgm:presLayoutVars>
          <dgm:hierBranch val="init"/>
        </dgm:presLayoutVars>
      </dgm:prSet>
      <dgm:spPr/>
    </dgm:pt>
    <dgm:pt modelId="{1FEE5EDA-B572-4F4F-8751-15DC58920ED9}" type="pres">
      <dgm:prSet presAssocID="{9A930A37-4F46-41C4-B949-DD366D415CB4}" presName="rootComposite" presStyleCnt="0"/>
      <dgm:spPr/>
    </dgm:pt>
    <dgm:pt modelId="{2DD8AFAF-DDEC-4590-B507-F56A8D7AD44C}" type="pres">
      <dgm:prSet presAssocID="{9A930A37-4F46-41C4-B949-DD366D415CB4}" presName="rootText" presStyleLbl="node2" presStyleIdx="2" presStyleCnt="4">
        <dgm:presLayoutVars>
          <dgm:chPref val="3"/>
        </dgm:presLayoutVars>
      </dgm:prSet>
      <dgm:spPr/>
      <dgm:t>
        <a:bodyPr/>
        <a:lstStyle/>
        <a:p>
          <a:endParaRPr lang="es-ES"/>
        </a:p>
      </dgm:t>
    </dgm:pt>
    <dgm:pt modelId="{F94394EE-AD65-4F35-AA15-D6E8446B8A44}" type="pres">
      <dgm:prSet presAssocID="{9A930A37-4F46-41C4-B949-DD366D415CB4}" presName="rootConnector" presStyleLbl="node2" presStyleIdx="2" presStyleCnt="4"/>
      <dgm:spPr/>
      <dgm:t>
        <a:bodyPr/>
        <a:lstStyle/>
        <a:p>
          <a:endParaRPr lang="es-ES"/>
        </a:p>
      </dgm:t>
    </dgm:pt>
    <dgm:pt modelId="{905F29A2-39EC-4A6A-97DD-6E91A471E9B0}" type="pres">
      <dgm:prSet presAssocID="{9A930A37-4F46-41C4-B949-DD366D415CB4}" presName="hierChild4" presStyleCnt="0"/>
      <dgm:spPr/>
    </dgm:pt>
    <dgm:pt modelId="{6F0080A1-C3AA-4FA9-A478-E0CF10126C77}" type="pres">
      <dgm:prSet presAssocID="{0576A4F7-A75F-4CDA-8FEA-631CDA527325}" presName="Name37" presStyleLbl="parChTrans1D3" presStyleIdx="2" presStyleCnt="5"/>
      <dgm:spPr/>
      <dgm:t>
        <a:bodyPr/>
        <a:lstStyle/>
        <a:p>
          <a:endParaRPr lang="es-ES"/>
        </a:p>
      </dgm:t>
    </dgm:pt>
    <dgm:pt modelId="{69AB065F-DA87-43AD-8CDC-7EE2E3F24BE8}" type="pres">
      <dgm:prSet presAssocID="{3F86D053-1DC8-405E-9415-0913AFE1906C}" presName="hierRoot2" presStyleCnt="0">
        <dgm:presLayoutVars>
          <dgm:hierBranch val="init"/>
        </dgm:presLayoutVars>
      </dgm:prSet>
      <dgm:spPr/>
    </dgm:pt>
    <dgm:pt modelId="{3AC8529A-0B59-467C-888B-E4F4CAE92C93}" type="pres">
      <dgm:prSet presAssocID="{3F86D053-1DC8-405E-9415-0913AFE1906C}" presName="rootComposite" presStyleCnt="0"/>
      <dgm:spPr/>
    </dgm:pt>
    <dgm:pt modelId="{F75B1873-016C-4C70-A394-84B030554938}" type="pres">
      <dgm:prSet presAssocID="{3F86D053-1DC8-405E-9415-0913AFE1906C}" presName="rootText" presStyleLbl="node3" presStyleIdx="2" presStyleCnt="5">
        <dgm:presLayoutVars>
          <dgm:chPref val="3"/>
        </dgm:presLayoutVars>
      </dgm:prSet>
      <dgm:spPr/>
      <dgm:t>
        <a:bodyPr/>
        <a:lstStyle/>
        <a:p>
          <a:endParaRPr lang="es-ES"/>
        </a:p>
      </dgm:t>
    </dgm:pt>
    <dgm:pt modelId="{075E0483-029A-4B2F-AF75-76AF227C5B19}" type="pres">
      <dgm:prSet presAssocID="{3F86D053-1DC8-405E-9415-0913AFE1906C}" presName="rootConnector" presStyleLbl="node3" presStyleIdx="2" presStyleCnt="5"/>
      <dgm:spPr/>
      <dgm:t>
        <a:bodyPr/>
        <a:lstStyle/>
        <a:p>
          <a:endParaRPr lang="es-ES"/>
        </a:p>
      </dgm:t>
    </dgm:pt>
    <dgm:pt modelId="{E3B85E2F-8DF9-487E-BDB9-E47E569954E7}" type="pres">
      <dgm:prSet presAssocID="{3F86D053-1DC8-405E-9415-0913AFE1906C}" presName="hierChild4" presStyleCnt="0"/>
      <dgm:spPr/>
    </dgm:pt>
    <dgm:pt modelId="{7B994568-A705-44D5-926F-D3F11D981DAE}" type="pres">
      <dgm:prSet presAssocID="{3F86D053-1DC8-405E-9415-0913AFE1906C}" presName="hierChild5" presStyleCnt="0"/>
      <dgm:spPr/>
    </dgm:pt>
    <dgm:pt modelId="{8D4E9004-88C0-48F7-A8A7-638F18DA9A44}" type="pres">
      <dgm:prSet presAssocID="{9A930A37-4F46-41C4-B949-DD366D415CB4}" presName="hierChild5" presStyleCnt="0"/>
      <dgm:spPr/>
    </dgm:pt>
    <dgm:pt modelId="{253D012D-7F40-453B-B22E-6FBC11D63144}" type="pres">
      <dgm:prSet presAssocID="{5619C139-6A38-4946-90C9-147C1CF72446}" presName="Name37" presStyleLbl="parChTrans1D2" presStyleIdx="3" presStyleCnt="4"/>
      <dgm:spPr/>
      <dgm:t>
        <a:bodyPr/>
        <a:lstStyle/>
        <a:p>
          <a:endParaRPr lang="es-ES"/>
        </a:p>
      </dgm:t>
    </dgm:pt>
    <dgm:pt modelId="{4141BF63-11A9-4537-9EA4-9FBF1BC4B4D5}" type="pres">
      <dgm:prSet presAssocID="{9F32D594-71B1-4F10-8F17-D72CCAE652BE}" presName="hierRoot2" presStyleCnt="0">
        <dgm:presLayoutVars>
          <dgm:hierBranch val="init"/>
        </dgm:presLayoutVars>
      </dgm:prSet>
      <dgm:spPr/>
    </dgm:pt>
    <dgm:pt modelId="{290558E5-361D-415E-BBDA-202F3F4B8EAC}" type="pres">
      <dgm:prSet presAssocID="{9F32D594-71B1-4F10-8F17-D72CCAE652BE}" presName="rootComposite" presStyleCnt="0"/>
      <dgm:spPr/>
    </dgm:pt>
    <dgm:pt modelId="{4390CF3C-42DA-4C1D-B5FB-33E7B9FFF2E0}" type="pres">
      <dgm:prSet presAssocID="{9F32D594-71B1-4F10-8F17-D72CCAE652BE}" presName="rootText" presStyleLbl="node2" presStyleIdx="3" presStyleCnt="4">
        <dgm:presLayoutVars>
          <dgm:chPref val="3"/>
        </dgm:presLayoutVars>
      </dgm:prSet>
      <dgm:spPr/>
      <dgm:t>
        <a:bodyPr/>
        <a:lstStyle/>
        <a:p>
          <a:endParaRPr lang="es-ES"/>
        </a:p>
      </dgm:t>
    </dgm:pt>
    <dgm:pt modelId="{898C18C1-CA65-4574-9710-BB6DFBB6129E}" type="pres">
      <dgm:prSet presAssocID="{9F32D594-71B1-4F10-8F17-D72CCAE652BE}" presName="rootConnector" presStyleLbl="node2" presStyleIdx="3" presStyleCnt="4"/>
      <dgm:spPr/>
      <dgm:t>
        <a:bodyPr/>
        <a:lstStyle/>
        <a:p>
          <a:endParaRPr lang="es-ES"/>
        </a:p>
      </dgm:t>
    </dgm:pt>
    <dgm:pt modelId="{DC17B159-ED45-46ED-9C1A-277999FDE3C2}" type="pres">
      <dgm:prSet presAssocID="{9F32D594-71B1-4F10-8F17-D72CCAE652BE}" presName="hierChild4" presStyleCnt="0"/>
      <dgm:spPr/>
    </dgm:pt>
    <dgm:pt modelId="{0B7D2E46-3F92-4C2F-9E31-29D30B0A9FFC}" type="pres">
      <dgm:prSet presAssocID="{7AAEB0FA-8E23-46AB-87BB-70C973FA32D2}" presName="Name37" presStyleLbl="parChTrans1D3" presStyleIdx="3" presStyleCnt="5"/>
      <dgm:spPr/>
      <dgm:t>
        <a:bodyPr/>
        <a:lstStyle/>
        <a:p>
          <a:endParaRPr lang="es-ES"/>
        </a:p>
      </dgm:t>
    </dgm:pt>
    <dgm:pt modelId="{6EDBB8CA-1239-4872-9E7A-B15EDB51ABF1}" type="pres">
      <dgm:prSet presAssocID="{29D30D9E-9A64-4131-8C25-D09E0F24CDE6}" presName="hierRoot2" presStyleCnt="0">
        <dgm:presLayoutVars>
          <dgm:hierBranch val="init"/>
        </dgm:presLayoutVars>
      </dgm:prSet>
      <dgm:spPr/>
    </dgm:pt>
    <dgm:pt modelId="{90007BE1-77DD-4830-A12E-892D4282ABF5}" type="pres">
      <dgm:prSet presAssocID="{29D30D9E-9A64-4131-8C25-D09E0F24CDE6}" presName="rootComposite" presStyleCnt="0"/>
      <dgm:spPr/>
    </dgm:pt>
    <dgm:pt modelId="{9579DFBC-1899-4780-BC0A-B64F43D81C87}" type="pres">
      <dgm:prSet presAssocID="{29D30D9E-9A64-4131-8C25-D09E0F24CDE6}" presName="rootText" presStyleLbl="node3" presStyleIdx="3" presStyleCnt="5">
        <dgm:presLayoutVars>
          <dgm:chPref val="3"/>
        </dgm:presLayoutVars>
      </dgm:prSet>
      <dgm:spPr/>
      <dgm:t>
        <a:bodyPr/>
        <a:lstStyle/>
        <a:p>
          <a:endParaRPr lang="es-ES"/>
        </a:p>
      </dgm:t>
    </dgm:pt>
    <dgm:pt modelId="{11CCB8E8-2420-4A15-B778-D7C3A9024958}" type="pres">
      <dgm:prSet presAssocID="{29D30D9E-9A64-4131-8C25-D09E0F24CDE6}" presName="rootConnector" presStyleLbl="node3" presStyleIdx="3" presStyleCnt="5"/>
      <dgm:spPr/>
      <dgm:t>
        <a:bodyPr/>
        <a:lstStyle/>
        <a:p>
          <a:endParaRPr lang="es-ES"/>
        </a:p>
      </dgm:t>
    </dgm:pt>
    <dgm:pt modelId="{1DB7C833-7774-4C19-B0E6-E194755C0E40}" type="pres">
      <dgm:prSet presAssocID="{29D30D9E-9A64-4131-8C25-D09E0F24CDE6}" presName="hierChild4" presStyleCnt="0"/>
      <dgm:spPr/>
    </dgm:pt>
    <dgm:pt modelId="{20307617-1047-4A92-B476-E0C2526939E0}" type="pres">
      <dgm:prSet presAssocID="{29D30D9E-9A64-4131-8C25-D09E0F24CDE6}" presName="hierChild5" presStyleCnt="0"/>
      <dgm:spPr/>
    </dgm:pt>
    <dgm:pt modelId="{2A6599C9-BFD1-4939-8DB8-ADDEC50C64C7}" type="pres">
      <dgm:prSet presAssocID="{8237487C-4662-4FAF-9A99-25E4E6EF9537}" presName="Name37" presStyleLbl="parChTrans1D3" presStyleIdx="4" presStyleCnt="5"/>
      <dgm:spPr/>
      <dgm:t>
        <a:bodyPr/>
        <a:lstStyle/>
        <a:p>
          <a:endParaRPr lang="es-ES"/>
        </a:p>
      </dgm:t>
    </dgm:pt>
    <dgm:pt modelId="{DF10DF98-11BC-4DDD-85A3-53FC233C94CF}" type="pres">
      <dgm:prSet presAssocID="{71A77E28-3303-496D-A0EF-DC48D241AB7F}" presName="hierRoot2" presStyleCnt="0">
        <dgm:presLayoutVars>
          <dgm:hierBranch val="init"/>
        </dgm:presLayoutVars>
      </dgm:prSet>
      <dgm:spPr/>
    </dgm:pt>
    <dgm:pt modelId="{8216C6F0-AA89-4C0A-AA1C-D523FCB59CFD}" type="pres">
      <dgm:prSet presAssocID="{71A77E28-3303-496D-A0EF-DC48D241AB7F}" presName="rootComposite" presStyleCnt="0"/>
      <dgm:spPr/>
    </dgm:pt>
    <dgm:pt modelId="{B397DB63-B0C1-44B9-97A2-5964F18FD773}" type="pres">
      <dgm:prSet presAssocID="{71A77E28-3303-496D-A0EF-DC48D241AB7F}" presName="rootText" presStyleLbl="node3" presStyleIdx="4" presStyleCnt="5">
        <dgm:presLayoutVars>
          <dgm:chPref val="3"/>
        </dgm:presLayoutVars>
      </dgm:prSet>
      <dgm:spPr/>
      <dgm:t>
        <a:bodyPr/>
        <a:lstStyle/>
        <a:p>
          <a:endParaRPr lang="es-ES"/>
        </a:p>
      </dgm:t>
    </dgm:pt>
    <dgm:pt modelId="{595E749A-D7EB-4C41-A921-EE345475467F}" type="pres">
      <dgm:prSet presAssocID="{71A77E28-3303-496D-A0EF-DC48D241AB7F}" presName="rootConnector" presStyleLbl="node3" presStyleIdx="4" presStyleCnt="5"/>
      <dgm:spPr/>
      <dgm:t>
        <a:bodyPr/>
        <a:lstStyle/>
        <a:p>
          <a:endParaRPr lang="es-ES"/>
        </a:p>
      </dgm:t>
    </dgm:pt>
    <dgm:pt modelId="{3AE116C3-3648-49F5-AF8B-980C59B39A14}" type="pres">
      <dgm:prSet presAssocID="{71A77E28-3303-496D-A0EF-DC48D241AB7F}" presName="hierChild4" presStyleCnt="0"/>
      <dgm:spPr/>
    </dgm:pt>
    <dgm:pt modelId="{FE0292CA-10AC-441A-8F44-E58BAEA7C701}" type="pres">
      <dgm:prSet presAssocID="{71A77E28-3303-496D-A0EF-DC48D241AB7F}" presName="hierChild5" presStyleCnt="0"/>
      <dgm:spPr/>
    </dgm:pt>
    <dgm:pt modelId="{6154CBA7-F7B6-4DF8-93A6-527F2F40F413}" type="pres">
      <dgm:prSet presAssocID="{9F32D594-71B1-4F10-8F17-D72CCAE652BE}" presName="hierChild5" presStyleCnt="0"/>
      <dgm:spPr/>
    </dgm:pt>
    <dgm:pt modelId="{588A8994-C8AD-49BC-87F2-BDABDBE4B234}" type="pres">
      <dgm:prSet presAssocID="{1C87B6BD-C833-4D9E-9671-E2CFEA03E983}" presName="hierChild3" presStyleCnt="0"/>
      <dgm:spPr/>
    </dgm:pt>
  </dgm:ptLst>
  <dgm:cxnLst>
    <dgm:cxn modelId="{5E9390B5-04AC-4CAE-AE33-FC0258E577E5}" type="presOf" srcId="{5619C139-6A38-4946-90C9-147C1CF72446}" destId="{253D012D-7F40-453B-B22E-6FBC11D63144}" srcOrd="0" destOrd="0" presId="urn:microsoft.com/office/officeart/2005/8/layout/orgChart1"/>
    <dgm:cxn modelId="{AB585917-F2AA-4580-BEFC-2B4A09900A20}" type="presOf" srcId="{7FE61B50-C9A9-4112-A6F9-2198595EBEB4}" destId="{8354DDDE-F056-4D68-888B-FFC4593F3FE2}" srcOrd="0" destOrd="0" presId="urn:microsoft.com/office/officeart/2005/8/layout/orgChart1"/>
    <dgm:cxn modelId="{1197F0E4-55A9-4A8D-B8F3-82CD9887206A}" type="presOf" srcId="{BE01BB8F-D127-483B-9FCD-FAAD778C9676}" destId="{238F7176-E569-4112-8EAA-A1BB320DE39C}" srcOrd="1" destOrd="0" presId="urn:microsoft.com/office/officeart/2005/8/layout/orgChart1"/>
    <dgm:cxn modelId="{F4404204-25C8-48D4-A16C-E277FC7F3AE2}" type="presOf" srcId="{9F32D594-71B1-4F10-8F17-D72CCAE652BE}" destId="{898C18C1-CA65-4574-9710-BB6DFBB6129E}" srcOrd="1" destOrd="0" presId="urn:microsoft.com/office/officeart/2005/8/layout/orgChart1"/>
    <dgm:cxn modelId="{BE7F38BC-223E-4018-9D9B-79CD088F03FF}" srcId="{0EF498B7-BB94-4AA1-8A2A-B38F251B276A}" destId="{F72A3689-1C4B-4ECA-9FA2-0C3AB0655119}" srcOrd="0" destOrd="0" parTransId="{5D82BEEB-FC05-4525-9298-EB4488718AFF}" sibTransId="{01AF3B7D-2E89-4619-A20E-F5373FDFC615}"/>
    <dgm:cxn modelId="{AF825D43-A82A-4531-9F42-787DB4A2FF00}" srcId="{086062BF-1A2C-4E0A-BCA8-EF358AE2B5C4}" destId="{BE01BB8F-D127-483B-9FCD-FAAD778C9676}" srcOrd="0" destOrd="0" parTransId="{8DE0C045-AFA2-40B2-9309-24EECFE44382}" sibTransId="{996B5A2A-F532-4A00-89A9-F488F9E4747E}"/>
    <dgm:cxn modelId="{703826C9-948A-473A-B6A8-F8909C4EC99E}" type="presOf" srcId="{1C87B6BD-C833-4D9E-9671-E2CFEA03E983}" destId="{85F84525-A347-4C35-B6C5-04859EB813E3}" srcOrd="0" destOrd="0" presId="urn:microsoft.com/office/officeart/2005/8/layout/orgChart1"/>
    <dgm:cxn modelId="{D8A14DB4-B331-42DB-8D46-80C165A4EC30}" type="presOf" srcId="{0EF498B7-BB94-4AA1-8A2A-B38F251B276A}" destId="{43D1C2D3-6FE9-48DC-A29C-B09C7C94029F}" srcOrd="1" destOrd="0" presId="urn:microsoft.com/office/officeart/2005/8/layout/orgChart1"/>
    <dgm:cxn modelId="{D5E6AC3D-9D0F-42BE-A007-D4B5A036C3ED}" type="presOf" srcId="{3F86D053-1DC8-405E-9415-0913AFE1906C}" destId="{F75B1873-016C-4C70-A394-84B030554938}" srcOrd="0" destOrd="0" presId="urn:microsoft.com/office/officeart/2005/8/layout/orgChart1"/>
    <dgm:cxn modelId="{545E8F7C-3210-4359-A6FD-1A351F550AC7}" type="presOf" srcId="{F72A3689-1C4B-4ECA-9FA2-0C3AB0655119}" destId="{7C797F68-5228-4A38-8DA2-B7CB9D094DAD}" srcOrd="1" destOrd="0" presId="urn:microsoft.com/office/officeart/2005/8/layout/orgChart1"/>
    <dgm:cxn modelId="{718C6478-1287-4924-9300-0F6C576E8A92}" type="presOf" srcId="{BE01BB8F-D127-483B-9FCD-FAAD778C9676}" destId="{3ACCC0E9-40C9-4E87-8F3D-5AE25F262146}" srcOrd="0" destOrd="0" presId="urn:microsoft.com/office/officeart/2005/8/layout/orgChart1"/>
    <dgm:cxn modelId="{225181CD-23AE-4F80-982F-82A92E5B23DA}" type="presOf" srcId="{8237487C-4662-4FAF-9A99-25E4E6EF9537}" destId="{2A6599C9-BFD1-4939-8DB8-ADDEC50C64C7}" srcOrd="0" destOrd="0" presId="urn:microsoft.com/office/officeart/2005/8/layout/orgChart1"/>
    <dgm:cxn modelId="{BF2128EC-3C03-412F-B62A-BBD57DEBE43E}" type="presOf" srcId="{DB35F2BB-8CB9-452E-807D-51E421AEE21E}" destId="{DF44E108-22D1-4E4E-9753-BEB784A69A38}" srcOrd="0" destOrd="0" presId="urn:microsoft.com/office/officeart/2005/8/layout/orgChart1"/>
    <dgm:cxn modelId="{76021DAF-B1C7-40FE-BD18-9A546B6FD896}" type="presOf" srcId="{0576A4F7-A75F-4CDA-8FEA-631CDA527325}" destId="{6F0080A1-C3AA-4FA9-A478-E0CF10126C77}" srcOrd="0" destOrd="0" presId="urn:microsoft.com/office/officeart/2005/8/layout/orgChart1"/>
    <dgm:cxn modelId="{8901808A-636B-4D01-B3F3-C4D38F398440}" srcId="{9F32D594-71B1-4F10-8F17-D72CCAE652BE}" destId="{71A77E28-3303-496D-A0EF-DC48D241AB7F}" srcOrd="1" destOrd="0" parTransId="{8237487C-4662-4FAF-9A99-25E4E6EF9537}" sibTransId="{63E3536A-2637-4D34-90F5-4D104828264B}"/>
    <dgm:cxn modelId="{ED4C6853-775B-43C4-90BF-57EC4E000432}" srcId="{9A930A37-4F46-41C4-B949-DD366D415CB4}" destId="{3F86D053-1DC8-405E-9415-0913AFE1906C}" srcOrd="0" destOrd="0" parTransId="{0576A4F7-A75F-4CDA-8FEA-631CDA527325}" sibTransId="{8494748E-85FB-46D5-9F36-797E0056C2F9}"/>
    <dgm:cxn modelId="{981FB4E8-64EC-405C-9B00-80335FC88049}" type="presOf" srcId="{F72A3689-1C4B-4ECA-9FA2-0C3AB0655119}" destId="{8EBC2E4F-C0CA-4935-AB13-A3E1B549D893}" srcOrd="0" destOrd="0" presId="urn:microsoft.com/office/officeart/2005/8/layout/orgChart1"/>
    <dgm:cxn modelId="{A82F7EF8-BE4E-46F7-8FC3-D8CB83D4FD8A}" type="presOf" srcId="{086062BF-1A2C-4E0A-BCA8-EF358AE2B5C4}" destId="{EF72618C-B50C-4FD8-90F4-3382D124217D}" srcOrd="1" destOrd="0" presId="urn:microsoft.com/office/officeart/2005/8/layout/orgChart1"/>
    <dgm:cxn modelId="{F8A1694B-0D2F-4F03-843E-73B3AFD5C7F5}" srcId="{520670F9-CA6B-4347-B88E-0540BABA7B1C}" destId="{1C87B6BD-C833-4D9E-9671-E2CFEA03E983}" srcOrd="0" destOrd="0" parTransId="{23E0D2B7-2933-4882-9787-BEB949BE22E4}" sibTransId="{E5F29679-061A-4D09-8D4F-C5BAA6F49687}"/>
    <dgm:cxn modelId="{9D38A7C9-C385-457F-AA43-BC3BAE38EA8D}" type="presOf" srcId="{086062BF-1A2C-4E0A-BCA8-EF358AE2B5C4}" destId="{80A2CC2B-5CC3-44EF-B991-453D10ADA775}" srcOrd="0" destOrd="0" presId="urn:microsoft.com/office/officeart/2005/8/layout/orgChart1"/>
    <dgm:cxn modelId="{76ED3FE3-8396-47DD-A2EF-30D25FE0ECA4}" type="presOf" srcId="{7AAEB0FA-8E23-46AB-87BB-70C973FA32D2}" destId="{0B7D2E46-3F92-4C2F-9E31-29D30B0A9FFC}" srcOrd="0" destOrd="0" presId="urn:microsoft.com/office/officeart/2005/8/layout/orgChart1"/>
    <dgm:cxn modelId="{181C3A4B-5474-4E44-A069-52D284390A9E}" type="presOf" srcId="{0EF498B7-BB94-4AA1-8A2A-B38F251B276A}" destId="{84EAF79B-E3B0-487A-8EAE-2500C639FE91}" srcOrd="0" destOrd="0" presId="urn:microsoft.com/office/officeart/2005/8/layout/orgChart1"/>
    <dgm:cxn modelId="{03D9F9D2-53FE-44E6-A789-C31E609275A9}" type="presOf" srcId="{9A930A37-4F46-41C4-B949-DD366D415CB4}" destId="{F94394EE-AD65-4F35-AA15-D6E8446B8A44}" srcOrd="1" destOrd="0" presId="urn:microsoft.com/office/officeart/2005/8/layout/orgChart1"/>
    <dgm:cxn modelId="{1594BEC5-38FA-4687-9DDD-887069483476}" type="presOf" srcId="{9F32D594-71B1-4F10-8F17-D72CCAE652BE}" destId="{4390CF3C-42DA-4C1D-B5FB-33E7B9FFF2E0}" srcOrd="0" destOrd="0" presId="urn:microsoft.com/office/officeart/2005/8/layout/orgChart1"/>
    <dgm:cxn modelId="{39E50580-BFD6-4EA6-8784-FB5FD2D0C226}" srcId="{1C87B6BD-C833-4D9E-9671-E2CFEA03E983}" destId="{9A930A37-4F46-41C4-B949-DD366D415CB4}" srcOrd="2" destOrd="0" parTransId="{DB35F2BB-8CB9-452E-807D-51E421AEE21E}" sibTransId="{36DC594C-9165-4114-BA08-3B65874D332B}"/>
    <dgm:cxn modelId="{5770BB15-53AC-49FD-A5AE-936C38BD6606}" type="presOf" srcId="{71A77E28-3303-496D-A0EF-DC48D241AB7F}" destId="{595E749A-D7EB-4C41-A921-EE345475467F}" srcOrd="1" destOrd="0" presId="urn:microsoft.com/office/officeart/2005/8/layout/orgChart1"/>
    <dgm:cxn modelId="{EC1543F2-142B-447F-818A-5F0F9657AE8C}" type="presOf" srcId="{29D30D9E-9A64-4131-8C25-D09E0F24CDE6}" destId="{11CCB8E8-2420-4A15-B778-D7C3A9024958}" srcOrd="1" destOrd="0" presId="urn:microsoft.com/office/officeart/2005/8/layout/orgChart1"/>
    <dgm:cxn modelId="{C8F7B378-C265-4440-AA32-F0FEB1C0B8D6}" type="presOf" srcId="{8DE0C045-AFA2-40B2-9309-24EECFE44382}" destId="{482EB4AC-755A-4730-AA48-FB35D19AABD2}" srcOrd="0" destOrd="0" presId="urn:microsoft.com/office/officeart/2005/8/layout/orgChart1"/>
    <dgm:cxn modelId="{EA23FCED-F61D-4EDB-9C22-F8D71EDF599F}" type="presOf" srcId="{520670F9-CA6B-4347-B88E-0540BABA7B1C}" destId="{9E33098C-A34E-4B10-B7A8-A7D21A1F10CF}" srcOrd="0" destOrd="0" presId="urn:microsoft.com/office/officeart/2005/8/layout/orgChart1"/>
    <dgm:cxn modelId="{13D39625-F27A-4999-B38F-2AEB4A3AA1F7}" type="presOf" srcId="{3F86D053-1DC8-405E-9415-0913AFE1906C}" destId="{075E0483-029A-4B2F-AF75-76AF227C5B19}" srcOrd="1" destOrd="0" presId="urn:microsoft.com/office/officeart/2005/8/layout/orgChart1"/>
    <dgm:cxn modelId="{E842675F-C1C4-4886-970E-ABDEC277AD42}" type="presOf" srcId="{71A77E28-3303-496D-A0EF-DC48D241AB7F}" destId="{B397DB63-B0C1-44B9-97A2-5964F18FD773}" srcOrd="0" destOrd="0" presId="urn:microsoft.com/office/officeart/2005/8/layout/orgChart1"/>
    <dgm:cxn modelId="{F85C1FA8-3848-40A1-A171-233BF6EBCF48}" srcId="{1C87B6BD-C833-4D9E-9671-E2CFEA03E983}" destId="{0EF498B7-BB94-4AA1-8A2A-B38F251B276A}" srcOrd="0" destOrd="0" parTransId="{75010844-49C2-45F2-B1B5-845A5186DA7D}" sibTransId="{3EA01AEF-C377-4091-912A-5BD04EC20073}"/>
    <dgm:cxn modelId="{55C746C2-2A8E-4CAD-A4BB-3105F4E2E48F}" type="presOf" srcId="{75010844-49C2-45F2-B1B5-845A5186DA7D}" destId="{49BFAF51-9B7B-4842-BB17-DB122A6385AD}" srcOrd="0" destOrd="0" presId="urn:microsoft.com/office/officeart/2005/8/layout/orgChart1"/>
    <dgm:cxn modelId="{A15DEEB6-BA01-4949-B204-8617606B5841}" type="presOf" srcId="{9A930A37-4F46-41C4-B949-DD366D415CB4}" destId="{2DD8AFAF-DDEC-4590-B507-F56A8D7AD44C}" srcOrd="0" destOrd="0" presId="urn:microsoft.com/office/officeart/2005/8/layout/orgChart1"/>
    <dgm:cxn modelId="{F69E9FA1-10C7-4F92-A89E-D32A3AE55C07}" srcId="{1C87B6BD-C833-4D9E-9671-E2CFEA03E983}" destId="{9F32D594-71B1-4F10-8F17-D72CCAE652BE}" srcOrd="3" destOrd="0" parTransId="{5619C139-6A38-4946-90C9-147C1CF72446}" sibTransId="{5E8CF12C-DDD8-4CD9-954B-1F914CEF4D0C}"/>
    <dgm:cxn modelId="{BB67DB15-5546-4A8C-87DC-12C06AF08E42}" srcId="{9F32D594-71B1-4F10-8F17-D72CCAE652BE}" destId="{29D30D9E-9A64-4131-8C25-D09E0F24CDE6}" srcOrd="0" destOrd="0" parTransId="{7AAEB0FA-8E23-46AB-87BB-70C973FA32D2}" sibTransId="{7C8C11F6-C594-4908-A87B-FE5B2838CA72}"/>
    <dgm:cxn modelId="{10442AEA-D8E4-4E32-A285-DD784AD1E39D}" srcId="{1C87B6BD-C833-4D9E-9671-E2CFEA03E983}" destId="{086062BF-1A2C-4E0A-BCA8-EF358AE2B5C4}" srcOrd="1" destOrd="0" parTransId="{7FE61B50-C9A9-4112-A6F9-2198595EBEB4}" sibTransId="{0997A33E-2C0E-4784-9B0B-1E123F8D10DA}"/>
    <dgm:cxn modelId="{5B022396-86E6-458E-B6FE-082528593614}" type="presOf" srcId="{29D30D9E-9A64-4131-8C25-D09E0F24CDE6}" destId="{9579DFBC-1899-4780-BC0A-B64F43D81C87}" srcOrd="0" destOrd="0" presId="urn:microsoft.com/office/officeart/2005/8/layout/orgChart1"/>
    <dgm:cxn modelId="{AE282BE4-913F-457E-AB95-BF96C2C72D34}" type="presOf" srcId="{5D82BEEB-FC05-4525-9298-EB4488718AFF}" destId="{58268C03-1476-4155-A5D1-CDBDB10A4E70}" srcOrd="0" destOrd="0" presId="urn:microsoft.com/office/officeart/2005/8/layout/orgChart1"/>
    <dgm:cxn modelId="{10023EEE-23E4-44A7-832E-E8DCACFC606F}" type="presOf" srcId="{1C87B6BD-C833-4D9E-9671-E2CFEA03E983}" destId="{BFF122F0-246F-4379-BFE6-DAA983838F39}" srcOrd="1" destOrd="0" presId="urn:microsoft.com/office/officeart/2005/8/layout/orgChart1"/>
    <dgm:cxn modelId="{F0506A34-067A-4C18-856A-0E4CED220D11}" type="presParOf" srcId="{9E33098C-A34E-4B10-B7A8-A7D21A1F10CF}" destId="{84FC11A8-2785-4A2D-9166-6F3A10DFF1BC}" srcOrd="0" destOrd="0" presId="urn:microsoft.com/office/officeart/2005/8/layout/orgChart1"/>
    <dgm:cxn modelId="{E8012537-5E2F-42C5-B3C4-6AD2D44E6D60}" type="presParOf" srcId="{84FC11A8-2785-4A2D-9166-6F3A10DFF1BC}" destId="{74AA6D1D-35E7-4072-9169-AC5DE9607FA8}" srcOrd="0" destOrd="0" presId="urn:microsoft.com/office/officeart/2005/8/layout/orgChart1"/>
    <dgm:cxn modelId="{3ED1F6DC-094C-4F29-ABB7-93BE152299F9}" type="presParOf" srcId="{74AA6D1D-35E7-4072-9169-AC5DE9607FA8}" destId="{85F84525-A347-4C35-B6C5-04859EB813E3}" srcOrd="0" destOrd="0" presId="urn:microsoft.com/office/officeart/2005/8/layout/orgChart1"/>
    <dgm:cxn modelId="{0960B499-6709-4299-91BC-437AB1971965}" type="presParOf" srcId="{74AA6D1D-35E7-4072-9169-AC5DE9607FA8}" destId="{BFF122F0-246F-4379-BFE6-DAA983838F39}" srcOrd="1" destOrd="0" presId="urn:microsoft.com/office/officeart/2005/8/layout/orgChart1"/>
    <dgm:cxn modelId="{05DFB6E3-80B6-42E9-A18C-376DCA98BADF}" type="presParOf" srcId="{84FC11A8-2785-4A2D-9166-6F3A10DFF1BC}" destId="{B3E69902-7FAE-4A0C-98E5-2B15A935F9C7}" srcOrd="1" destOrd="0" presId="urn:microsoft.com/office/officeart/2005/8/layout/orgChart1"/>
    <dgm:cxn modelId="{C4ED1C59-50D6-4ADA-8E78-83608E522C3F}" type="presParOf" srcId="{B3E69902-7FAE-4A0C-98E5-2B15A935F9C7}" destId="{49BFAF51-9B7B-4842-BB17-DB122A6385AD}" srcOrd="0" destOrd="0" presId="urn:microsoft.com/office/officeart/2005/8/layout/orgChart1"/>
    <dgm:cxn modelId="{E20E2E1F-5B25-4104-834B-33842B77756E}" type="presParOf" srcId="{B3E69902-7FAE-4A0C-98E5-2B15A935F9C7}" destId="{4AEC2A0F-38F7-42CE-BC90-61B6BE790366}" srcOrd="1" destOrd="0" presId="urn:microsoft.com/office/officeart/2005/8/layout/orgChart1"/>
    <dgm:cxn modelId="{7C690575-B7B7-4AA4-B7A8-00B23DCCDC92}" type="presParOf" srcId="{4AEC2A0F-38F7-42CE-BC90-61B6BE790366}" destId="{EDF890D1-D2CB-4FD7-AA57-25824C29438A}" srcOrd="0" destOrd="0" presId="urn:microsoft.com/office/officeart/2005/8/layout/orgChart1"/>
    <dgm:cxn modelId="{60B14A6E-D732-40B7-82FA-3B923DD0FC74}" type="presParOf" srcId="{EDF890D1-D2CB-4FD7-AA57-25824C29438A}" destId="{84EAF79B-E3B0-487A-8EAE-2500C639FE91}" srcOrd="0" destOrd="0" presId="urn:microsoft.com/office/officeart/2005/8/layout/orgChart1"/>
    <dgm:cxn modelId="{C4CC1D48-F5DF-4927-8851-59CFDAF1B992}" type="presParOf" srcId="{EDF890D1-D2CB-4FD7-AA57-25824C29438A}" destId="{43D1C2D3-6FE9-48DC-A29C-B09C7C94029F}" srcOrd="1" destOrd="0" presId="urn:microsoft.com/office/officeart/2005/8/layout/orgChart1"/>
    <dgm:cxn modelId="{E2922A01-2617-4509-B24E-913F2284DA44}" type="presParOf" srcId="{4AEC2A0F-38F7-42CE-BC90-61B6BE790366}" destId="{4B6E0BDB-0050-446E-8AF4-AF061769C54C}" srcOrd="1" destOrd="0" presId="urn:microsoft.com/office/officeart/2005/8/layout/orgChart1"/>
    <dgm:cxn modelId="{E2C1FC88-CA09-4100-95DB-F0EBF1F39A80}" type="presParOf" srcId="{4B6E0BDB-0050-446E-8AF4-AF061769C54C}" destId="{58268C03-1476-4155-A5D1-CDBDB10A4E70}" srcOrd="0" destOrd="0" presId="urn:microsoft.com/office/officeart/2005/8/layout/orgChart1"/>
    <dgm:cxn modelId="{D19A7185-865B-4952-B8AC-E3A78B03C81C}" type="presParOf" srcId="{4B6E0BDB-0050-446E-8AF4-AF061769C54C}" destId="{8785DB2F-AC23-4178-8716-D4FF9F31B07B}" srcOrd="1" destOrd="0" presId="urn:microsoft.com/office/officeart/2005/8/layout/orgChart1"/>
    <dgm:cxn modelId="{ED0F2BDB-8152-4248-8E09-A4EA65432095}" type="presParOf" srcId="{8785DB2F-AC23-4178-8716-D4FF9F31B07B}" destId="{D0F6C4F3-1538-4152-BE61-B6FF18AEF35E}" srcOrd="0" destOrd="0" presId="urn:microsoft.com/office/officeart/2005/8/layout/orgChart1"/>
    <dgm:cxn modelId="{0CBCAAA9-9CC7-4ADB-AD4F-4D6A8308FDEF}" type="presParOf" srcId="{D0F6C4F3-1538-4152-BE61-B6FF18AEF35E}" destId="{8EBC2E4F-C0CA-4935-AB13-A3E1B549D893}" srcOrd="0" destOrd="0" presId="urn:microsoft.com/office/officeart/2005/8/layout/orgChart1"/>
    <dgm:cxn modelId="{94F706FD-027F-465F-95C2-28552F20BB46}" type="presParOf" srcId="{D0F6C4F3-1538-4152-BE61-B6FF18AEF35E}" destId="{7C797F68-5228-4A38-8DA2-B7CB9D094DAD}" srcOrd="1" destOrd="0" presId="urn:microsoft.com/office/officeart/2005/8/layout/orgChart1"/>
    <dgm:cxn modelId="{83026771-F45E-4495-BF5D-AC17A6F63572}" type="presParOf" srcId="{8785DB2F-AC23-4178-8716-D4FF9F31B07B}" destId="{B959847B-A388-4796-9950-062629E3BDF7}" srcOrd="1" destOrd="0" presId="urn:microsoft.com/office/officeart/2005/8/layout/orgChart1"/>
    <dgm:cxn modelId="{20B524C5-9B67-4262-ABEE-E32C96F715F2}" type="presParOf" srcId="{8785DB2F-AC23-4178-8716-D4FF9F31B07B}" destId="{10EA20C5-DFB5-4063-B9C7-A57113ACFAC9}" srcOrd="2" destOrd="0" presId="urn:microsoft.com/office/officeart/2005/8/layout/orgChart1"/>
    <dgm:cxn modelId="{5FA906F3-5B13-4DD8-B9DE-6BCAC4B11A09}" type="presParOf" srcId="{4AEC2A0F-38F7-42CE-BC90-61B6BE790366}" destId="{E76B03A0-8EC8-4D53-8845-868FC971CDEE}" srcOrd="2" destOrd="0" presId="urn:microsoft.com/office/officeart/2005/8/layout/orgChart1"/>
    <dgm:cxn modelId="{B0D3200D-A7EE-443C-9449-131ABF7033EC}" type="presParOf" srcId="{B3E69902-7FAE-4A0C-98E5-2B15A935F9C7}" destId="{8354DDDE-F056-4D68-888B-FFC4593F3FE2}" srcOrd="2" destOrd="0" presId="urn:microsoft.com/office/officeart/2005/8/layout/orgChart1"/>
    <dgm:cxn modelId="{9F158813-1EF6-4775-BBA2-1F329BBFD38F}" type="presParOf" srcId="{B3E69902-7FAE-4A0C-98E5-2B15A935F9C7}" destId="{4700211C-740B-4F42-B343-16B4B589797C}" srcOrd="3" destOrd="0" presId="urn:microsoft.com/office/officeart/2005/8/layout/orgChart1"/>
    <dgm:cxn modelId="{A6FEF3F6-71ED-498D-A9BB-075192AD1028}" type="presParOf" srcId="{4700211C-740B-4F42-B343-16B4B589797C}" destId="{477D80D4-05BA-423B-B21D-3C82490FD414}" srcOrd="0" destOrd="0" presId="urn:microsoft.com/office/officeart/2005/8/layout/orgChart1"/>
    <dgm:cxn modelId="{174CD46E-C2EF-4C45-9472-DC486D89183B}" type="presParOf" srcId="{477D80D4-05BA-423B-B21D-3C82490FD414}" destId="{80A2CC2B-5CC3-44EF-B991-453D10ADA775}" srcOrd="0" destOrd="0" presId="urn:microsoft.com/office/officeart/2005/8/layout/orgChart1"/>
    <dgm:cxn modelId="{4DA93C2A-EE8A-4403-8343-38DAFD6F4839}" type="presParOf" srcId="{477D80D4-05BA-423B-B21D-3C82490FD414}" destId="{EF72618C-B50C-4FD8-90F4-3382D124217D}" srcOrd="1" destOrd="0" presId="urn:microsoft.com/office/officeart/2005/8/layout/orgChart1"/>
    <dgm:cxn modelId="{CAE2611C-6A1A-45C7-AEA1-A1D51CFEBFBC}" type="presParOf" srcId="{4700211C-740B-4F42-B343-16B4B589797C}" destId="{366A5A16-8337-4C16-8297-8E9214B80704}" srcOrd="1" destOrd="0" presId="urn:microsoft.com/office/officeart/2005/8/layout/orgChart1"/>
    <dgm:cxn modelId="{CD14C498-B57D-4C68-AA71-F818E8B3AD35}" type="presParOf" srcId="{366A5A16-8337-4C16-8297-8E9214B80704}" destId="{482EB4AC-755A-4730-AA48-FB35D19AABD2}" srcOrd="0" destOrd="0" presId="urn:microsoft.com/office/officeart/2005/8/layout/orgChart1"/>
    <dgm:cxn modelId="{9DAB5D30-496A-4C3B-B4E6-4FFDE8C54EE4}" type="presParOf" srcId="{366A5A16-8337-4C16-8297-8E9214B80704}" destId="{8E38F2F6-D451-4225-924D-0820731A70CB}" srcOrd="1" destOrd="0" presId="urn:microsoft.com/office/officeart/2005/8/layout/orgChart1"/>
    <dgm:cxn modelId="{455B411A-3525-4E09-98BD-D8F31AF6B93D}" type="presParOf" srcId="{8E38F2F6-D451-4225-924D-0820731A70CB}" destId="{BF0C9C13-7778-4C1D-B6D2-813ECD879CE8}" srcOrd="0" destOrd="0" presId="urn:microsoft.com/office/officeart/2005/8/layout/orgChart1"/>
    <dgm:cxn modelId="{24637B7C-7B1D-4133-8BB1-E83D47D51F97}" type="presParOf" srcId="{BF0C9C13-7778-4C1D-B6D2-813ECD879CE8}" destId="{3ACCC0E9-40C9-4E87-8F3D-5AE25F262146}" srcOrd="0" destOrd="0" presId="urn:microsoft.com/office/officeart/2005/8/layout/orgChart1"/>
    <dgm:cxn modelId="{B4BB95E6-0B15-4C6A-B14D-9EC2E4021AA7}" type="presParOf" srcId="{BF0C9C13-7778-4C1D-B6D2-813ECD879CE8}" destId="{238F7176-E569-4112-8EAA-A1BB320DE39C}" srcOrd="1" destOrd="0" presId="urn:microsoft.com/office/officeart/2005/8/layout/orgChart1"/>
    <dgm:cxn modelId="{8440D616-C747-4860-A3B1-74470A256940}" type="presParOf" srcId="{8E38F2F6-D451-4225-924D-0820731A70CB}" destId="{4C6F0CB7-2367-4BD1-B8C2-D471E38B56D3}" srcOrd="1" destOrd="0" presId="urn:microsoft.com/office/officeart/2005/8/layout/orgChart1"/>
    <dgm:cxn modelId="{5748D87C-88F2-47BB-B171-603719709CE4}" type="presParOf" srcId="{8E38F2F6-D451-4225-924D-0820731A70CB}" destId="{FF1D7A1C-27B3-4953-8E8E-788297A63918}" srcOrd="2" destOrd="0" presId="urn:microsoft.com/office/officeart/2005/8/layout/orgChart1"/>
    <dgm:cxn modelId="{B86E05A0-E121-47A5-92EB-6F0281CB1447}" type="presParOf" srcId="{4700211C-740B-4F42-B343-16B4B589797C}" destId="{1C7BE2E7-CD98-46D4-9147-D7E4371AA6C5}" srcOrd="2" destOrd="0" presId="urn:microsoft.com/office/officeart/2005/8/layout/orgChart1"/>
    <dgm:cxn modelId="{DB440E01-FC4B-4222-8996-8A9F3429EB2F}" type="presParOf" srcId="{B3E69902-7FAE-4A0C-98E5-2B15A935F9C7}" destId="{DF44E108-22D1-4E4E-9753-BEB784A69A38}" srcOrd="4" destOrd="0" presId="urn:microsoft.com/office/officeart/2005/8/layout/orgChart1"/>
    <dgm:cxn modelId="{A7245BA1-4D51-434B-9D37-707A10C8A18B}" type="presParOf" srcId="{B3E69902-7FAE-4A0C-98E5-2B15A935F9C7}" destId="{1E43FB71-4441-42FC-B86A-1BD5A87F4FD8}" srcOrd="5" destOrd="0" presId="urn:microsoft.com/office/officeart/2005/8/layout/orgChart1"/>
    <dgm:cxn modelId="{FB73C39A-31A8-48B2-8D50-C3B57A42B8C6}" type="presParOf" srcId="{1E43FB71-4441-42FC-B86A-1BD5A87F4FD8}" destId="{1FEE5EDA-B572-4F4F-8751-15DC58920ED9}" srcOrd="0" destOrd="0" presId="urn:microsoft.com/office/officeart/2005/8/layout/orgChart1"/>
    <dgm:cxn modelId="{112F2519-2704-40E9-B289-4530D5E23F6A}" type="presParOf" srcId="{1FEE5EDA-B572-4F4F-8751-15DC58920ED9}" destId="{2DD8AFAF-DDEC-4590-B507-F56A8D7AD44C}" srcOrd="0" destOrd="0" presId="urn:microsoft.com/office/officeart/2005/8/layout/orgChart1"/>
    <dgm:cxn modelId="{4CCB3811-93D5-4493-9515-00239D5CDD74}" type="presParOf" srcId="{1FEE5EDA-B572-4F4F-8751-15DC58920ED9}" destId="{F94394EE-AD65-4F35-AA15-D6E8446B8A44}" srcOrd="1" destOrd="0" presId="urn:microsoft.com/office/officeart/2005/8/layout/orgChart1"/>
    <dgm:cxn modelId="{CEDAEC7B-08AF-4877-B3FB-FE236C32E7C2}" type="presParOf" srcId="{1E43FB71-4441-42FC-B86A-1BD5A87F4FD8}" destId="{905F29A2-39EC-4A6A-97DD-6E91A471E9B0}" srcOrd="1" destOrd="0" presId="urn:microsoft.com/office/officeart/2005/8/layout/orgChart1"/>
    <dgm:cxn modelId="{CB549C4E-4B86-459C-B2E0-A62C6C70C1BA}" type="presParOf" srcId="{905F29A2-39EC-4A6A-97DD-6E91A471E9B0}" destId="{6F0080A1-C3AA-4FA9-A478-E0CF10126C77}" srcOrd="0" destOrd="0" presId="urn:microsoft.com/office/officeart/2005/8/layout/orgChart1"/>
    <dgm:cxn modelId="{5AC37AA3-CCBA-40D9-A4AC-36BD485D4320}" type="presParOf" srcId="{905F29A2-39EC-4A6A-97DD-6E91A471E9B0}" destId="{69AB065F-DA87-43AD-8CDC-7EE2E3F24BE8}" srcOrd="1" destOrd="0" presId="urn:microsoft.com/office/officeart/2005/8/layout/orgChart1"/>
    <dgm:cxn modelId="{0DC831E4-AC0F-4BB2-9795-FD0E0C87513E}" type="presParOf" srcId="{69AB065F-DA87-43AD-8CDC-7EE2E3F24BE8}" destId="{3AC8529A-0B59-467C-888B-E4F4CAE92C93}" srcOrd="0" destOrd="0" presId="urn:microsoft.com/office/officeart/2005/8/layout/orgChart1"/>
    <dgm:cxn modelId="{E8FF5940-6495-4BDC-A9FB-F6BFA104BDAF}" type="presParOf" srcId="{3AC8529A-0B59-467C-888B-E4F4CAE92C93}" destId="{F75B1873-016C-4C70-A394-84B030554938}" srcOrd="0" destOrd="0" presId="urn:microsoft.com/office/officeart/2005/8/layout/orgChart1"/>
    <dgm:cxn modelId="{740D3DE0-E745-414C-82A2-AA3D329564D9}" type="presParOf" srcId="{3AC8529A-0B59-467C-888B-E4F4CAE92C93}" destId="{075E0483-029A-4B2F-AF75-76AF227C5B19}" srcOrd="1" destOrd="0" presId="urn:microsoft.com/office/officeart/2005/8/layout/orgChart1"/>
    <dgm:cxn modelId="{806FB70A-F905-4C3C-9869-1AF52F17EAE8}" type="presParOf" srcId="{69AB065F-DA87-43AD-8CDC-7EE2E3F24BE8}" destId="{E3B85E2F-8DF9-487E-BDB9-E47E569954E7}" srcOrd="1" destOrd="0" presId="urn:microsoft.com/office/officeart/2005/8/layout/orgChart1"/>
    <dgm:cxn modelId="{81E7ED81-ED6A-4EC5-B8A4-E40E63871899}" type="presParOf" srcId="{69AB065F-DA87-43AD-8CDC-7EE2E3F24BE8}" destId="{7B994568-A705-44D5-926F-D3F11D981DAE}" srcOrd="2" destOrd="0" presId="urn:microsoft.com/office/officeart/2005/8/layout/orgChart1"/>
    <dgm:cxn modelId="{9B73B6C1-EC37-4362-898D-2D94E1ADE94C}" type="presParOf" srcId="{1E43FB71-4441-42FC-B86A-1BD5A87F4FD8}" destId="{8D4E9004-88C0-48F7-A8A7-638F18DA9A44}" srcOrd="2" destOrd="0" presId="urn:microsoft.com/office/officeart/2005/8/layout/orgChart1"/>
    <dgm:cxn modelId="{18CE568E-E12F-4F9E-90F0-1C1553FD32D5}" type="presParOf" srcId="{B3E69902-7FAE-4A0C-98E5-2B15A935F9C7}" destId="{253D012D-7F40-453B-B22E-6FBC11D63144}" srcOrd="6" destOrd="0" presId="urn:microsoft.com/office/officeart/2005/8/layout/orgChart1"/>
    <dgm:cxn modelId="{ECF248B2-5428-4A20-AEFE-D411A92670F8}" type="presParOf" srcId="{B3E69902-7FAE-4A0C-98E5-2B15A935F9C7}" destId="{4141BF63-11A9-4537-9EA4-9FBF1BC4B4D5}" srcOrd="7" destOrd="0" presId="urn:microsoft.com/office/officeart/2005/8/layout/orgChart1"/>
    <dgm:cxn modelId="{3D6C4C8E-D2D9-49BB-911B-7BDBE8A46F66}" type="presParOf" srcId="{4141BF63-11A9-4537-9EA4-9FBF1BC4B4D5}" destId="{290558E5-361D-415E-BBDA-202F3F4B8EAC}" srcOrd="0" destOrd="0" presId="urn:microsoft.com/office/officeart/2005/8/layout/orgChart1"/>
    <dgm:cxn modelId="{FBE75CD9-5406-440F-997E-171DCCFBA169}" type="presParOf" srcId="{290558E5-361D-415E-BBDA-202F3F4B8EAC}" destId="{4390CF3C-42DA-4C1D-B5FB-33E7B9FFF2E0}" srcOrd="0" destOrd="0" presId="urn:microsoft.com/office/officeart/2005/8/layout/orgChart1"/>
    <dgm:cxn modelId="{D0D142F0-3D8E-4C9B-90AC-853C17F00F9C}" type="presParOf" srcId="{290558E5-361D-415E-BBDA-202F3F4B8EAC}" destId="{898C18C1-CA65-4574-9710-BB6DFBB6129E}" srcOrd="1" destOrd="0" presId="urn:microsoft.com/office/officeart/2005/8/layout/orgChart1"/>
    <dgm:cxn modelId="{9751B75D-6DF7-4F8F-8E94-E251D6CC4174}" type="presParOf" srcId="{4141BF63-11A9-4537-9EA4-9FBF1BC4B4D5}" destId="{DC17B159-ED45-46ED-9C1A-277999FDE3C2}" srcOrd="1" destOrd="0" presId="urn:microsoft.com/office/officeart/2005/8/layout/orgChart1"/>
    <dgm:cxn modelId="{5D3D8D73-8336-46B2-9F81-8999289C3AEC}" type="presParOf" srcId="{DC17B159-ED45-46ED-9C1A-277999FDE3C2}" destId="{0B7D2E46-3F92-4C2F-9E31-29D30B0A9FFC}" srcOrd="0" destOrd="0" presId="urn:microsoft.com/office/officeart/2005/8/layout/orgChart1"/>
    <dgm:cxn modelId="{29861C1F-F807-4A5C-AC49-F3D5D4FE015F}" type="presParOf" srcId="{DC17B159-ED45-46ED-9C1A-277999FDE3C2}" destId="{6EDBB8CA-1239-4872-9E7A-B15EDB51ABF1}" srcOrd="1" destOrd="0" presId="urn:microsoft.com/office/officeart/2005/8/layout/orgChart1"/>
    <dgm:cxn modelId="{6360CD6F-020F-4CC7-A5E1-F04872A6055C}" type="presParOf" srcId="{6EDBB8CA-1239-4872-9E7A-B15EDB51ABF1}" destId="{90007BE1-77DD-4830-A12E-892D4282ABF5}" srcOrd="0" destOrd="0" presId="urn:microsoft.com/office/officeart/2005/8/layout/orgChart1"/>
    <dgm:cxn modelId="{539581A0-2FD4-4946-BCD9-A8842D97F8B4}" type="presParOf" srcId="{90007BE1-77DD-4830-A12E-892D4282ABF5}" destId="{9579DFBC-1899-4780-BC0A-B64F43D81C87}" srcOrd="0" destOrd="0" presId="urn:microsoft.com/office/officeart/2005/8/layout/orgChart1"/>
    <dgm:cxn modelId="{EEBFAD82-F06B-436C-A4A4-B8329B87195D}" type="presParOf" srcId="{90007BE1-77DD-4830-A12E-892D4282ABF5}" destId="{11CCB8E8-2420-4A15-B778-D7C3A9024958}" srcOrd="1" destOrd="0" presId="urn:microsoft.com/office/officeart/2005/8/layout/orgChart1"/>
    <dgm:cxn modelId="{14C1B574-7528-4F41-AA28-ECD74E1B3C48}" type="presParOf" srcId="{6EDBB8CA-1239-4872-9E7A-B15EDB51ABF1}" destId="{1DB7C833-7774-4C19-B0E6-E194755C0E40}" srcOrd="1" destOrd="0" presId="urn:microsoft.com/office/officeart/2005/8/layout/orgChart1"/>
    <dgm:cxn modelId="{72270E7E-DE79-43E1-91D5-FBA759615863}" type="presParOf" srcId="{6EDBB8CA-1239-4872-9E7A-B15EDB51ABF1}" destId="{20307617-1047-4A92-B476-E0C2526939E0}" srcOrd="2" destOrd="0" presId="urn:microsoft.com/office/officeart/2005/8/layout/orgChart1"/>
    <dgm:cxn modelId="{C38F0D36-A059-4D4A-B622-68705F78C667}" type="presParOf" srcId="{DC17B159-ED45-46ED-9C1A-277999FDE3C2}" destId="{2A6599C9-BFD1-4939-8DB8-ADDEC50C64C7}" srcOrd="2" destOrd="0" presId="urn:microsoft.com/office/officeart/2005/8/layout/orgChart1"/>
    <dgm:cxn modelId="{D699665E-EBB1-4F55-9D61-28F351664A2F}" type="presParOf" srcId="{DC17B159-ED45-46ED-9C1A-277999FDE3C2}" destId="{DF10DF98-11BC-4DDD-85A3-53FC233C94CF}" srcOrd="3" destOrd="0" presId="urn:microsoft.com/office/officeart/2005/8/layout/orgChart1"/>
    <dgm:cxn modelId="{863CA49F-8625-44A6-A741-59B3F0511324}" type="presParOf" srcId="{DF10DF98-11BC-4DDD-85A3-53FC233C94CF}" destId="{8216C6F0-AA89-4C0A-AA1C-D523FCB59CFD}" srcOrd="0" destOrd="0" presId="urn:microsoft.com/office/officeart/2005/8/layout/orgChart1"/>
    <dgm:cxn modelId="{371EBACA-54F8-4F99-96EA-F51B6A333270}" type="presParOf" srcId="{8216C6F0-AA89-4C0A-AA1C-D523FCB59CFD}" destId="{B397DB63-B0C1-44B9-97A2-5964F18FD773}" srcOrd="0" destOrd="0" presId="urn:microsoft.com/office/officeart/2005/8/layout/orgChart1"/>
    <dgm:cxn modelId="{93AFAFE2-5326-4AD8-A64F-2595A90C35FB}" type="presParOf" srcId="{8216C6F0-AA89-4C0A-AA1C-D523FCB59CFD}" destId="{595E749A-D7EB-4C41-A921-EE345475467F}" srcOrd="1" destOrd="0" presId="urn:microsoft.com/office/officeart/2005/8/layout/orgChart1"/>
    <dgm:cxn modelId="{72598BF2-31D4-4F4E-9700-43E72C771EC4}" type="presParOf" srcId="{DF10DF98-11BC-4DDD-85A3-53FC233C94CF}" destId="{3AE116C3-3648-49F5-AF8B-980C59B39A14}" srcOrd="1" destOrd="0" presId="urn:microsoft.com/office/officeart/2005/8/layout/orgChart1"/>
    <dgm:cxn modelId="{B80838E5-BCCF-4FCB-A559-001C7417DFA4}" type="presParOf" srcId="{DF10DF98-11BC-4DDD-85A3-53FC233C94CF}" destId="{FE0292CA-10AC-441A-8F44-E58BAEA7C701}" srcOrd="2" destOrd="0" presId="urn:microsoft.com/office/officeart/2005/8/layout/orgChart1"/>
    <dgm:cxn modelId="{1ABF4260-448F-4EA4-B103-54575A6EA0DD}" type="presParOf" srcId="{4141BF63-11A9-4537-9EA4-9FBF1BC4B4D5}" destId="{6154CBA7-F7B6-4DF8-93A6-527F2F40F413}" srcOrd="2" destOrd="0" presId="urn:microsoft.com/office/officeart/2005/8/layout/orgChart1"/>
    <dgm:cxn modelId="{690C5D28-5C0E-4AC8-9C9C-187F5CD7234E}" type="presParOf" srcId="{84FC11A8-2785-4A2D-9166-6F3A10DFF1BC}" destId="{588A8994-C8AD-49BC-87F2-BDABDBE4B23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FB84FE-1A5F-419C-8F09-C5899481ADEE}" type="doc">
      <dgm:prSet loTypeId="urn:microsoft.com/office/officeart/2005/8/layout/chevron1" loCatId="process" qsTypeId="urn:microsoft.com/office/officeart/2005/8/quickstyle/simple3" qsCatId="simple" csTypeId="urn:microsoft.com/office/officeart/2005/8/colors/colorful1" csCatId="colorful" phldr="1"/>
      <dgm:spPr/>
    </dgm:pt>
    <dgm:pt modelId="{206A92AF-C2B6-4840-A341-E0B6D664F8CA}">
      <dgm:prSet phldrT="[Texto]"/>
      <dgm:spPr/>
      <dgm:t>
        <a:bodyPr/>
        <a:lstStyle/>
        <a:p>
          <a:r>
            <a:rPr lang="en-US" noProof="0" dirty="0" smtClean="0">
              <a:latin typeface="Segoe UI" panose="020B0502040204020203" pitchFamily="34" charset="0"/>
              <a:cs typeface="Segoe UI" panose="020B0502040204020203" pitchFamily="34" charset="0"/>
            </a:rPr>
            <a:t>Post-Market</a:t>
          </a:r>
          <a:endParaRPr lang="en-US" noProof="0" dirty="0">
            <a:latin typeface="Segoe UI" panose="020B0502040204020203" pitchFamily="34" charset="0"/>
            <a:cs typeface="Segoe UI" panose="020B0502040204020203" pitchFamily="34" charset="0"/>
          </a:endParaRPr>
        </a:p>
      </dgm:t>
    </dgm:pt>
    <dgm:pt modelId="{085580EE-B767-45A1-B833-9AEA13C1EDC4}" type="parTrans" cxnId="{B9F28D64-52D7-4AF6-8165-A3C0EE4FA031}">
      <dgm:prSet/>
      <dgm:spPr/>
      <dgm:t>
        <a:bodyPr/>
        <a:lstStyle/>
        <a:p>
          <a:endParaRPr lang="en-US" noProof="0" dirty="0">
            <a:latin typeface="Segoe UI" panose="020B0502040204020203" pitchFamily="34" charset="0"/>
            <a:cs typeface="Segoe UI" panose="020B0502040204020203" pitchFamily="34" charset="0"/>
          </a:endParaRPr>
        </a:p>
      </dgm:t>
    </dgm:pt>
    <dgm:pt modelId="{6513A00B-A012-4A16-8C0B-3192BDB1AB95}" type="sibTrans" cxnId="{B9F28D64-52D7-4AF6-8165-A3C0EE4FA031}">
      <dgm:prSet/>
      <dgm:spPr/>
      <dgm:t>
        <a:bodyPr/>
        <a:lstStyle/>
        <a:p>
          <a:endParaRPr lang="en-US" noProof="0" dirty="0">
            <a:latin typeface="Segoe UI" panose="020B0502040204020203" pitchFamily="34" charset="0"/>
            <a:cs typeface="Segoe UI" panose="020B0502040204020203" pitchFamily="34" charset="0"/>
          </a:endParaRPr>
        </a:p>
      </dgm:t>
    </dgm:pt>
    <dgm:pt modelId="{8CBCA7F7-1896-4F5C-B4F0-3BD9998AB819}">
      <dgm:prSet phldrT="[Texto]"/>
      <dgm:spPr/>
      <dgm:t>
        <a:bodyPr/>
        <a:lstStyle/>
        <a:p>
          <a:r>
            <a:rPr lang="en-US" noProof="0" dirty="0" smtClean="0">
              <a:latin typeface="Segoe UI" panose="020B0502040204020203" pitchFamily="34" charset="0"/>
              <a:cs typeface="Segoe UI" panose="020B0502040204020203" pitchFamily="34" charset="0"/>
            </a:rPr>
            <a:t>Authorization</a:t>
          </a:r>
          <a:endParaRPr lang="en-US" noProof="0" dirty="0">
            <a:latin typeface="Segoe UI" panose="020B0502040204020203" pitchFamily="34" charset="0"/>
            <a:cs typeface="Segoe UI" panose="020B0502040204020203" pitchFamily="34" charset="0"/>
          </a:endParaRPr>
        </a:p>
      </dgm:t>
    </dgm:pt>
    <dgm:pt modelId="{81F4B583-7ACD-4196-A8C5-93B3610767C4}" type="sibTrans" cxnId="{FA1CFC52-9AEC-4ECD-823A-A7B1EBC477B2}">
      <dgm:prSet/>
      <dgm:spPr/>
      <dgm:t>
        <a:bodyPr/>
        <a:lstStyle/>
        <a:p>
          <a:endParaRPr lang="en-US" noProof="0" dirty="0">
            <a:latin typeface="Segoe UI" panose="020B0502040204020203" pitchFamily="34" charset="0"/>
            <a:cs typeface="Segoe UI" panose="020B0502040204020203" pitchFamily="34" charset="0"/>
          </a:endParaRPr>
        </a:p>
      </dgm:t>
    </dgm:pt>
    <dgm:pt modelId="{815CB1CA-EC4A-4DF0-8C5B-2D2F5E5595C1}" type="parTrans" cxnId="{FA1CFC52-9AEC-4ECD-823A-A7B1EBC477B2}">
      <dgm:prSet/>
      <dgm:spPr/>
      <dgm:t>
        <a:bodyPr/>
        <a:lstStyle/>
        <a:p>
          <a:endParaRPr lang="en-US" noProof="0" dirty="0">
            <a:latin typeface="Segoe UI" panose="020B0502040204020203" pitchFamily="34" charset="0"/>
            <a:cs typeface="Segoe UI" panose="020B0502040204020203" pitchFamily="34" charset="0"/>
          </a:endParaRPr>
        </a:p>
      </dgm:t>
    </dgm:pt>
    <dgm:pt modelId="{5F618C89-5739-4DAD-B68C-DB6CD6AD0C4D}" type="pres">
      <dgm:prSet presAssocID="{3AFB84FE-1A5F-419C-8F09-C5899481ADEE}" presName="Name0" presStyleCnt="0">
        <dgm:presLayoutVars>
          <dgm:dir/>
          <dgm:animLvl val="lvl"/>
          <dgm:resizeHandles val="exact"/>
        </dgm:presLayoutVars>
      </dgm:prSet>
      <dgm:spPr/>
    </dgm:pt>
    <dgm:pt modelId="{C1E4C0BD-E445-4263-A762-BC7A92094324}" type="pres">
      <dgm:prSet presAssocID="{8CBCA7F7-1896-4F5C-B4F0-3BD9998AB819}" presName="parTxOnly" presStyleLbl="node1" presStyleIdx="0" presStyleCnt="2">
        <dgm:presLayoutVars>
          <dgm:chMax val="0"/>
          <dgm:chPref val="0"/>
          <dgm:bulletEnabled val="1"/>
        </dgm:presLayoutVars>
      </dgm:prSet>
      <dgm:spPr/>
      <dgm:t>
        <a:bodyPr/>
        <a:lstStyle/>
        <a:p>
          <a:endParaRPr lang="es-ES"/>
        </a:p>
      </dgm:t>
    </dgm:pt>
    <dgm:pt modelId="{8BDEC549-58FA-4F11-B572-BCD2F08DF54C}" type="pres">
      <dgm:prSet presAssocID="{81F4B583-7ACD-4196-A8C5-93B3610767C4}" presName="parTxOnlySpace" presStyleCnt="0"/>
      <dgm:spPr/>
    </dgm:pt>
    <dgm:pt modelId="{E25FCD0F-04CD-4753-BA4C-6FA9052DD726}" type="pres">
      <dgm:prSet presAssocID="{206A92AF-C2B6-4840-A341-E0B6D664F8CA}" presName="parTxOnly" presStyleLbl="node1" presStyleIdx="1" presStyleCnt="2" custLinFactNeighborX="30125" custLinFactNeighborY="1096">
        <dgm:presLayoutVars>
          <dgm:chMax val="0"/>
          <dgm:chPref val="0"/>
          <dgm:bulletEnabled val="1"/>
        </dgm:presLayoutVars>
      </dgm:prSet>
      <dgm:spPr/>
      <dgm:t>
        <a:bodyPr/>
        <a:lstStyle/>
        <a:p>
          <a:endParaRPr lang="es-ES"/>
        </a:p>
      </dgm:t>
    </dgm:pt>
  </dgm:ptLst>
  <dgm:cxnLst>
    <dgm:cxn modelId="{A2275ED9-387E-48E7-8FE3-E905AF41DD16}" type="presOf" srcId="{8CBCA7F7-1896-4F5C-B4F0-3BD9998AB819}" destId="{C1E4C0BD-E445-4263-A762-BC7A92094324}" srcOrd="0" destOrd="0" presId="urn:microsoft.com/office/officeart/2005/8/layout/chevron1"/>
    <dgm:cxn modelId="{51762FD9-E9D8-448D-A46F-17691A9731FE}" type="presOf" srcId="{3AFB84FE-1A5F-419C-8F09-C5899481ADEE}" destId="{5F618C89-5739-4DAD-B68C-DB6CD6AD0C4D}" srcOrd="0" destOrd="0" presId="urn:microsoft.com/office/officeart/2005/8/layout/chevron1"/>
    <dgm:cxn modelId="{B9F28D64-52D7-4AF6-8165-A3C0EE4FA031}" srcId="{3AFB84FE-1A5F-419C-8F09-C5899481ADEE}" destId="{206A92AF-C2B6-4840-A341-E0B6D664F8CA}" srcOrd="1" destOrd="0" parTransId="{085580EE-B767-45A1-B833-9AEA13C1EDC4}" sibTransId="{6513A00B-A012-4A16-8C0B-3192BDB1AB95}"/>
    <dgm:cxn modelId="{FA1CFC52-9AEC-4ECD-823A-A7B1EBC477B2}" srcId="{3AFB84FE-1A5F-419C-8F09-C5899481ADEE}" destId="{8CBCA7F7-1896-4F5C-B4F0-3BD9998AB819}" srcOrd="0" destOrd="0" parTransId="{815CB1CA-EC4A-4DF0-8C5B-2D2F5E5595C1}" sibTransId="{81F4B583-7ACD-4196-A8C5-93B3610767C4}"/>
    <dgm:cxn modelId="{6E9C26DD-4FFA-4361-B7BC-2B9F05DC76E9}" type="presOf" srcId="{206A92AF-C2B6-4840-A341-E0B6D664F8CA}" destId="{E25FCD0F-04CD-4753-BA4C-6FA9052DD726}" srcOrd="0" destOrd="0" presId="urn:microsoft.com/office/officeart/2005/8/layout/chevron1"/>
    <dgm:cxn modelId="{65E89FB0-A90F-4B51-BA2A-0483C0833D28}" type="presParOf" srcId="{5F618C89-5739-4DAD-B68C-DB6CD6AD0C4D}" destId="{C1E4C0BD-E445-4263-A762-BC7A92094324}" srcOrd="0" destOrd="0" presId="urn:microsoft.com/office/officeart/2005/8/layout/chevron1"/>
    <dgm:cxn modelId="{76B07EC2-1E3C-4E63-9208-85B8F596CF55}" type="presParOf" srcId="{5F618C89-5739-4DAD-B68C-DB6CD6AD0C4D}" destId="{8BDEC549-58FA-4F11-B572-BCD2F08DF54C}" srcOrd="1" destOrd="0" presId="urn:microsoft.com/office/officeart/2005/8/layout/chevron1"/>
    <dgm:cxn modelId="{3E37D383-59B2-4E69-AEFC-C4B7A8E1BC4E}" type="presParOf" srcId="{5F618C89-5739-4DAD-B68C-DB6CD6AD0C4D}" destId="{E25FCD0F-04CD-4753-BA4C-6FA9052DD726}" srcOrd="2"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109454-E13F-41F4-BCB1-6AA2F039DE9A}"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S"/>
        </a:p>
      </dgm:t>
    </dgm:pt>
    <dgm:pt modelId="{49AA2079-7B8C-4835-AA8D-7808BA32CD76}">
      <dgm:prSet phldrT="[Texto]" custT="1"/>
      <dgm:spPr/>
      <dgm:t>
        <a:bodyPr/>
        <a:lstStyle/>
        <a:p>
          <a:r>
            <a:rPr lang="en-US" sz="1200" noProof="0" dirty="0" smtClean="0">
              <a:latin typeface="Segoe UI" panose="020B0502040204020203" pitchFamily="34" charset="0"/>
              <a:cs typeface="Segoe UI" panose="020B0502040204020203" pitchFamily="34" charset="0"/>
            </a:rPr>
            <a:t>Legal representation (hosting) and/or advice without conflict of interest</a:t>
          </a:r>
          <a:endParaRPr lang="en-US" sz="1200" noProof="0" dirty="0">
            <a:latin typeface="Segoe UI" panose="020B0502040204020203" pitchFamily="34" charset="0"/>
            <a:cs typeface="Segoe UI" panose="020B0502040204020203" pitchFamily="34" charset="0"/>
          </a:endParaRPr>
        </a:p>
      </dgm:t>
    </dgm:pt>
    <dgm:pt modelId="{7B5F5B81-C115-4D92-ADA9-17E7C36C81D1}" type="parTrans" cxnId="{D54C4BE2-146F-449C-8C3C-84ABCCDC36E3}">
      <dgm:prSet/>
      <dgm:spPr/>
      <dgm:t>
        <a:bodyPr/>
        <a:lstStyle/>
        <a:p>
          <a:endParaRPr lang="en-US" sz="1200" noProof="0" dirty="0">
            <a:latin typeface="Segoe UI" panose="020B0502040204020203" pitchFamily="34" charset="0"/>
            <a:cs typeface="Segoe UI" panose="020B0502040204020203" pitchFamily="34" charset="0"/>
          </a:endParaRPr>
        </a:p>
      </dgm:t>
    </dgm:pt>
    <dgm:pt modelId="{CCF66D46-C9E5-4216-A8B8-99AFC62E3973}" type="sibTrans" cxnId="{D54C4BE2-146F-449C-8C3C-84ABCCDC36E3}">
      <dgm:prSet/>
      <dgm:spPr/>
      <dgm:t>
        <a:bodyPr/>
        <a:lstStyle/>
        <a:p>
          <a:endParaRPr lang="en-US" sz="1200" noProof="0" dirty="0">
            <a:latin typeface="Segoe UI" panose="020B0502040204020203" pitchFamily="34" charset="0"/>
            <a:cs typeface="Segoe UI" panose="020B0502040204020203" pitchFamily="34" charset="0"/>
          </a:endParaRPr>
        </a:p>
      </dgm:t>
    </dgm:pt>
    <dgm:pt modelId="{D2FD0AE8-3784-4271-B26A-42EAAC6C34ED}">
      <dgm:prSet phldrT="[Texto]" custT="1"/>
      <dgm:spPr/>
      <dgm:t>
        <a:bodyPr/>
        <a:lstStyle/>
        <a:p>
          <a:r>
            <a:rPr lang="en-US" sz="1200" noProof="0" dirty="0" smtClean="0">
              <a:latin typeface="Segoe UI" panose="020B0502040204020203" pitchFamily="34" charset="0"/>
              <a:cs typeface="Segoe UI" panose="020B0502040204020203" pitchFamily="34" charset="0"/>
            </a:rPr>
            <a:t>Constant monitoring of your processes</a:t>
          </a:r>
          <a:endParaRPr lang="en-US" sz="1200" noProof="0" dirty="0">
            <a:latin typeface="Segoe UI" panose="020B0502040204020203" pitchFamily="34" charset="0"/>
            <a:cs typeface="Segoe UI" panose="020B0502040204020203" pitchFamily="34" charset="0"/>
          </a:endParaRPr>
        </a:p>
      </dgm:t>
    </dgm:pt>
    <dgm:pt modelId="{821FF22A-3BD1-44D6-B449-FBF9EFE17A81}" type="parTrans" cxnId="{CDB704F6-5127-4FFF-8A87-F9B9EA99268F}">
      <dgm:prSet/>
      <dgm:spPr/>
      <dgm:t>
        <a:bodyPr/>
        <a:lstStyle/>
        <a:p>
          <a:endParaRPr lang="en-US" sz="1200" noProof="0" dirty="0">
            <a:latin typeface="Segoe UI" panose="020B0502040204020203" pitchFamily="34" charset="0"/>
            <a:cs typeface="Segoe UI" panose="020B0502040204020203" pitchFamily="34" charset="0"/>
          </a:endParaRPr>
        </a:p>
      </dgm:t>
    </dgm:pt>
    <dgm:pt modelId="{B1AFC357-EB76-4108-BDE9-E383B65DCA76}" type="sibTrans" cxnId="{CDB704F6-5127-4FFF-8A87-F9B9EA99268F}">
      <dgm:prSet/>
      <dgm:spPr/>
      <dgm:t>
        <a:bodyPr/>
        <a:lstStyle/>
        <a:p>
          <a:endParaRPr lang="en-US" sz="1200" noProof="0" dirty="0">
            <a:latin typeface="Segoe UI" panose="020B0502040204020203" pitchFamily="34" charset="0"/>
            <a:cs typeface="Segoe UI" panose="020B0502040204020203" pitchFamily="34" charset="0"/>
          </a:endParaRPr>
        </a:p>
      </dgm:t>
    </dgm:pt>
    <dgm:pt modelId="{50FCAE58-6153-49CA-B78F-AF2FFF0234DB}">
      <dgm:prSet phldrT="[Texto]" custT="1"/>
      <dgm:spPr/>
      <dgm:t>
        <a:bodyPr/>
        <a:lstStyle/>
        <a:p>
          <a:r>
            <a:rPr lang="en-US" sz="1200" noProof="0" dirty="0" smtClean="0">
              <a:latin typeface="Segoe UI" panose="020B0502040204020203" pitchFamily="34" charset="0"/>
              <a:cs typeface="Segoe UI" panose="020B0502040204020203" pitchFamily="34" charset="0"/>
            </a:rPr>
            <a:t>Project leader assigned for prompt attention</a:t>
          </a:r>
          <a:endParaRPr lang="en-US" sz="1200" noProof="0" dirty="0">
            <a:latin typeface="Segoe UI" panose="020B0502040204020203" pitchFamily="34" charset="0"/>
            <a:cs typeface="Segoe UI" panose="020B0502040204020203" pitchFamily="34" charset="0"/>
          </a:endParaRPr>
        </a:p>
      </dgm:t>
    </dgm:pt>
    <dgm:pt modelId="{AB5FBA9A-0485-4757-9496-41A1C566FA51}" type="parTrans" cxnId="{708E46F1-7493-40CF-A96D-597ED8E860E3}">
      <dgm:prSet/>
      <dgm:spPr/>
      <dgm:t>
        <a:bodyPr/>
        <a:lstStyle/>
        <a:p>
          <a:endParaRPr lang="en-US" sz="1200" noProof="0" dirty="0">
            <a:latin typeface="Segoe UI" panose="020B0502040204020203" pitchFamily="34" charset="0"/>
            <a:cs typeface="Segoe UI" panose="020B0502040204020203" pitchFamily="34" charset="0"/>
          </a:endParaRPr>
        </a:p>
      </dgm:t>
    </dgm:pt>
    <dgm:pt modelId="{6804C69D-1549-485E-91E9-8693CD7296EF}" type="sibTrans" cxnId="{708E46F1-7493-40CF-A96D-597ED8E860E3}">
      <dgm:prSet/>
      <dgm:spPr/>
      <dgm:t>
        <a:bodyPr/>
        <a:lstStyle/>
        <a:p>
          <a:endParaRPr lang="en-US" sz="1200" noProof="0" dirty="0">
            <a:latin typeface="Segoe UI" panose="020B0502040204020203" pitchFamily="34" charset="0"/>
            <a:cs typeface="Segoe UI" panose="020B0502040204020203" pitchFamily="34" charset="0"/>
          </a:endParaRPr>
        </a:p>
      </dgm:t>
    </dgm:pt>
    <dgm:pt modelId="{DF3A4E93-A6DD-470B-9F1C-95181640C69A}">
      <dgm:prSet phldrT="[Texto]" custT="1"/>
      <dgm:spPr/>
      <dgm:t>
        <a:bodyPr/>
        <a:lstStyle/>
        <a:p>
          <a:r>
            <a:rPr lang="en-US" sz="1200" noProof="0" dirty="0" smtClean="0">
              <a:latin typeface="Segoe UI" panose="020B0502040204020203" pitchFamily="34" charset="0"/>
              <a:cs typeface="Segoe UI" panose="020B0502040204020203" pitchFamily="34" charset="0"/>
            </a:rPr>
            <a:t>Health professionals and regulatory experts with constant training</a:t>
          </a:r>
          <a:endParaRPr lang="en-US" sz="1200" noProof="0" dirty="0">
            <a:latin typeface="Segoe UI" panose="020B0502040204020203" pitchFamily="34" charset="0"/>
            <a:cs typeface="Segoe UI" panose="020B0502040204020203" pitchFamily="34" charset="0"/>
          </a:endParaRPr>
        </a:p>
      </dgm:t>
    </dgm:pt>
    <dgm:pt modelId="{B6D06812-E5FD-436C-968E-7F9F4CA4E971}" type="parTrans" cxnId="{6C2D6E32-A014-4294-87F6-F766D662C3D2}">
      <dgm:prSet/>
      <dgm:spPr/>
      <dgm:t>
        <a:bodyPr/>
        <a:lstStyle/>
        <a:p>
          <a:endParaRPr lang="en-US" sz="1200" noProof="0" dirty="0">
            <a:latin typeface="Segoe UI" panose="020B0502040204020203" pitchFamily="34" charset="0"/>
            <a:cs typeface="Segoe UI" panose="020B0502040204020203" pitchFamily="34" charset="0"/>
          </a:endParaRPr>
        </a:p>
      </dgm:t>
    </dgm:pt>
    <dgm:pt modelId="{E903C193-EB01-4CD1-B856-66517F5BC976}" type="sibTrans" cxnId="{6C2D6E32-A014-4294-87F6-F766D662C3D2}">
      <dgm:prSet/>
      <dgm:spPr/>
      <dgm:t>
        <a:bodyPr/>
        <a:lstStyle/>
        <a:p>
          <a:endParaRPr lang="en-US" sz="1200" noProof="0" dirty="0">
            <a:latin typeface="Segoe UI" panose="020B0502040204020203" pitchFamily="34" charset="0"/>
            <a:cs typeface="Segoe UI" panose="020B0502040204020203" pitchFamily="34" charset="0"/>
          </a:endParaRPr>
        </a:p>
      </dgm:t>
    </dgm:pt>
    <dgm:pt modelId="{353ADB12-CB1B-4478-8AE6-8E674BE92779}" type="pres">
      <dgm:prSet presAssocID="{73109454-E13F-41F4-BCB1-6AA2F039DE9A}" presName="Name0" presStyleCnt="0">
        <dgm:presLayoutVars>
          <dgm:chMax val="7"/>
          <dgm:chPref val="7"/>
          <dgm:dir/>
        </dgm:presLayoutVars>
      </dgm:prSet>
      <dgm:spPr/>
      <dgm:t>
        <a:bodyPr/>
        <a:lstStyle/>
        <a:p>
          <a:endParaRPr lang="es-ES"/>
        </a:p>
      </dgm:t>
    </dgm:pt>
    <dgm:pt modelId="{29D3EC96-8D82-48AE-A152-373B0F9804D6}" type="pres">
      <dgm:prSet presAssocID="{73109454-E13F-41F4-BCB1-6AA2F039DE9A}" presName="Name1" presStyleCnt="0"/>
      <dgm:spPr/>
    </dgm:pt>
    <dgm:pt modelId="{629720DA-45D4-401E-8CA2-F43B793109A7}" type="pres">
      <dgm:prSet presAssocID="{73109454-E13F-41F4-BCB1-6AA2F039DE9A}" presName="cycle" presStyleCnt="0"/>
      <dgm:spPr/>
    </dgm:pt>
    <dgm:pt modelId="{619CD9AE-5176-4A11-9080-77B218C75232}" type="pres">
      <dgm:prSet presAssocID="{73109454-E13F-41F4-BCB1-6AA2F039DE9A}" presName="srcNode" presStyleLbl="node1" presStyleIdx="0" presStyleCnt="4"/>
      <dgm:spPr/>
    </dgm:pt>
    <dgm:pt modelId="{0B9A3F27-79FB-4326-B842-CC130484FF45}" type="pres">
      <dgm:prSet presAssocID="{73109454-E13F-41F4-BCB1-6AA2F039DE9A}" presName="conn" presStyleLbl="parChTrans1D2" presStyleIdx="0" presStyleCnt="1"/>
      <dgm:spPr/>
      <dgm:t>
        <a:bodyPr/>
        <a:lstStyle/>
        <a:p>
          <a:endParaRPr lang="es-ES"/>
        </a:p>
      </dgm:t>
    </dgm:pt>
    <dgm:pt modelId="{E685C5BB-5A52-4482-8B91-A10A2CAC675D}" type="pres">
      <dgm:prSet presAssocID="{73109454-E13F-41F4-BCB1-6AA2F039DE9A}" presName="extraNode" presStyleLbl="node1" presStyleIdx="0" presStyleCnt="4"/>
      <dgm:spPr/>
    </dgm:pt>
    <dgm:pt modelId="{21C76715-BE7A-49C5-AEBF-82CFFB6BFB34}" type="pres">
      <dgm:prSet presAssocID="{73109454-E13F-41F4-BCB1-6AA2F039DE9A}" presName="dstNode" presStyleLbl="node1" presStyleIdx="0" presStyleCnt="4"/>
      <dgm:spPr/>
    </dgm:pt>
    <dgm:pt modelId="{9B760430-69AE-415A-A58A-70AA1EFD1D8C}" type="pres">
      <dgm:prSet presAssocID="{49AA2079-7B8C-4835-AA8D-7808BA32CD76}" presName="text_1" presStyleLbl="node1" presStyleIdx="0" presStyleCnt="4">
        <dgm:presLayoutVars>
          <dgm:bulletEnabled val="1"/>
        </dgm:presLayoutVars>
      </dgm:prSet>
      <dgm:spPr/>
      <dgm:t>
        <a:bodyPr/>
        <a:lstStyle/>
        <a:p>
          <a:endParaRPr lang="es-ES"/>
        </a:p>
      </dgm:t>
    </dgm:pt>
    <dgm:pt modelId="{F69B3C82-A816-487D-A562-F3B0FE3DFA1C}" type="pres">
      <dgm:prSet presAssocID="{49AA2079-7B8C-4835-AA8D-7808BA32CD76}" presName="accent_1" presStyleCnt="0"/>
      <dgm:spPr/>
    </dgm:pt>
    <dgm:pt modelId="{54EB4D37-9C65-4696-80A0-D9C5B34359C0}" type="pres">
      <dgm:prSet presAssocID="{49AA2079-7B8C-4835-AA8D-7808BA32CD76}" presName="accentRepeatNode" presStyleLbl="solidFgAcc1" presStyleIdx="0" presStyleCnt="4" custScaleX="47359" custScaleY="50878"/>
      <dgm:spPr/>
    </dgm:pt>
    <dgm:pt modelId="{52D20B3B-EEA0-4170-99DE-D942D108EAA4}" type="pres">
      <dgm:prSet presAssocID="{D2FD0AE8-3784-4271-B26A-42EAAC6C34ED}" presName="text_2" presStyleLbl="node1" presStyleIdx="1" presStyleCnt="4">
        <dgm:presLayoutVars>
          <dgm:bulletEnabled val="1"/>
        </dgm:presLayoutVars>
      </dgm:prSet>
      <dgm:spPr/>
      <dgm:t>
        <a:bodyPr/>
        <a:lstStyle/>
        <a:p>
          <a:endParaRPr lang="es-ES"/>
        </a:p>
      </dgm:t>
    </dgm:pt>
    <dgm:pt modelId="{86105519-CFFE-4F85-999F-959A7C69386D}" type="pres">
      <dgm:prSet presAssocID="{D2FD0AE8-3784-4271-B26A-42EAAC6C34ED}" presName="accent_2" presStyleCnt="0"/>
      <dgm:spPr/>
    </dgm:pt>
    <dgm:pt modelId="{9FB0DF7D-9275-4BDF-91D6-ABC772D94847}" type="pres">
      <dgm:prSet presAssocID="{D2FD0AE8-3784-4271-B26A-42EAAC6C34ED}" presName="accentRepeatNode" presStyleLbl="solidFgAcc1" presStyleIdx="1" presStyleCnt="4" custScaleX="47359" custScaleY="50878"/>
      <dgm:spPr/>
    </dgm:pt>
    <dgm:pt modelId="{66C9DA9A-70ED-40D0-81A0-C5F32FF137D3}" type="pres">
      <dgm:prSet presAssocID="{50FCAE58-6153-49CA-B78F-AF2FFF0234DB}" presName="text_3" presStyleLbl="node1" presStyleIdx="2" presStyleCnt="4">
        <dgm:presLayoutVars>
          <dgm:bulletEnabled val="1"/>
        </dgm:presLayoutVars>
      </dgm:prSet>
      <dgm:spPr/>
      <dgm:t>
        <a:bodyPr/>
        <a:lstStyle/>
        <a:p>
          <a:endParaRPr lang="es-ES"/>
        </a:p>
      </dgm:t>
    </dgm:pt>
    <dgm:pt modelId="{AF14F834-E1E3-4FF8-A76D-575C4D06DE49}" type="pres">
      <dgm:prSet presAssocID="{50FCAE58-6153-49CA-B78F-AF2FFF0234DB}" presName="accent_3" presStyleCnt="0"/>
      <dgm:spPr/>
    </dgm:pt>
    <dgm:pt modelId="{10FBD570-B014-4EF4-875A-7BC566FECFA9}" type="pres">
      <dgm:prSet presAssocID="{50FCAE58-6153-49CA-B78F-AF2FFF0234DB}" presName="accentRepeatNode" presStyleLbl="solidFgAcc1" presStyleIdx="2" presStyleCnt="4" custScaleX="47359" custScaleY="50878"/>
      <dgm:spPr/>
    </dgm:pt>
    <dgm:pt modelId="{8E3B8FD0-690E-4195-9870-C2BB9F307D05}" type="pres">
      <dgm:prSet presAssocID="{DF3A4E93-A6DD-470B-9F1C-95181640C69A}" presName="text_4" presStyleLbl="node1" presStyleIdx="3" presStyleCnt="4">
        <dgm:presLayoutVars>
          <dgm:bulletEnabled val="1"/>
        </dgm:presLayoutVars>
      </dgm:prSet>
      <dgm:spPr/>
      <dgm:t>
        <a:bodyPr/>
        <a:lstStyle/>
        <a:p>
          <a:endParaRPr lang="es-ES"/>
        </a:p>
      </dgm:t>
    </dgm:pt>
    <dgm:pt modelId="{0E8870F4-77A9-4FE5-97A2-21FC60AEDF3C}" type="pres">
      <dgm:prSet presAssocID="{DF3A4E93-A6DD-470B-9F1C-95181640C69A}" presName="accent_4" presStyleCnt="0"/>
      <dgm:spPr/>
    </dgm:pt>
    <dgm:pt modelId="{096469BF-9487-4AA0-9EB2-D1D8C06C2E9F}" type="pres">
      <dgm:prSet presAssocID="{DF3A4E93-A6DD-470B-9F1C-95181640C69A}" presName="accentRepeatNode" presStyleLbl="solidFgAcc1" presStyleIdx="3" presStyleCnt="4" custScaleX="47359" custScaleY="50878"/>
      <dgm:spPr/>
    </dgm:pt>
  </dgm:ptLst>
  <dgm:cxnLst>
    <dgm:cxn modelId="{C21389CA-5AD3-4A03-B38F-953B0C1D167B}" type="presOf" srcId="{DF3A4E93-A6DD-470B-9F1C-95181640C69A}" destId="{8E3B8FD0-690E-4195-9870-C2BB9F307D05}" srcOrd="0" destOrd="0" presId="urn:microsoft.com/office/officeart/2008/layout/VerticalCurvedList"/>
    <dgm:cxn modelId="{6C2D6E32-A014-4294-87F6-F766D662C3D2}" srcId="{73109454-E13F-41F4-BCB1-6AA2F039DE9A}" destId="{DF3A4E93-A6DD-470B-9F1C-95181640C69A}" srcOrd="3" destOrd="0" parTransId="{B6D06812-E5FD-436C-968E-7F9F4CA4E971}" sibTransId="{E903C193-EB01-4CD1-B856-66517F5BC976}"/>
    <dgm:cxn modelId="{D54C4BE2-146F-449C-8C3C-84ABCCDC36E3}" srcId="{73109454-E13F-41F4-BCB1-6AA2F039DE9A}" destId="{49AA2079-7B8C-4835-AA8D-7808BA32CD76}" srcOrd="0" destOrd="0" parTransId="{7B5F5B81-C115-4D92-ADA9-17E7C36C81D1}" sibTransId="{CCF66D46-C9E5-4216-A8B8-99AFC62E3973}"/>
    <dgm:cxn modelId="{265FE507-47A2-48CB-A526-48512530FD14}" type="presOf" srcId="{CCF66D46-C9E5-4216-A8B8-99AFC62E3973}" destId="{0B9A3F27-79FB-4326-B842-CC130484FF45}" srcOrd="0" destOrd="0" presId="urn:microsoft.com/office/officeart/2008/layout/VerticalCurvedList"/>
    <dgm:cxn modelId="{CDB704F6-5127-4FFF-8A87-F9B9EA99268F}" srcId="{73109454-E13F-41F4-BCB1-6AA2F039DE9A}" destId="{D2FD0AE8-3784-4271-B26A-42EAAC6C34ED}" srcOrd="1" destOrd="0" parTransId="{821FF22A-3BD1-44D6-B449-FBF9EFE17A81}" sibTransId="{B1AFC357-EB76-4108-BDE9-E383B65DCA76}"/>
    <dgm:cxn modelId="{E8FE30E5-F8CD-44F9-BF7D-0E90E105C878}" type="presOf" srcId="{D2FD0AE8-3784-4271-B26A-42EAAC6C34ED}" destId="{52D20B3B-EEA0-4170-99DE-D942D108EAA4}" srcOrd="0" destOrd="0" presId="urn:microsoft.com/office/officeart/2008/layout/VerticalCurvedList"/>
    <dgm:cxn modelId="{77E2B281-E602-4FF0-AE84-05E6F7EA0F3A}" type="presOf" srcId="{50FCAE58-6153-49CA-B78F-AF2FFF0234DB}" destId="{66C9DA9A-70ED-40D0-81A0-C5F32FF137D3}" srcOrd="0" destOrd="0" presId="urn:microsoft.com/office/officeart/2008/layout/VerticalCurvedList"/>
    <dgm:cxn modelId="{C31E83B6-790E-4CC1-B4DF-3E25E01F6A3C}" type="presOf" srcId="{49AA2079-7B8C-4835-AA8D-7808BA32CD76}" destId="{9B760430-69AE-415A-A58A-70AA1EFD1D8C}" srcOrd="0" destOrd="0" presId="urn:microsoft.com/office/officeart/2008/layout/VerticalCurvedList"/>
    <dgm:cxn modelId="{708E46F1-7493-40CF-A96D-597ED8E860E3}" srcId="{73109454-E13F-41F4-BCB1-6AA2F039DE9A}" destId="{50FCAE58-6153-49CA-B78F-AF2FFF0234DB}" srcOrd="2" destOrd="0" parTransId="{AB5FBA9A-0485-4757-9496-41A1C566FA51}" sibTransId="{6804C69D-1549-485E-91E9-8693CD7296EF}"/>
    <dgm:cxn modelId="{71607339-FE6C-4899-B55E-8FB30C825B7B}" type="presOf" srcId="{73109454-E13F-41F4-BCB1-6AA2F039DE9A}" destId="{353ADB12-CB1B-4478-8AE6-8E674BE92779}" srcOrd="0" destOrd="0" presId="urn:microsoft.com/office/officeart/2008/layout/VerticalCurvedList"/>
    <dgm:cxn modelId="{4032F2D5-B5DB-4B6B-B06C-0A37664117F2}" type="presParOf" srcId="{353ADB12-CB1B-4478-8AE6-8E674BE92779}" destId="{29D3EC96-8D82-48AE-A152-373B0F9804D6}" srcOrd="0" destOrd="0" presId="urn:microsoft.com/office/officeart/2008/layout/VerticalCurvedList"/>
    <dgm:cxn modelId="{8D9D8E4E-8A02-459B-8865-BAE90A7203E1}" type="presParOf" srcId="{29D3EC96-8D82-48AE-A152-373B0F9804D6}" destId="{629720DA-45D4-401E-8CA2-F43B793109A7}" srcOrd="0" destOrd="0" presId="urn:microsoft.com/office/officeart/2008/layout/VerticalCurvedList"/>
    <dgm:cxn modelId="{F890A233-DAF6-4B60-908C-1023BD0C24EA}" type="presParOf" srcId="{629720DA-45D4-401E-8CA2-F43B793109A7}" destId="{619CD9AE-5176-4A11-9080-77B218C75232}" srcOrd="0" destOrd="0" presId="urn:microsoft.com/office/officeart/2008/layout/VerticalCurvedList"/>
    <dgm:cxn modelId="{6405739D-E410-4660-8AF5-37FD288C564D}" type="presParOf" srcId="{629720DA-45D4-401E-8CA2-F43B793109A7}" destId="{0B9A3F27-79FB-4326-B842-CC130484FF45}" srcOrd="1" destOrd="0" presId="urn:microsoft.com/office/officeart/2008/layout/VerticalCurvedList"/>
    <dgm:cxn modelId="{7FDF2836-82BD-44D8-B3FB-640D381339A4}" type="presParOf" srcId="{629720DA-45D4-401E-8CA2-F43B793109A7}" destId="{E685C5BB-5A52-4482-8B91-A10A2CAC675D}" srcOrd="2" destOrd="0" presId="urn:microsoft.com/office/officeart/2008/layout/VerticalCurvedList"/>
    <dgm:cxn modelId="{DF5C5C8E-2025-4804-9FFD-B7E1AF0D6744}" type="presParOf" srcId="{629720DA-45D4-401E-8CA2-F43B793109A7}" destId="{21C76715-BE7A-49C5-AEBF-82CFFB6BFB34}" srcOrd="3" destOrd="0" presId="urn:microsoft.com/office/officeart/2008/layout/VerticalCurvedList"/>
    <dgm:cxn modelId="{748F9F1C-091F-459D-9A2E-F7998A68164C}" type="presParOf" srcId="{29D3EC96-8D82-48AE-A152-373B0F9804D6}" destId="{9B760430-69AE-415A-A58A-70AA1EFD1D8C}" srcOrd="1" destOrd="0" presId="urn:microsoft.com/office/officeart/2008/layout/VerticalCurvedList"/>
    <dgm:cxn modelId="{CA89FFAD-9611-4926-BCBF-5C1DCCF06875}" type="presParOf" srcId="{29D3EC96-8D82-48AE-A152-373B0F9804D6}" destId="{F69B3C82-A816-487D-A562-F3B0FE3DFA1C}" srcOrd="2" destOrd="0" presId="urn:microsoft.com/office/officeart/2008/layout/VerticalCurvedList"/>
    <dgm:cxn modelId="{A4EDC9E1-0C48-4A6C-8A59-6470E81816B0}" type="presParOf" srcId="{F69B3C82-A816-487D-A562-F3B0FE3DFA1C}" destId="{54EB4D37-9C65-4696-80A0-D9C5B34359C0}" srcOrd="0" destOrd="0" presId="urn:microsoft.com/office/officeart/2008/layout/VerticalCurvedList"/>
    <dgm:cxn modelId="{43D460A3-8430-4E9F-80CC-61EBBC51FFC7}" type="presParOf" srcId="{29D3EC96-8D82-48AE-A152-373B0F9804D6}" destId="{52D20B3B-EEA0-4170-99DE-D942D108EAA4}" srcOrd="3" destOrd="0" presId="urn:microsoft.com/office/officeart/2008/layout/VerticalCurvedList"/>
    <dgm:cxn modelId="{F143A547-10F2-4CEC-974D-F819E5DB64DA}" type="presParOf" srcId="{29D3EC96-8D82-48AE-A152-373B0F9804D6}" destId="{86105519-CFFE-4F85-999F-959A7C69386D}" srcOrd="4" destOrd="0" presId="urn:microsoft.com/office/officeart/2008/layout/VerticalCurvedList"/>
    <dgm:cxn modelId="{69F16708-7280-45ED-A322-E9A8DDAFCF95}" type="presParOf" srcId="{86105519-CFFE-4F85-999F-959A7C69386D}" destId="{9FB0DF7D-9275-4BDF-91D6-ABC772D94847}" srcOrd="0" destOrd="0" presId="urn:microsoft.com/office/officeart/2008/layout/VerticalCurvedList"/>
    <dgm:cxn modelId="{BBD5DE08-671A-4094-AFA9-2D482B42EE6A}" type="presParOf" srcId="{29D3EC96-8D82-48AE-A152-373B0F9804D6}" destId="{66C9DA9A-70ED-40D0-81A0-C5F32FF137D3}" srcOrd="5" destOrd="0" presId="urn:microsoft.com/office/officeart/2008/layout/VerticalCurvedList"/>
    <dgm:cxn modelId="{4DC92804-3523-4B8D-B002-B0ED0870A44B}" type="presParOf" srcId="{29D3EC96-8D82-48AE-A152-373B0F9804D6}" destId="{AF14F834-E1E3-4FF8-A76D-575C4D06DE49}" srcOrd="6" destOrd="0" presId="urn:microsoft.com/office/officeart/2008/layout/VerticalCurvedList"/>
    <dgm:cxn modelId="{FA6501A5-B033-4FE4-99EC-A17E351D9C05}" type="presParOf" srcId="{AF14F834-E1E3-4FF8-A76D-575C4D06DE49}" destId="{10FBD570-B014-4EF4-875A-7BC566FECFA9}" srcOrd="0" destOrd="0" presId="urn:microsoft.com/office/officeart/2008/layout/VerticalCurvedList"/>
    <dgm:cxn modelId="{3640754D-76C6-472D-BB96-20D5D489B5A6}" type="presParOf" srcId="{29D3EC96-8D82-48AE-A152-373B0F9804D6}" destId="{8E3B8FD0-690E-4195-9870-C2BB9F307D05}" srcOrd="7" destOrd="0" presId="urn:microsoft.com/office/officeart/2008/layout/VerticalCurvedList"/>
    <dgm:cxn modelId="{538F32A0-86B1-447C-AD01-7801AB5487A8}" type="presParOf" srcId="{29D3EC96-8D82-48AE-A152-373B0F9804D6}" destId="{0E8870F4-77A9-4FE5-97A2-21FC60AEDF3C}" srcOrd="8" destOrd="0" presId="urn:microsoft.com/office/officeart/2008/layout/VerticalCurvedList"/>
    <dgm:cxn modelId="{0BEFCEAA-FD02-448B-B5B6-D487754A48A4}" type="presParOf" srcId="{0E8870F4-77A9-4FE5-97A2-21FC60AEDF3C}" destId="{096469BF-9487-4AA0-9EB2-D1D8C06C2E9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109454-E13F-41F4-BCB1-6AA2F039DE9A}"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S"/>
        </a:p>
      </dgm:t>
    </dgm:pt>
    <dgm:pt modelId="{49AA2079-7B8C-4835-AA8D-7808BA32CD76}">
      <dgm:prSet phldrT="[Texto]" custT="1"/>
      <dgm:spPr/>
      <dgm:t>
        <a:bodyPr/>
        <a:lstStyle/>
        <a:p>
          <a:r>
            <a:rPr lang="en-US" sz="1200" noProof="0" dirty="0" smtClean="0">
              <a:latin typeface="Segoe UI" panose="020B0502040204020203" pitchFamily="34" charset="0"/>
              <a:cs typeface="Segoe UI" panose="020B0502040204020203" pitchFamily="34" charset="0"/>
            </a:rPr>
            <a:t>Assistance to regulatory and health forums on your behalf at no additional cost</a:t>
          </a:r>
          <a:endParaRPr lang="en-US" sz="1200" noProof="0" dirty="0">
            <a:latin typeface="Segoe UI" panose="020B0502040204020203" pitchFamily="34" charset="0"/>
            <a:cs typeface="Segoe UI" panose="020B0502040204020203" pitchFamily="34" charset="0"/>
          </a:endParaRPr>
        </a:p>
      </dgm:t>
    </dgm:pt>
    <dgm:pt modelId="{7B5F5B81-C115-4D92-ADA9-17E7C36C81D1}" type="parTrans" cxnId="{D54C4BE2-146F-449C-8C3C-84ABCCDC36E3}">
      <dgm:prSet/>
      <dgm:spPr/>
      <dgm:t>
        <a:bodyPr/>
        <a:lstStyle/>
        <a:p>
          <a:endParaRPr lang="en-US" sz="1200" noProof="0" dirty="0">
            <a:latin typeface="Segoe UI" panose="020B0502040204020203" pitchFamily="34" charset="0"/>
            <a:cs typeface="Segoe UI" panose="020B0502040204020203" pitchFamily="34" charset="0"/>
          </a:endParaRPr>
        </a:p>
      </dgm:t>
    </dgm:pt>
    <dgm:pt modelId="{CCF66D46-C9E5-4216-A8B8-99AFC62E3973}" type="sibTrans" cxnId="{D54C4BE2-146F-449C-8C3C-84ABCCDC36E3}">
      <dgm:prSet/>
      <dgm:spPr/>
      <dgm:t>
        <a:bodyPr/>
        <a:lstStyle/>
        <a:p>
          <a:endParaRPr lang="en-US" sz="1200" noProof="0" dirty="0">
            <a:latin typeface="Segoe UI" panose="020B0502040204020203" pitchFamily="34" charset="0"/>
            <a:cs typeface="Segoe UI" panose="020B0502040204020203" pitchFamily="34" charset="0"/>
          </a:endParaRPr>
        </a:p>
      </dgm:t>
    </dgm:pt>
    <dgm:pt modelId="{81E7722A-B37A-448F-8D08-FC5F14F392CB}">
      <dgm:prSet phldrT="[Texto]" custT="1"/>
      <dgm:spPr/>
      <dgm:t>
        <a:bodyPr/>
        <a:lstStyle/>
        <a:p>
          <a:r>
            <a:rPr lang="en-US" sz="1200" noProof="0" dirty="0" smtClean="0">
              <a:latin typeface="Segoe UI" panose="020B0502040204020203" pitchFamily="34" charset="0"/>
              <a:cs typeface="Segoe UI" panose="020B0502040204020203" pitchFamily="34" charset="0"/>
            </a:rPr>
            <a:t>Timely communication of regulatory changes</a:t>
          </a:r>
          <a:endParaRPr lang="en-US" sz="1200" noProof="0" dirty="0">
            <a:latin typeface="Segoe UI" panose="020B0502040204020203" pitchFamily="34" charset="0"/>
            <a:cs typeface="Segoe UI" panose="020B0502040204020203" pitchFamily="34" charset="0"/>
          </a:endParaRPr>
        </a:p>
      </dgm:t>
    </dgm:pt>
    <dgm:pt modelId="{98D145E1-A0C0-48FA-9953-42631DD03419}" type="parTrans" cxnId="{7E40F9EA-DF04-4B76-8D09-A628D0014B08}">
      <dgm:prSet/>
      <dgm:spPr/>
      <dgm:t>
        <a:bodyPr/>
        <a:lstStyle/>
        <a:p>
          <a:endParaRPr lang="en-US" sz="1200" noProof="0" dirty="0">
            <a:latin typeface="Segoe UI" panose="020B0502040204020203" pitchFamily="34" charset="0"/>
            <a:cs typeface="Segoe UI" panose="020B0502040204020203" pitchFamily="34" charset="0"/>
          </a:endParaRPr>
        </a:p>
      </dgm:t>
    </dgm:pt>
    <dgm:pt modelId="{175E07E1-3ACB-45EB-85EB-9CE22EAA32C4}" type="sibTrans" cxnId="{7E40F9EA-DF04-4B76-8D09-A628D0014B08}">
      <dgm:prSet/>
      <dgm:spPr/>
      <dgm:t>
        <a:bodyPr/>
        <a:lstStyle/>
        <a:p>
          <a:endParaRPr lang="en-US" sz="1200" noProof="0" dirty="0">
            <a:latin typeface="Segoe UI" panose="020B0502040204020203" pitchFamily="34" charset="0"/>
            <a:cs typeface="Segoe UI" panose="020B0502040204020203" pitchFamily="34" charset="0"/>
          </a:endParaRPr>
        </a:p>
      </dgm:t>
    </dgm:pt>
    <dgm:pt modelId="{81FFE8B5-F477-4F5A-BD40-DE170D1DECAA}">
      <dgm:prSet phldrT="[Texto]" custT="1"/>
      <dgm:spPr/>
      <dgm:t>
        <a:bodyPr/>
        <a:lstStyle/>
        <a:p>
          <a:r>
            <a:rPr lang="en-US" sz="1200" noProof="0" dirty="0" smtClean="0">
              <a:latin typeface="Segoe UI" panose="020B0502040204020203" pitchFamily="34" charset="0"/>
              <a:cs typeface="Segoe UI" panose="020B0502040204020203" pitchFamily="34" charset="0"/>
            </a:rPr>
            <a:t>Alignment of the regulatory strategy with your commercial strategy</a:t>
          </a:r>
          <a:endParaRPr lang="en-US" sz="1200" noProof="0" dirty="0">
            <a:latin typeface="Segoe UI" panose="020B0502040204020203" pitchFamily="34" charset="0"/>
            <a:cs typeface="Segoe UI" panose="020B0502040204020203" pitchFamily="34" charset="0"/>
          </a:endParaRPr>
        </a:p>
      </dgm:t>
    </dgm:pt>
    <dgm:pt modelId="{4607144F-29C5-45AF-B6E2-4B67ED1AD8E6}" type="parTrans" cxnId="{DAD4675E-DE34-4DD0-AD16-8C7C11F5A9BE}">
      <dgm:prSet/>
      <dgm:spPr/>
      <dgm:t>
        <a:bodyPr/>
        <a:lstStyle/>
        <a:p>
          <a:endParaRPr lang="en-US" sz="1200" noProof="0" dirty="0">
            <a:latin typeface="Segoe UI" panose="020B0502040204020203" pitchFamily="34" charset="0"/>
            <a:cs typeface="Segoe UI" panose="020B0502040204020203" pitchFamily="34" charset="0"/>
          </a:endParaRPr>
        </a:p>
      </dgm:t>
    </dgm:pt>
    <dgm:pt modelId="{7DC1EF3C-B852-4060-B006-62A5C216698D}" type="sibTrans" cxnId="{DAD4675E-DE34-4DD0-AD16-8C7C11F5A9BE}">
      <dgm:prSet/>
      <dgm:spPr/>
      <dgm:t>
        <a:bodyPr/>
        <a:lstStyle/>
        <a:p>
          <a:endParaRPr lang="en-US" sz="1200" noProof="0" dirty="0">
            <a:latin typeface="Segoe UI" panose="020B0502040204020203" pitchFamily="34" charset="0"/>
            <a:cs typeface="Segoe UI" panose="020B0502040204020203" pitchFamily="34" charset="0"/>
          </a:endParaRPr>
        </a:p>
      </dgm:t>
    </dgm:pt>
    <dgm:pt modelId="{353ADB12-CB1B-4478-8AE6-8E674BE92779}" type="pres">
      <dgm:prSet presAssocID="{73109454-E13F-41F4-BCB1-6AA2F039DE9A}" presName="Name0" presStyleCnt="0">
        <dgm:presLayoutVars>
          <dgm:chMax val="7"/>
          <dgm:chPref val="7"/>
          <dgm:dir/>
        </dgm:presLayoutVars>
      </dgm:prSet>
      <dgm:spPr/>
      <dgm:t>
        <a:bodyPr/>
        <a:lstStyle/>
        <a:p>
          <a:endParaRPr lang="es-ES"/>
        </a:p>
      </dgm:t>
    </dgm:pt>
    <dgm:pt modelId="{29D3EC96-8D82-48AE-A152-373B0F9804D6}" type="pres">
      <dgm:prSet presAssocID="{73109454-E13F-41F4-BCB1-6AA2F039DE9A}" presName="Name1" presStyleCnt="0"/>
      <dgm:spPr/>
    </dgm:pt>
    <dgm:pt modelId="{629720DA-45D4-401E-8CA2-F43B793109A7}" type="pres">
      <dgm:prSet presAssocID="{73109454-E13F-41F4-BCB1-6AA2F039DE9A}" presName="cycle" presStyleCnt="0"/>
      <dgm:spPr/>
    </dgm:pt>
    <dgm:pt modelId="{619CD9AE-5176-4A11-9080-77B218C75232}" type="pres">
      <dgm:prSet presAssocID="{73109454-E13F-41F4-BCB1-6AA2F039DE9A}" presName="srcNode" presStyleLbl="node1" presStyleIdx="0" presStyleCnt="3"/>
      <dgm:spPr/>
    </dgm:pt>
    <dgm:pt modelId="{0B9A3F27-79FB-4326-B842-CC130484FF45}" type="pres">
      <dgm:prSet presAssocID="{73109454-E13F-41F4-BCB1-6AA2F039DE9A}" presName="conn" presStyleLbl="parChTrans1D2" presStyleIdx="0" presStyleCnt="1"/>
      <dgm:spPr/>
      <dgm:t>
        <a:bodyPr/>
        <a:lstStyle/>
        <a:p>
          <a:endParaRPr lang="es-ES"/>
        </a:p>
      </dgm:t>
    </dgm:pt>
    <dgm:pt modelId="{E685C5BB-5A52-4482-8B91-A10A2CAC675D}" type="pres">
      <dgm:prSet presAssocID="{73109454-E13F-41F4-BCB1-6AA2F039DE9A}" presName="extraNode" presStyleLbl="node1" presStyleIdx="0" presStyleCnt="3"/>
      <dgm:spPr/>
    </dgm:pt>
    <dgm:pt modelId="{21C76715-BE7A-49C5-AEBF-82CFFB6BFB34}" type="pres">
      <dgm:prSet presAssocID="{73109454-E13F-41F4-BCB1-6AA2F039DE9A}" presName="dstNode" presStyleLbl="node1" presStyleIdx="0" presStyleCnt="3"/>
      <dgm:spPr/>
    </dgm:pt>
    <dgm:pt modelId="{9B760430-69AE-415A-A58A-70AA1EFD1D8C}" type="pres">
      <dgm:prSet presAssocID="{49AA2079-7B8C-4835-AA8D-7808BA32CD76}" presName="text_1" presStyleLbl="node1" presStyleIdx="0" presStyleCnt="3">
        <dgm:presLayoutVars>
          <dgm:bulletEnabled val="1"/>
        </dgm:presLayoutVars>
      </dgm:prSet>
      <dgm:spPr/>
      <dgm:t>
        <a:bodyPr/>
        <a:lstStyle/>
        <a:p>
          <a:endParaRPr lang="es-ES"/>
        </a:p>
      </dgm:t>
    </dgm:pt>
    <dgm:pt modelId="{F69B3C82-A816-487D-A562-F3B0FE3DFA1C}" type="pres">
      <dgm:prSet presAssocID="{49AA2079-7B8C-4835-AA8D-7808BA32CD76}" presName="accent_1" presStyleCnt="0"/>
      <dgm:spPr/>
    </dgm:pt>
    <dgm:pt modelId="{54EB4D37-9C65-4696-80A0-D9C5B34359C0}" type="pres">
      <dgm:prSet presAssocID="{49AA2079-7B8C-4835-AA8D-7808BA32CD76}" presName="accentRepeatNode" presStyleLbl="solidFgAcc1" presStyleIdx="0" presStyleCnt="3" custScaleX="75555" custScaleY="71660"/>
      <dgm:spPr/>
    </dgm:pt>
    <dgm:pt modelId="{D208B473-7CBA-4E78-B3B2-6C1A562812C0}" type="pres">
      <dgm:prSet presAssocID="{81E7722A-B37A-448F-8D08-FC5F14F392CB}" presName="text_2" presStyleLbl="node1" presStyleIdx="1" presStyleCnt="3">
        <dgm:presLayoutVars>
          <dgm:bulletEnabled val="1"/>
        </dgm:presLayoutVars>
      </dgm:prSet>
      <dgm:spPr/>
      <dgm:t>
        <a:bodyPr/>
        <a:lstStyle/>
        <a:p>
          <a:endParaRPr lang="es-ES"/>
        </a:p>
      </dgm:t>
    </dgm:pt>
    <dgm:pt modelId="{C3C5B549-3D7E-4C5E-8B2A-C1C1015410CA}" type="pres">
      <dgm:prSet presAssocID="{81E7722A-B37A-448F-8D08-FC5F14F392CB}" presName="accent_2" presStyleCnt="0"/>
      <dgm:spPr/>
    </dgm:pt>
    <dgm:pt modelId="{FD3D1625-D3E9-46A4-84E7-08713B0AF460}" type="pres">
      <dgm:prSet presAssocID="{81E7722A-B37A-448F-8D08-FC5F14F392CB}" presName="accentRepeatNode" presStyleLbl="solidFgAcc1" presStyleIdx="1" presStyleCnt="3" custScaleX="75555" custScaleY="71660"/>
      <dgm:spPr/>
    </dgm:pt>
    <dgm:pt modelId="{A31DE791-B1C0-4C91-B5D0-43987F34D4D1}" type="pres">
      <dgm:prSet presAssocID="{81FFE8B5-F477-4F5A-BD40-DE170D1DECAA}" presName="text_3" presStyleLbl="node1" presStyleIdx="2" presStyleCnt="3">
        <dgm:presLayoutVars>
          <dgm:bulletEnabled val="1"/>
        </dgm:presLayoutVars>
      </dgm:prSet>
      <dgm:spPr/>
      <dgm:t>
        <a:bodyPr/>
        <a:lstStyle/>
        <a:p>
          <a:endParaRPr lang="es-ES"/>
        </a:p>
      </dgm:t>
    </dgm:pt>
    <dgm:pt modelId="{F26F99CE-46B3-4791-9FB5-14F69A9E370D}" type="pres">
      <dgm:prSet presAssocID="{81FFE8B5-F477-4F5A-BD40-DE170D1DECAA}" presName="accent_3" presStyleCnt="0"/>
      <dgm:spPr/>
    </dgm:pt>
    <dgm:pt modelId="{0C2A5629-0F54-4F9C-8C2E-96D53B772162}" type="pres">
      <dgm:prSet presAssocID="{81FFE8B5-F477-4F5A-BD40-DE170D1DECAA}" presName="accentRepeatNode" presStyleLbl="solidFgAcc1" presStyleIdx="2" presStyleCnt="3" custScaleX="75555" custScaleY="71660"/>
      <dgm:spPr/>
    </dgm:pt>
  </dgm:ptLst>
  <dgm:cxnLst>
    <dgm:cxn modelId="{2C3A4E93-F71B-4AC8-A450-7161FDC5CC9B}" type="presOf" srcId="{81FFE8B5-F477-4F5A-BD40-DE170D1DECAA}" destId="{A31DE791-B1C0-4C91-B5D0-43987F34D4D1}" srcOrd="0" destOrd="0" presId="urn:microsoft.com/office/officeart/2008/layout/VerticalCurvedList"/>
    <dgm:cxn modelId="{D54C4BE2-146F-449C-8C3C-84ABCCDC36E3}" srcId="{73109454-E13F-41F4-BCB1-6AA2F039DE9A}" destId="{49AA2079-7B8C-4835-AA8D-7808BA32CD76}" srcOrd="0" destOrd="0" parTransId="{7B5F5B81-C115-4D92-ADA9-17E7C36C81D1}" sibTransId="{CCF66D46-C9E5-4216-A8B8-99AFC62E3973}"/>
    <dgm:cxn modelId="{06EF3DAC-7EF7-4246-BAA1-BF52C7B59025}" type="presOf" srcId="{81E7722A-B37A-448F-8D08-FC5F14F392CB}" destId="{D208B473-7CBA-4E78-B3B2-6C1A562812C0}" srcOrd="0" destOrd="0" presId="urn:microsoft.com/office/officeart/2008/layout/VerticalCurvedList"/>
    <dgm:cxn modelId="{265FE507-47A2-48CB-A526-48512530FD14}" type="presOf" srcId="{CCF66D46-C9E5-4216-A8B8-99AFC62E3973}" destId="{0B9A3F27-79FB-4326-B842-CC130484FF45}" srcOrd="0" destOrd="0" presId="urn:microsoft.com/office/officeart/2008/layout/VerticalCurvedList"/>
    <dgm:cxn modelId="{7E40F9EA-DF04-4B76-8D09-A628D0014B08}" srcId="{73109454-E13F-41F4-BCB1-6AA2F039DE9A}" destId="{81E7722A-B37A-448F-8D08-FC5F14F392CB}" srcOrd="1" destOrd="0" parTransId="{98D145E1-A0C0-48FA-9953-42631DD03419}" sibTransId="{175E07E1-3ACB-45EB-85EB-9CE22EAA32C4}"/>
    <dgm:cxn modelId="{DAD4675E-DE34-4DD0-AD16-8C7C11F5A9BE}" srcId="{73109454-E13F-41F4-BCB1-6AA2F039DE9A}" destId="{81FFE8B5-F477-4F5A-BD40-DE170D1DECAA}" srcOrd="2" destOrd="0" parTransId="{4607144F-29C5-45AF-B6E2-4B67ED1AD8E6}" sibTransId="{7DC1EF3C-B852-4060-B006-62A5C216698D}"/>
    <dgm:cxn modelId="{C31E83B6-790E-4CC1-B4DF-3E25E01F6A3C}" type="presOf" srcId="{49AA2079-7B8C-4835-AA8D-7808BA32CD76}" destId="{9B760430-69AE-415A-A58A-70AA1EFD1D8C}" srcOrd="0" destOrd="0" presId="urn:microsoft.com/office/officeart/2008/layout/VerticalCurvedList"/>
    <dgm:cxn modelId="{71607339-FE6C-4899-B55E-8FB30C825B7B}" type="presOf" srcId="{73109454-E13F-41F4-BCB1-6AA2F039DE9A}" destId="{353ADB12-CB1B-4478-8AE6-8E674BE92779}" srcOrd="0" destOrd="0" presId="urn:microsoft.com/office/officeart/2008/layout/VerticalCurvedList"/>
    <dgm:cxn modelId="{4032F2D5-B5DB-4B6B-B06C-0A37664117F2}" type="presParOf" srcId="{353ADB12-CB1B-4478-8AE6-8E674BE92779}" destId="{29D3EC96-8D82-48AE-A152-373B0F9804D6}" srcOrd="0" destOrd="0" presId="urn:microsoft.com/office/officeart/2008/layout/VerticalCurvedList"/>
    <dgm:cxn modelId="{8D9D8E4E-8A02-459B-8865-BAE90A7203E1}" type="presParOf" srcId="{29D3EC96-8D82-48AE-A152-373B0F9804D6}" destId="{629720DA-45D4-401E-8CA2-F43B793109A7}" srcOrd="0" destOrd="0" presId="urn:microsoft.com/office/officeart/2008/layout/VerticalCurvedList"/>
    <dgm:cxn modelId="{F890A233-DAF6-4B60-908C-1023BD0C24EA}" type="presParOf" srcId="{629720DA-45D4-401E-8CA2-F43B793109A7}" destId="{619CD9AE-5176-4A11-9080-77B218C75232}" srcOrd="0" destOrd="0" presId="urn:microsoft.com/office/officeart/2008/layout/VerticalCurvedList"/>
    <dgm:cxn modelId="{6405739D-E410-4660-8AF5-37FD288C564D}" type="presParOf" srcId="{629720DA-45D4-401E-8CA2-F43B793109A7}" destId="{0B9A3F27-79FB-4326-B842-CC130484FF45}" srcOrd="1" destOrd="0" presId="urn:microsoft.com/office/officeart/2008/layout/VerticalCurvedList"/>
    <dgm:cxn modelId="{7FDF2836-82BD-44D8-B3FB-640D381339A4}" type="presParOf" srcId="{629720DA-45D4-401E-8CA2-F43B793109A7}" destId="{E685C5BB-5A52-4482-8B91-A10A2CAC675D}" srcOrd="2" destOrd="0" presId="urn:microsoft.com/office/officeart/2008/layout/VerticalCurvedList"/>
    <dgm:cxn modelId="{DF5C5C8E-2025-4804-9FFD-B7E1AF0D6744}" type="presParOf" srcId="{629720DA-45D4-401E-8CA2-F43B793109A7}" destId="{21C76715-BE7A-49C5-AEBF-82CFFB6BFB34}" srcOrd="3" destOrd="0" presId="urn:microsoft.com/office/officeart/2008/layout/VerticalCurvedList"/>
    <dgm:cxn modelId="{748F9F1C-091F-459D-9A2E-F7998A68164C}" type="presParOf" srcId="{29D3EC96-8D82-48AE-A152-373B0F9804D6}" destId="{9B760430-69AE-415A-A58A-70AA1EFD1D8C}" srcOrd="1" destOrd="0" presId="urn:microsoft.com/office/officeart/2008/layout/VerticalCurvedList"/>
    <dgm:cxn modelId="{CA89FFAD-9611-4926-BCBF-5C1DCCF06875}" type="presParOf" srcId="{29D3EC96-8D82-48AE-A152-373B0F9804D6}" destId="{F69B3C82-A816-487D-A562-F3B0FE3DFA1C}" srcOrd="2" destOrd="0" presId="urn:microsoft.com/office/officeart/2008/layout/VerticalCurvedList"/>
    <dgm:cxn modelId="{A4EDC9E1-0C48-4A6C-8A59-6470E81816B0}" type="presParOf" srcId="{F69B3C82-A816-487D-A562-F3B0FE3DFA1C}" destId="{54EB4D37-9C65-4696-80A0-D9C5B34359C0}" srcOrd="0" destOrd="0" presId="urn:microsoft.com/office/officeart/2008/layout/VerticalCurvedList"/>
    <dgm:cxn modelId="{70D719C9-B939-4A4D-9004-0AB2EC19E78E}" type="presParOf" srcId="{29D3EC96-8D82-48AE-A152-373B0F9804D6}" destId="{D208B473-7CBA-4E78-B3B2-6C1A562812C0}" srcOrd="3" destOrd="0" presId="urn:microsoft.com/office/officeart/2008/layout/VerticalCurvedList"/>
    <dgm:cxn modelId="{A85C83E8-C865-4FDE-ACA9-89FAC7F35F53}" type="presParOf" srcId="{29D3EC96-8D82-48AE-A152-373B0F9804D6}" destId="{C3C5B549-3D7E-4C5E-8B2A-C1C1015410CA}" srcOrd="4" destOrd="0" presId="urn:microsoft.com/office/officeart/2008/layout/VerticalCurvedList"/>
    <dgm:cxn modelId="{DED87499-398C-4D41-88CC-E10A53222869}" type="presParOf" srcId="{C3C5B549-3D7E-4C5E-8B2A-C1C1015410CA}" destId="{FD3D1625-D3E9-46A4-84E7-08713B0AF460}" srcOrd="0" destOrd="0" presId="urn:microsoft.com/office/officeart/2008/layout/VerticalCurvedList"/>
    <dgm:cxn modelId="{186C41E5-E835-4B91-9AD3-C52F90EBBDAB}" type="presParOf" srcId="{29D3EC96-8D82-48AE-A152-373B0F9804D6}" destId="{A31DE791-B1C0-4C91-B5D0-43987F34D4D1}" srcOrd="5" destOrd="0" presId="urn:microsoft.com/office/officeart/2008/layout/VerticalCurvedList"/>
    <dgm:cxn modelId="{DE9017FD-7791-4FF5-B6B1-7CF439AFF0B8}" type="presParOf" srcId="{29D3EC96-8D82-48AE-A152-373B0F9804D6}" destId="{F26F99CE-46B3-4791-9FB5-14F69A9E370D}" srcOrd="6" destOrd="0" presId="urn:microsoft.com/office/officeart/2008/layout/VerticalCurvedList"/>
    <dgm:cxn modelId="{F37081F6-A76C-41EE-B8FB-3B49704C8139}" type="presParOf" srcId="{F26F99CE-46B3-4791-9FB5-14F69A9E370D}" destId="{0C2A5629-0F54-4F9C-8C2E-96D53B772162}"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DBF3DE-A10B-40DE-AB27-D35024BBBD9F}" type="doc">
      <dgm:prSet loTypeId="urn:microsoft.com/office/officeart/2005/8/layout/pList1" loCatId="list" qsTypeId="urn:microsoft.com/office/officeart/2005/8/quickstyle/simple1" qsCatId="simple" csTypeId="urn:microsoft.com/office/officeart/2005/8/colors/accent1_2" csCatId="accent1" phldr="1"/>
      <dgm:spPr/>
    </dgm:pt>
    <dgm:pt modelId="{0159F7A9-09B7-444E-BD45-400E9DD0D73D}">
      <dgm:prSet phldrT="[Texto]" custT="1"/>
      <dgm:spPr/>
      <dgm:t>
        <a:bodyPr/>
        <a:lstStyle/>
        <a:p>
          <a:r>
            <a:rPr lang="es-ES" sz="1400" b="0" dirty="0" smtClean="0">
              <a:latin typeface="Segoe UI" panose="020B0502040204020203" pitchFamily="34" charset="0"/>
              <a:cs typeface="Segoe UI" panose="020B0502040204020203" pitchFamily="34" charset="0"/>
            </a:rPr>
            <a:t>Medical </a:t>
          </a:r>
          <a:r>
            <a:rPr lang="en-US" sz="1400" b="0" noProof="0" dirty="0" smtClean="0">
              <a:latin typeface="Segoe UI" panose="020B0502040204020203" pitchFamily="34" charset="0"/>
              <a:cs typeface="Segoe UI" panose="020B0502040204020203" pitchFamily="34" charset="0"/>
            </a:rPr>
            <a:t>Equipment</a:t>
          </a:r>
          <a:endParaRPr lang="en-US" sz="1400" b="0" noProof="0" dirty="0">
            <a:latin typeface="Segoe UI" panose="020B0502040204020203" pitchFamily="34" charset="0"/>
            <a:cs typeface="Segoe UI" panose="020B0502040204020203" pitchFamily="34" charset="0"/>
          </a:endParaRPr>
        </a:p>
      </dgm:t>
    </dgm:pt>
    <dgm:pt modelId="{50B2A359-F36E-4772-B723-A89A3B517A87}" type="parTrans" cxnId="{CC9C60DE-F05E-4648-906B-386B0C2E7714}">
      <dgm:prSet/>
      <dgm:spPr/>
      <dgm:t>
        <a:bodyPr/>
        <a:lstStyle/>
        <a:p>
          <a:endParaRPr lang="es-ES" sz="1400" b="0">
            <a:latin typeface="Segoe UI" panose="020B0502040204020203" pitchFamily="34" charset="0"/>
            <a:cs typeface="Segoe UI" panose="020B0502040204020203" pitchFamily="34" charset="0"/>
          </a:endParaRPr>
        </a:p>
      </dgm:t>
    </dgm:pt>
    <dgm:pt modelId="{D4E19F51-26E6-4B7F-B025-461B36EFF991}" type="sibTrans" cxnId="{CC9C60DE-F05E-4648-906B-386B0C2E7714}">
      <dgm:prSet/>
      <dgm:spPr/>
      <dgm:t>
        <a:bodyPr/>
        <a:lstStyle/>
        <a:p>
          <a:endParaRPr lang="es-ES" sz="1400" b="0">
            <a:latin typeface="Segoe UI" panose="020B0502040204020203" pitchFamily="34" charset="0"/>
            <a:cs typeface="Segoe UI" panose="020B0502040204020203" pitchFamily="34" charset="0"/>
          </a:endParaRPr>
        </a:p>
      </dgm:t>
    </dgm:pt>
    <dgm:pt modelId="{A1939916-3DEE-4A14-8490-A2312E95BEFE}">
      <dgm:prSet phldrT="[Texto]" custT="1"/>
      <dgm:spPr/>
      <dgm:t>
        <a:bodyPr/>
        <a:lstStyle/>
        <a:p>
          <a:pPr rtl="0"/>
          <a:r>
            <a:rPr lang="en" sz="1400" b="0" dirty="0" smtClean="0">
              <a:latin typeface="Segoe UI" panose="020B0502040204020203" pitchFamily="34" charset="0"/>
              <a:cs typeface="Segoe UI" panose="020B0502040204020203" pitchFamily="34" charset="0"/>
            </a:rPr>
            <a:t>Prosthesis, Orthosis and Functional Aids</a:t>
          </a:r>
          <a:endParaRPr lang="es-ES" sz="1400" b="0" dirty="0">
            <a:latin typeface="Segoe UI" panose="020B0502040204020203" pitchFamily="34" charset="0"/>
            <a:cs typeface="Segoe UI" panose="020B0502040204020203" pitchFamily="34" charset="0"/>
          </a:endParaRPr>
        </a:p>
      </dgm:t>
    </dgm:pt>
    <dgm:pt modelId="{E5A98F38-265B-4287-AEDF-A078C544FB83}" type="parTrans" cxnId="{C23F65AF-4F9B-4B41-A041-D369A7F9D6F5}">
      <dgm:prSet/>
      <dgm:spPr/>
      <dgm:t>
        <a:bodyPr/>
        <a:lstStyle/>
        <a:p>
          <a:endParaRPr lang="es-ES" sz="1400" b="0">
            <a:latin typeface="Segoe UI" panose="020B0502040204020203" pitchFamily="34" charset="0"/>
            <a:cs typeface="Segoe UI" panose="020B0502040204020203" pitchFamily="34" charset="0"/>
          </a:endParaRPr>
        </a:p>
      </dgm:t>
    </dgm:pt>
    <dgm:pt modelId="{4258AE01-8651-438A-8A12-59B366324F6A}" type="sibTrans" cxnId="{C23F65AF-4F9B-4B41-A041-D369A7F9D6F5}">
      <dgm:prSet/>
      <dgm:spPr/>
      <dgm:t>
        <a:bodyPr/>
        <a:lstStyle/>
        <a:p>
          <a:endParaRPr lang="es-ES" sz="1400" b="0">
            <a:latin typeface="Segoe UI" panose="020B0502040204020203" pitchFamily="34" charset="0"/>
            <a:cs typeface="Segoe UI" panose="020B0502040204020203" pitchFamily="34" charset="0"/>
          </a:endParaRPr>
        </a:p>
      </dgm:t>
    </dgm:pt>
    <dgm:pt modelId="{1865A26E-C417-4EF7-96F4-80546426F405}">
      <dgm:prSet phldrT="[Texto]" custT="1"/>
      <dgm:spPr/>
      <dgm:t>
        <a:bodyPr/>
        <a:lstStyle/>
        <a:p>
          <a:r>
            <a:rPr lang="en-US" sz="1400" b="0" noProof="0" dirty="0" smtClean="0">
              <a:latin typeface="Segoe UI" panose="020B0502040204020203" pitchFamily="34" charset="0"/>
              <a:cs typeface="Segoe UI" panose="020B0502040204020203" pitchFamily="34" charset="0"/>
            </a:rPr>
            <a:t>Diagnostic Agents (IVDs)</a:t>
          </a:r>
          <a:endParaRPr lang="en-US" sz="1400" b="0" noProof="0" dirty="0">
            <a:latin typeface="Segoe UI" panose="020B0502040204020203" pitchFamily="34" charset="0"/>
            <a:cs typeface="Segoe UI" panose="020B0502040204020203" pitchFamily="34" charset="0"/>
          </a:endParaRPr>
        </a:p>
      </dgm:t>
    </dgm:pt>
    <dgm:pt modelId="{6926F69B-7094-4E59-AF8C-2F32AB49B4FE}" type="parTrans" cxnId="{4DA1B3EB-1BC9-4C32-BCCF-81FE9D1FD840}">
      <dgm:prSet/>
      <dgm:spPr/>
      <dgm:t>
        <a:bodyPr/>
        <a:lstStyle/>
        <a:p>
          <a:endParaRPr lang="es-ES" sz="1400" b="0">
            <a:latin typeface="Segoe UI" panose="020B0502040204020203" pitchFamily="34" charset="0"/>
            <a:cs typeface="Segoe UI" panose="020B0502040204020203" pitchFamily="34" charset="0"/>
          </a:endParaRPr>
        </a:p>
      </dgm:t>
    </dgm:pt>
    <dgm:pt modelId="{C19F6D1B-CCC6-41A1-AEE9-60D3602527D2}" type="sibTrans" cxnId="{4DA1B3EB-1BC9-4C32-BCCF-81FE9D1FD840}">
      <dgm:prSet/>
      <dgm:spPr/>
      <dgm:t>
        <a:bodyPr/>
        <a:lstStyle/>
        <a:p>
          <a:endParaRPr lang="es-ES" sz="1400" b="0">
            <a:latin typeface="Segoe UI" panose="020B0502040204020203" pitchFamily="34" charset="0"/>
            <a:cs typeface="Segoe UI" panose="020B0502040204020203" pitchFamily="34" charset="0"/>
          </a:endParaRPr>
        </a:p>
      </dgm:t>
    </dgm:pt>
    <dgm:pt modelId="{E18793F7-C5C7-42F3-BAEC-C3A1DF8C16FB}">
      <dgm:prSet phldrT="[Texto]" custT="1"/>
      <dgm:spPr/>
      <dgm:t>
        <a:bodyPr/>
        <a:lstStyle/>
        <a:p>
          <a:r>
            <a:rPr lang="en-US" sz="1400" b="0" noProof="0" dirty="0" smtClean="0">
              <a:latin typeface="Segoe UI" panose="020B0502040204020203" pitchFamily="34" charset="0"/>
              <a:cs typeface="Segoe UI" panose="020B0502040204020203" pitchFamily="34" charset="0"/>
            </a:rPr>
            <a:t>Odonatological Supplies</a:t>
          </a:r>
          <a:endParaRPr lang="en-US" sz="1400" b="0" noProof="0" dirty="0">
            <a:latin typeface="Segoe UI" panose="020B0502040204020203" pitchFamily="34" charset="0"/>
            <a:cs typeface="Segoe UI" panose="020B0502040204020203" pitchFamily="34" charset="0"/>
          </a:endParaRPr>
        </a:p>
      </dgm:t>
    </dgm:pt>
    <dgm:pt modelId="{3132B0B2-69B1-495A-95B7-A92C2CB8A546}" type="parTrans" cxnId="{96632C07-5016-478D-8E43-CCBDBEA53315}">
      <dgm:prSet/>
      <dgm:spPr/>
      <dgm:t>
        <a:bodyPr/>
        <a:lstStyle/>
        <a:p>
          <a:endParaRPr lang="es-ES" sz="1400" b="0">
            <a:latin typeface="Segoe UI" panose="020B0502040204020203" pitchFamily="34" charset="0"/>
            <a:cs typeface="Segoe UI" panose="020B0502040204020203" pitchFamily="34" charset="0"/>
          </a:endParaRPr>
        </a:p>
      </dgm:t>
    </dgm:pt>
    <dgm:pt modelId="{E656D5FF-2138-48B2-A9DD-55ABB28CB739}" type="sibTrans" cxnId="{96632C07-5016-478D-8E43-CCBDBEA53315}">
      <dgm:prSet/>
      <dgm:spPr/>
      <dgm:t>
        <a:bodyPr/>
        <a:lstStyle/>
        <a:p>
          <a:endParaRPr lang="es-ES" sz="1400" b="0">
            <a:latin typeface="Segoe UI" panose="020B0502040204020203" pitchFamily="34" charset="0"/>
            <a:cs typeface="Segoe UI" panose="020B0502040204020203" pitchFamily="34" charset="0"/>
          </a:endParaRPr>
        </a:p>
      </dgm:t>
    </dgm:pt>
    <dgm:pt modelId="{321FBD66-7F38-46AD-83D9-5CD61849C6B5}">
      <dgm:prSet phldrT="[Texto]" custT="1"/>
      <dgm:spPr/>
      <dgm:t>
        <a:bodyPr/>
        <a:lstStyle/>
        <a:p>
          <a:r>
            <a:rPr lang="en-US" sz="1400" b="0" noProof="0" dirty="0" smtClean="0">
              <a:latin typeface="Segoe UI" panose="020B0502040204020203" pitchFamily="34" charset="0"/>
              <a:cs typeface="Segoe UI" panose="020B0502040204020203" pitchFamily="34" charset="0"/>
            </a:rPr>
            <a:t>Surgical and Healing Material </a:t>
          </a:r>
          <a:endParaRPr lang="en-US" sz="1400" b="0" noProof="0" dirty="0">
            <a:latin typeface="Segoe UI" panose="020B0502040204020203" pitchFamily="34" charset="0"/>
            <a:cs typeface="Segoe UI" panose="020B0502040204020203" pitchFamily="34" charset="0"/>
          </a:endParaRPr>
        </a:p>
      </dgm:t>
    </dgm:pt>
    <dgm:pt modelId="{B772D826-7D8F-45D0-8604-B42A6E21C0E2}" type="parTrans" cxnId="{6ACD82F5-3AE5-404B-8E0B-479A8A63161E}">
      <dgm:prSet/>
      <dgm:spPr/>
      <dgm:t>
        <a:bodyPr/>
        <a:lstStyle/>
        <a:p>
          <a:endParaRPr lang="es-ES" sz="1400" b="0">
            <a:latin typeface="Segoe UI" panose="020B0502040204020203" pitchFamily="34" charset="0"/>
            <a:cs typeface="Segoe UI" panose="020B0502040204020203" pitchFamily="34" charset="0"/>
          </a:endParaRPr>
        </a:p>
      </dgm:t>
    </dgm:pt>
    <dgm:pt modelId="{1499E70A-5D0B-4F2D-80D9-84E82DED1284}" type="sibTrans" cxnId="{6ACD82F5-3AE5-404B-8E0B-479A8A63161E}">
      <dgm:prSet/>
      <dgm:spPr/>
      <dgm:t>
        <a:bodyPr/>
        <a:lstStyle/>
        <a:p>
          <a:endParaRPr lang="es-ES" sz="1400" b="0">
            <a:latin typeface="Segoe UI" panose="020B0502040204020203" pitchFamily="34" charset="0"/>
            <a:cs typeface="Segoe UI" panose="020B0502040204020203" pitchFamily="34" charset="0"/>
          </a:endParaRPr>
        </a:p>
      </dgm:t>
    </dgm:pt>
    <dgm:pt modelId="{080E7709-BEFE-4614-994C-64D4CF61AC3D}">
      <dgm:prSet phldrT="[Texto]" custT="1"/>
      <dgm:spPr/>
      <dgm:t>
        <a:bodyPr/>
        <a:lstStyle/>
        <a:p>
          <a:r>
            <a:rPr lang="en-US" sz="1400" b="0" noProof="0" dirty="0" smtClean="0">
              <a:latin typeface="Segoe UI" panose="020B0502040204020203" pitchFamily="34" charset="0"/>
              <a:cs typeface="Segoe UI" panose="020B0502040204020203" pitchFamily="34" charset="0"/>
            </a:rPr>
            <a:t>Hygienic Products</a:t>
          </a:r>
          <a:endParaRPr lang="en-US" sz="1400" b="0" noProof="0" dirty="0">
            <a:latin typeface="Segoe UI" panose="020B0502040204020203" pitchFamily="34" charset="0"/>
            <a:cs typeface="Segoe UI" panose="020B0502040204020203" pitchFamily="34" charset="0"/>
          </a:endParaRPr>
        </a:p>
      </dgm:t>
    </dgm:pt>
    <dgm:pt modelId="{0F491217-ACA0-4392-97CD-D8396F4A16E6}" type="parTrans" cxnId="{0CD6EA64-5A31-474C-9E47-3B1746B8D8DE}">
      <dgm:prSet/>
      <dgm:spPr/>
      <dgm:t>
        <a:bodyPr/>
        <a:lstStyle/>
        <a:p>
          <a:endParaRPr lang="es-ES" sz="1400" b="0">
            <a:latin typeface="Segoe UI" panose="020B0502040204020203" pitchFamily="34" charset="0"/>
            <a:cs typeface="Segoe UI" panose="020B0502040204020203" pitchFamily="34" charset="0"/>
          </a:endParaRPr>
        </a:p>
      </dgm:t>
    </dgm:pt>
    <dgm:pt modelId="{74F2D316-FCE0-438C-AA87-E6CABBE0B7BB}" type="sibTrans" cxnId="{0CD6EA64-5A31-474C-9E47-3B1746B8D8DE}">
      <dgm:prSet/>
      <dgm:spPr/>
      <dgm:t>
        <a:bodyPr/>
        <a:lstStyle/>
        <a:p>
          <a:endParaRPr lang="es-ES" sz="1400" b="0">
            <a:latin typeface="Segoe UI" panose="020B0502040204020203" pitchFamily="34" charset="0"/>
            <a:cs typeface="Segoe UI" panose="020B0502040204020203" pitchFamily="34" charset="0"/>
          </a:endParaRPr>
        </a:p>
      </dgm:t>
    </dgm:pt>
    <dgm:pt modelId="{1B0F59B1-6050-4D67-A611-F170B55D1593}" type="pres">
      <dgm:prSet presAssocID="{9EDBF3DE-A10B-40DE-AB27-D35024BBBD9F}" presName="Name0" presStyleCnt="0">
        <dgm:presLayoutVars>
          <dgm:dir/>
          <dgm:resizeHandles val="exact"/>
        </dgm:presLayoutVars>
      </dgm:prSet>
      <dgm:spPr/>
    </dgm:pt>
    <dgm:pt modelId="{3F4BFDCE-8E1E-48CF-AAE8-9FACA477F2EB}" type="pres">
      <dgm:prSet presAssocID="{0159F7A9-09B7-444E-BD45-400E9DD0D73D}" presName="compNode" presStyleCnt="0"/>
      <dgm:spPr/>
    </dgm:pt>
    <dgm:pt modelId="{314D66D9-6717-40C3-AA5E-F02601B4299D}" type="pres">
      <dgm:prSet presAssocID="{0159F7A9-09B7-444E-BD45-400E9DD0D73D}" presName="pict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BF9B8A96-A97A-4738-83E7-EFB0E7BA0CE3}" type="pres">
      <dgm:prSet presAssocID="{0159F7A9-09B7-444E-BD45-400E9DD0D73D}" presName="textRect" presStyleLbl="revTx" presStyleIdx="0" presStyleCnt="6">
        <dgm:presLayoutVars>
          <dgm:bulletEnabled val="1"/>
        </dgm:presLayoutVars>
      </dgm:prSet>
      <dgm:spPr/>
      <dgm:t>
        <a:bodyPr/>
        <a:lstStyle/>
        <a:p>
          <a:endParaRPr lang="es-ES"/>
        </a:p>
      </dgm:t>
    </dgm:pt>
    <dgm:pt modelId="{63EC4DE0-E704-4828-B949-030FAB507B06}" type="pres">
      <dgm:prSet presAssocID="{D4E19F51-26E6-4B7F-B025-461B36EFF991}" presName="sibTrans" presStyleLbl="sibTrans2D1" presStyleIdx="0" presStyleCnt="0"/>
      <dgm:spPr/>
      <dgm:t>
        <a:bodyPr/>
        <a:lstStyle/>
        <a:p>
          <a:endParaRPr lang="es-ES"/>
        </a:p>
      </dgm:t>
    </dgm:pt>
    <dgm:pt modelId="{BDEBDF54-C9D8-4ED0-A2E4-D71E9F1F4D0C}" type="pres">
      <dgm:prSet presAssocID="{A1939916-3DEE-4A14-8490-A2312E95BEFE}" presName="compNode" presStyleCnt="0"/>
      <dgm:spPr/>
    </dgm:pt>
    <dgm:pt modelId="{78D7366E-A17E-4CD5-97C5-8EFBF999EFAB}" type="pres">
      <dgm:prSet presAssocID="{A1939916-3DEE-4A14-8490-A2312E95BEFE}" presName="pict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1AF7AC84-B84E-459A-B022-F54B83114615}" type="pres">
      <dgm:prSet presAssocID="{A1939916-3DEE-4A14-8490-A2312E95BEFE}" presName="textRect" presStyleLbl="revTx" presStyleIdx="1" presStyleCnt="6">
        <dgm:presLayoutVars>
          <dgm:bulletEnabled val="1"/>
        </dgm:presLayoutVars>
      </dgm:prSet>
      <dgm:spPr/>
      <dgm:t>
        <a:bodyPr/>
        <a:lstStyle/>
        <a:p>
          <a:endParaRPr lang="es-ES"/>
        </a:p>
      </dgm:t>
    </dgm:pt>
    <dgm:pt modelId="{9AC659AA-876F-42FA-A714-D2DD6BDCD49E}" type="pres">
      <dgm:prSet presAssocID="{4258AE01-8651-438A-8A12-59B366324F6A}" presName="sibTrans" presStyleLbl="sibTrans2D1" presStyleIdx="0" presStyleCnt="0"/>
      <dgm:spPr/>
      <dgm:t>
        <a:bodyPr/>
        <a:lstStyle/>
        <a:p>
          <a:endParaRPr lang="es-ES"/>
        </a:p>
      </dgm:t>
    </dgm:pt>
    <dgm:pt modelId="{D777A5FC-8177-49AD-9B2B-3A1A2F7402FD}" type="pres">
      <dgm:prSet presAssocID="{1865A26E-C417-4EF7-96F4-80546426F405}" presName="compNode" presStyleCnt="0"/>
      <dgm:spPr/>
    </dgm:pt>
    <dgm:pt modelId="{77624341-C2A5-4E47-BCD1-27C7363D8596}" type="pres">
      <dgm:prSet presAssocID="{1865A26E-C417-4EF7-96F4-80546426F405}" presName="pict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291355D0-B1CB-4C37-905F-404BFA81093F}" type="pres">
      <dgm:prSet presAssocID="{1865A26E-C417-4EF7-96F4-80546426F405}" presName="textRect" presStyleLbl="revTx" presStyleIdx="2" presStyleCnt="6">
        <dgm:presLayoutVars>
          <dgm:bulletEnabled val="1"/>
        </dgm:presLayoutVars>
      </dgm:prSet>
      <dgm:spPr/>
      <dgm:t>
        <a:bodyPr/>
        <a:lstStyle/>
        <a:p>
          <a:endParaRPr lang="es-ES"/>
        </a:p>
      </dgm:t>
    </dgm:pt>
    <dgm:pt modelId="{01696696-08ED-4D92-810E-C537122A6DF6}" type="pres">
      <dgm:prSet presAssocID="{C19F6D1B-CCC6-41A1-AEE9-60D3602527D2}" presName="sibTrans" presStyleLbl="sibTrans2D1" presStyleIdx="0" presStyleCnt="0"/>
      <dgm:spPr/>
      <dgm:t>
        <a:bodyPr/>
        <a:lstStyle/>
        <a:p>
          <a:endParaRPr lang="es-ES"/>
        </a:p>
      </dgm:t>
    </dgm:pt>
    <dgm:pt modelId="{BA7747C7-CD47-4BE6-A4EE-A5278EE5E3BA}" type="pres">
      <dgm:prSet presAssocID="{E18793F7-C5C7-42F3-BAEC-C3A1DF8C16FB}" presName="compNode" presStyleCnt="0"/>
      <dgm:spPr/>
    </dgm:pt>
    <dgm:pt modelId="{67FFD61D-9B01-49E3-885D-3F330799DCEA}" type="pres">
      <dgm:prSet presAssocID="{E18793F7-C5C7-42F3-BAEC-C3A1DF8C16FB}" presName="pictRect" presStyleLbl="nod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dgm:spPr>
    </dgm:pt>
    <dgm:pt modelId="{066B5821-824B-4B48-815F-453FEDD59F22}" type="pres">
      <dgm:prSet presAssocID="{E18793F7-C5C7-42F3-BAEC-C3A1DF8C16FB}" presName="textRect" presStyleLbl="revTx" presStyleIdx="3" presStyleCnt="6">
        <dgm:presLayoutVars>
          <dgm:bulletEnabled val="1"/>
        </dgm:presLayoutVars>
      </dgm:prSet>
      <dgm:spPr/>
      <dgm:t>
        <a:bodyPr/>
        <a:lstStyle/>
        <a:p>
          <a:endParaRPr lang="es-ES"/>
        </a:p>
      </dgm:t>
    </dgm:pt>
    <dgm:pt modelId="{2D583C19-B413-4EDC-9467-8BC00AB747EA}" type="pres">
      <dgm:prSet presAssocID="{E656D5FF-2138-48B2-A9DD-55ABB28CB739}" presName="sibTrans" presStyleLbl="sibTrans2D1" presStyleIdx="0" presStyleCnt="0"/>
      <dgm:spPr/>
      <dgm:t>
        <a:bodyPr/>
        <a:lstStyle/>
        <a:p>
          <a:endParaRPr lang="es-ES"/>
        </a:p>
      </dgm:t>
    </dgm:pt>
    <dgm:pt modelId="{0A1B10BB-2F36-40AA-AB16-9D9879CC172C}" type="pres">
      <dgm:prSet presAssocID="{321FBD66-7F38-46AD-83D9-5CD61849C6B5}" presName="compNode" presStyleCnt="0"/>
      <dgm:spPr/>
    </dgm:pt>
    <dgm:pt modelId="{E4CE8BF0-095B-44FF-B871-8E253FB31B68}" type="pres">
      <dgm:prSet presAssocID="{321FBD66-7F38-46AD-83D9-5CD61849C6B5}" presName="pict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dgm:spPr>
    </dgm:pt>
    <dgm:pt modelId="{B57C7429-A3EB-408C-A3A9-9A5A8AC5F8C2}" type="pres">
      <dgm:prSet presAssocID="{321FBD66-7F38-46AD-83D9-5CD61849C6B5}" presName="textRect" presStyleLbl="revTx" presStyleIdx="4" presStyleCnt="6">
        <dgm:presLayoutVars>
          <dgm:bulletEnabled val="1"/>
        </dgm:presLayoutVars>
      </dgm:prSet>
      <dgm:spPr/>
      <dgm:t>
        <a:bodyPr/>
        <a:lstStyle/>
        <a:p>
          <a:endParaRPr lang="es-ES"/>
        </a:p>
      </dgm:t>
    </dgm:pt>
    <dgm:pt modelId="{29F3C598-B93A-4F8B-91D3-CC81115F9A05}" type="pres">
      <dgm:prSet presAssocID="{1499E70A-5D0B-4F2D-80D9-84E82DED1284}" presName="sibTrans" presStyleLbl="sibTrans2D1" presStyleIdx="0" presStyleCnt="0"/>
      <dgm:spPr/>
      <dgm:t>
        <a:bodyPr/>
        <a:lstStyle/>
        <a:p>
          <a:endParaRPr lang="es-ES"/>
        </a:p>
      </dgm:t>
    </dgm:pt>
    <dgm:pt modelId="{7786C0D4-C67A-4439-9C09-56D913442D4A}" type="pres">
      <dgm:prSet presAssocID="{080E7709-BEFE-4614-994C-64D4CF61AC3D}" presName="compNode" presStyleCnt="0"/>
      <dgm:spPr/>
    </dgm:pt>
    <dgm:pt modelId="{1403ECDD-6F32-4BAC-9255-4ADA85EF599D}" type="pres">
      <dgm:prSet presAssocID="{080E7709-BEFE-4614-994C-64D4CF61AC3D}" presName="pictRect" presStyleLbl="nod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47000" b="-47000"/>
          </a:stretch>
        </a:blipFill>
      </dgm:spPr>
    </dgm:pt>
    <dgm:pt modelId="{13EF0B76-D9CD-4427-9D7F-40EF6326C1BB}" type="pres">
      <dgm:prSet presAssocID="{080E7709-BEFE-4614-994C-64D4CF61AC3D}" presName="textRect" presStyleLbl="revTx" presStyleIdx="5" presStyleCnt="6">
        <dgm:presLayoutVars>
          <dgm:bulletEnabled val="1"/>
        </dgm:presLayoutVars>
      </dgm:prSet>
      <dgm:spPr/>
      <dgm:t>
        <a:bodyPr/>
        <a:lstStyle/>
        <a:p>
          <a:endParaRPr lang="es-ES"/>
        </a:p>
      </dgm:t>
    </dgm:pt>
  </dgm:ptLst>
  <dgm:cxnLst>
    <dgm:cxn modelId="{CD4313B3-AB0B-4E48-BC41-2B7665C551BA}" type="presOf" srcId="{0159F7A9-09B7-444E-BD45-400E9DD0D73D}" destId="{BF9B8A96-A97A-4738-83E7-EFB0E7BA0CE3}" srcOrd="0" destOrd="0" presId="urn:microsoft.com/office/officeart/2005/8/layout/pList1"/>
    <dgm:cxn modelId="{C606F77C-C0AF-42AB-AA19-03FBC5B1DA74}" type="presOf" srcId="{D4E19F51-26E6-4B7F-B025-461B36EFF991}" destId="{63EC4DE0-E704-4828-B949-030FAB507B06}" srcOrd="0" destOrd="0" presId="urn:microsoft.com/office/officeart/2005/8/layout/pList1"/>
    <dgm:cxn modelId="{A3AA268E-6896-4B75-A9B9-50E44E53F31A}" type="presOf" srcId="{C19F6D1B-CCC6-41A1-AEE9-60D3602527D2}" destId="{01696696-08ED-4D92-810E-C537122A6DF6}" srcOrd="0" destOrd="0" presId="urn:microsoft.com/office/officeart/2005/8/layout/pList1"/>
    <dgm:cxn modelId="{A1BA1486-C9E8-4E9D-AC1C-20F55483B6FC}" type="presOf" srcId="{E18793F7-C5C7-42F3-BAEC-C3A1DF8C16FB}" destId="{066B5821-824B-4B48-815F-453FEDD59F22}" srcOrd="0" destOrd="0" presId="urn:microsoft.com/office/officeart/2005/8/layout/pList1"/>
    <dgm:cxn modelId="{03EF5DFB-3855-4DBF-B5E6-8A86179B3E0B}" type="presOf" srcId="{321FBD66-7F38-46AD-83D9-5CD61849C6B5}" destId="{B57C7429-A3EB-408C-A3A9-9A5A8AC5F8C2}" srcOrd="0" destOrd="0" presId="urn:microsoft.com/office/officeart/2005/8/layout/pList1"/>
    <dgm:cxn modelId="{4DA1B3EB-1BC9-4C32-BCCF-81FE9D1FD840}" srcId="{9EDBF3DE-A10B-40DE-AB27-D35024BBBD9F}" destId="{1865A26E-C417-4EF7-96F4-80546426F405}" srcOrd="2" destOrd="0" parTransId="{6926F69B-7094-4E59-AF8C-2F32AB49B4FE}" sibTransId="{C19F6D1B-CCC6-41A1-AEE9-60D3602527D2}"/>
    <dgm:cxn modelId="{6ACD82F5-3AE5-404B-8E0B-479A8A63161E}" srcId="{9EDBF3DE-A10B-40DE-AB27-D35024BBBD9F}" destId="{321FBD66-7F38-46AD-83D9-5CD61849C6B5}" srcOrd="4" destOrd="0" parTransId="{B772D826-7D8F-45D0-8604-B42A6E21C0E2}" sibTransId="{1499E70A-5D0B-4F2D-80D9-84E82DED1284}"/>
    <dgm:cxn modelId="{DD8073CB-3E5E-4A89-AB6F-6B3417679AAE}" type="presOf" srcId="{A1939916-3DEE-4A14-8490-A2312E95BEFE}" destId="{1AF7AC84-B84E-459A-B022-F54B83114615}" srcOrd="0" destOrd="0" presId="urn:microsoft.com/office/officeart/2005/8/layout/pList1"/>
    <dgm:cxn modelId="{96632C07-5016-478D-8E43-CCBDBEA53315}" srcId="{9EDBF3DE-A10B-40DE-AB27-D35024BBBD9F}" destId="{E18793F7-C5C7-42F3-BAEC-C3A1DF8C16FB}" srcOrd="3" destOrd="0" parTransId="{3132B0B2-69B1-495A-95B7-A92C2CB8A546}" sibTransId="{E656D5FF-2138-48B2-A9DD-55ABB28CB739}"/>
    <dgm:cxn modelId="{C55A0888-0E5B-4E7F-909F-22F84332D221}" type="presOf" srcId="{E656D5FF-2138-48B2-A9DD-55ABB28CB739}" destId="{2D583C19-B413-4EDC-9467-8BC00AB747EA}" srcOrd="0" destOrd="0" presId="urn:microsoft.com/office/officeart/2005/8/layout/pList1"/>
    <dgm:cxn modelId="{CC9C60DE-F05E-4648-906B-386B0C2E7714}" srcId="{9EDBF3DE-A10B-40DE-AB27-D35024BBBD9F}" destId="{0159F7A9-09B7-444E-BD45-400E9DD0D73D}" srcOrd="0" destOrd="0" parTransId="{50B2A359-F36E-4772-B723-A89A3B517A87}" sibTransId="{D4E19F51-26E6-4B7F-B025-461B36EFF991}"/>
    <dgm:cxn modelId="{E780D3BE-64F7-4A77-A128-B84BE2E7F9AA}" type="presOf" srcId="{9EDBF3DE-A10B-40DE-AB27-D35024BBBD9F}" destId="{1B0F59B1-6050-4D67-A611-F170B55D1593}" srcOrd="0" destOrd="0" presId="urn:microsoft.com/office/officeart/2005/8/layout/pList1"/>
    <dgm:cxn modelId="{9CA8DEBE-AEAC-414F-A402-DEA71475460B}" type="presOf" srcId="{1499E70A-5D0B-4F2D-80D9-84E82DED1284}" destId="{29F3C598-B93A-4F8B-91D3-CC81115F9A05}" srcOrd="0" destOrd="0" presId="urn:microsoft.com/office/officeart/2005/8/layout/pList1"/>
    <dgm:cxn modelId="{553F34E1-5959-43B2-96AC-552BF6359998}" type="presOf" srcId="{1865A26E-C417-4EF7-96F4-80546426F405}" destId="{291355D0-B1CB-4C37-905F-404BFA81093F}" srcOrd="0" destOrd="0" presId="urn:microsoft.com/office/officeart/2005/8/layout/pList1"/>
    <dgm:cxn modelId="{C23F65AF-4F9B-4B41-A041-D369A7F9D6F5}" srcId="{9EDBF3DE-A10B-40DE-AB27-D35024BBBD9F}" destId="{A1939916-3DEE-4A14-8490-A2312E95BEFE}" srcOrd="1" destOrd="0" parTransId="{E5A98F38-265B-4287-AEDF-A078C544FB83}" sibTransId="{4258AE01-8651-438A-8A12-59B366324F6A}"/>
    <dgm:cxn modelId="{BC877D81-B0BA-49FA-B9C7-E4C2415EB79C}" type="presOf" srcId="{4258AE01-8651-438A-8A12-59B366324F6A}" destId="{9AC659AA-876F-42FA-A714-D2DD6BDCD49E}" srcOrd="0" destOrd="0" presId="urn:microsoft.com/office/officeart/2005/8/layout/pList1"/>
    <dgm:cxn modelId="{4F525C4E-80AA-4968-AA8F-8E283396B5B5}" type="presOf" srcId="{080E7709-BEFE-4614-994C-64D4CF61AC3D}" destId="{13EF0B76-D9CD-4427-9D7F-40EF6326C1BB}" srcOrd="0" destOrd="0" presId="urn:microsoft.com/office/officeart/2005/8/layout/pList1"/>
    <dgm:cxn modelId="{0CD6EA64-5A31-474C-9E47-3B1746B8D8DE}" srcId="{9EDBF3DE-A10B-40DE-AB27-D35024BBBD9F}" destId="{080E7709-BEFE-4614-994C-64D4CF61AC3D}" srcOrd="5" destOrd="0" parTransId="{0F491217-ACA0-4392-97CD-D8396F4A16E6}" sibTransId="{74F2D316-FCE0-438C-AA87-E6CABBE0B7BB}"/>
    <dgm:cxn modelId="{704FAB0A-A4F2-46B3-AB26-650C9B4ADD3B}" type="presParOf" srcId="{1B0F59B1-6050-4D67-A611-F170B55D1593}" destId="{3F4BFDCE-8E1E-48CF-AAE8-9FACA477F2EB}" srcOrd="0" destOrd="0" presId="urn:microsoft.com/office/officeart/2005/8/layout/pList1"/>
    <dgm:cxn modelId="{B4E8D836-6AD7-4593-851B-5257477ECA18}" type="presParOf" srcId="{3F4BFDCE-8E1E-48CF-AAE8-9FACA477F2EB}" destId="{314D66D9-6717-40C3-AA5E-F02601B4299D}" srcOrd="0" destOrd="0" presId="urn:microsoft.com/office/officeart/2005/8/layout/pList1"/>
    <dgm:cxn modelId="{825AE0A8-A8EB-4600-977E-0B06350D2C39}" type="presParOf" srcId="{3F4BFDCE-8E1E-48CF-AAE8-9FACA477F2EB}" destId="{BF9B8A96-A97A-4738-83E7-EFB0E7BA0CE3}" srcOrd="1" destOrd="0" presId="urn:microsoft.com/office/officeart/2005/8/layout/pList1"/>
    <dgm:cxn modelId="{65C370CB-CD71-4052-B1E1-CB382DA28F17}" type="presParOf" srcId="{1B0F59B1-6050-4D67-A611-F170B55D1593}" destId="{63EC4DE0-E704-4828-B949-030FAB507B06}" srcOrd="1" destOrd="0" presId="urn:microsoft.com/office/officeart/2005/8/layout/pList1"/>
    <dgm:cxn modelId="{B844DFB2-27D0-46D2-8609-FFB85655869C}" type="presParOf" srcId="{1B0F59B1-6050-4D67-A611-F170B55D1593}" destId="{BDEBDF54-C9D8-4ED0-A2E4-D71E9F1F4D0C}" srcOrd="2" destOrd="0" presId="urn:microsoft.com/office/officeart/2005/8/layout/pList1"/>
    <dgm:cxn modelId="{7C9FC0D1-C63D-49FC-903C-93C09B2B42E5}" type="presParOf" srcId="{BDEBDF54-C9D8-4ED0-A2E4-D71E9F1F4D0C}" destId="{78D7366E-A17E-4CD5-97C5-8EFBF999EFAB}" srcOrd="0" destOrd="0" presId="urn:microsoft.com/office/officeart/2005/8/layout/pList1"/>
    <dgm:cxn modelId="{6A6FF01F-149F-49A4-8747-68016B034D44}" type="presParOf" srcId="{BDEBDF54-C9D8-4ED0-A2E4-D71E9F1F4D0C}" destId="{1AF7AC84-B84E-459A-B022-F54B83114615}" srcOrd="1" destOrd="0" presId="urn:microsoft.com/office/officeart/2005/8/layout/pList1"/>
    <dgm:cxn modelId="{04E2C906-4EBB-4834-BCCA-86153A7EEB3B}" type="presParOf" srcId="{1B0F59B1-6050-4D67-A611-F170B55D1593}" destId="{9AC659AA-876F-42FA-A714-D2DD6BDCD49E}" srcOrd="3" destOrd="0" presId="urn:microsoft.com/office/officeart/2005/8/layout/pList1"/>
    <dgm:cxn modelId="{D59A1F16-F500-4213-AAD7-FDF936AF0F50}" type="presParOf" srcId="{1B0F59B1-6050-4D67-A611-F170B55D1593}" destId="{D777A5FC-8177-49AD-9B2B-3A1A2F7402FD}" srcOrd="4" destOrd="0" presId="urn:microsoft.com/office/officeart/2005/8/layout/pList1"/>
    <dgm:cxn modelId="{8F9D291C-BE89-4769-B35C-848A031AF129}" type="presParOf" srcId="{D777A5FC-8177-49AD-9B2B-3A1A2F7402FD}" destId="{77624341-C2A5-4E47-BCD1-27C7363D8596}" srcOrd="0" destOrd="0" presId="urn:microsoft.com/office/officeart/2005/8/layout/pList1"/>
    <dgm:cxn modelId="{60B5534A-20DD-4735-A14E-FAEAB69CDCD8}" type="presParOf" srcId="{D777A5FC-8177-49AD-9B2B-3A1A2F7402FD}" destId="{291355D0-B1CB-4C37-905F-404BFA81093F}" srcOrd="1" destOrd="0" presId="urn:microsoft.com/office/officeart/2005/8/layout/pList1"/>
    <dgm:cxn modelId="{67C54433-ABF5-41D8-95F0-5F55EC42C06C}" type="presParOf" srcId="{1B0F59B1-6050-4D67-A611-F170B55D1593}" destId="{01696696-08ED-4D92-810E-C537122A6DF6}" srcOrd="5" destOrd="0" presId="urn:microsoft.com/office/officeart/2005/8/layout/pList1"/>
    <dgm:cxn modelId="{949F6672-D104-45C6-A35D-F9943E9636F8}" type="presParOf" srcId="{1B0F59B1-6050-4D67-A611-F170B55D1593}" destId="{BA7747C7-CD47-4BE6-A4EE-A5278EE5E3BA}" srcOrd="6" destOrd="0" presId="urn:microsoft.com/office/officeart/2005/8/layout/pList1"/>
    <dgm:cxn modelId="{85195156-D89F-4CCD-9820-BF6403A1A2E6}" type="presParOf" srcId="{BA7747C7-CD47-4BE6-A4EE-A5278EE5E3BA}" destId="{67FFD61D-9B01-49E3-885D-3F330799DCEA}" srcOrd="0" destOrd="0" presId="urn:microsoft.com/office/officeart/2005/8/layout/pList1"/>
    <dgm:cxn modelId="{E518EB57-9519-4F13-9722-B460CAC722F9}" type="presParOf" srcId="{BA7747C7-CD47-4BE6-A4EE-A5278EE5E3BA}" destId="{066B5821-824B-4B48-815F-453FEDD59F22}" srcOrd="1" destOrd="0" presId="urn:microsoft.com/office/officeart/2005/8/layout/pList1"/>
    <dgm:cxn modelId="{968ADD1F-6368-441F-AE27-473C47D2A635}" type="presParOf" srcId="{1B0F59B1-6050-4D67-A611-F170B55D1593}" destId="{2D583C19-B413-4EDC-9467-8BC00AB747EA}" srcOrd="7" destOrd="0" presId="urn:microsoft.com/office/officeart/2005/8/layout/pList1"/>
    <dgm:cxn modelId="{9FC55486-0313-4AEA-8949-AB2F26CE0FA6}" type="presParOf" srcId="{1B0F59B1-6050-4D67-A611-F170B55D1593}" destId="{0A1B10BB-2F36-40AA-AB16-9D9879CC172C}" srcOrd="8" destOrd="0" presId="urn:microsoft.com/office/officeart/2005/8/layout/pList1"/>
    <dgm:cxn modelId="{A1F129E1-0901-470C-A37D-7DC08CFDDF58}" type="presParOf" srcId="{0A1B10BB-2F36-40AA-AB16-9D9879CC172C}" destId="{E4CE8BF0-095B-44FF-B871-8E253FB31B68}" srcOrd="0" destOrd="0" presId="urn:microsoft.com/office/officeart/2005/8/layout/pList1"/>
    <dgm:cxn modelId="{16482392-1C3E-4505-8CFE-12AA4B52D476}" type="presParOf" srcId="{0A1B10BB-2F36-40AA-AB16-9D9879CC172C}" destId="{B57C7429-A3EB-408C-A3A9-9A5A8AC5F8C2}" srcOrd="1" destOrd="0" presId="urn:microsoft.com/office/officeart/2005/8/layout/pList1"/>
    <dgm:cxn modelId="{A7794929-89BE-4617-92A6-2DC282A1320D}" type="presParOf" srcId="{1B0F59B1-6050-4D67-A611-F170B55D1593}" destId="{29F3C598-B93A-4F8B-91D3-CC81115F9A05}" srcOrd="9" destOrd="0" presId="urn:microsoft.com/office/officeart/2005/8/layout/pList1"/>
    <dgm:cxn modelId="{DF5D0E8C-450F-4F83-A5C4-9F398511DD5F}" type="presParOf" srcId="{1B0F59B1-6050-4D67-A611-F170B55D1593}" destId="{7786C0D4-C67A-4439-9C09-56D913442D4A}" srcOrd="10" destOrd="0" presId="urn:microsoft.com/office/officeart/2005/8/layout/pList1"/>
    <dgm:cxn modelId="{CD92D8AF-2B08-4AE1-BCE3-55BB1CD123D1}" type="presParOf" srcId="{7786C0D4-C67A-4439-9C09-56D913442D4A}" destId="{1403ECDD-6F32-4BAC-9255-4ADA85EF599D}" srcOrd="0" destOrd="0" presId="urn:microsoft.com/office/officeart/2005/8/layout/pList1"/>
    <dgm:cxn modelId="{01EEBD98-9089-4DE5-B9F2-6699E319968A}" type="presParOf" srcId="{7786C0D4-C67A-4439-9C09-56D913442D4A}" destId="{13EF0B76-D9CD-4427-9D7F-40EF6326C1B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0670F9-CA6B-4347-B88E-0540BABA7B1C}"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ES"/>
        </a:p>
      </dgm:t>
    </dgm:pt>
    <dgm:pt modelId="{1C87B6BD-C833-4D9E-9671-E2CFEA03E983}">
      <dgm:prSet phldrT="[Texto]" custT="1"/>
      <dgm:spPr/>
      <dgm:t>
        <a:bodyPr/>
        <a:lstStyle/>
        <a:p>
          <a:r>
            <a:rPr lang="en-US" sz="1600" noProof="0" dirty="0" smtClean="0">
              <a:latin typeface="Segoe UI" panose="020B0502040204020203" pitchFamily="34" charset="0"/>
              <a:cs typeface="Segoe UI" panose="020B0502040204020203" pitchFamily="34" charset="0"/>
            </a:rPr>
            <a:t>General Direction of Regulatory Projects</a:t>
          </a:r>
          <a:endParaRPr lang="en-US" sz="1600" noProof="0" dirty="0">
            <a:latin typeface="Segoe UI" panose="020B0502040204020203" pitchFamily="34" charset="0"/>
            <a:cs typeface="Segoe UI" panose="020B0502040204020203" pitchFamily="34" charset="0"/>
          </a:endParaRPr>
        </a:p>
      </dgm:t>
    </dgm:pt>
    <dgm:pt modelId="{23E0D2B7-2933-4882-9787-BEB949BE22E4}" type="parTrans" cxnId="{F8A1694B-0D2F-4F03-843E-73B3AFD5C7F5}">
      <dgm:prSet/>
      <dgm:spPr/>
      <dgm:t>
        <a:bodyPr/>
        <a:lstStyle/>
        <a:p>
          <a:endParaRPr lang="en-US" sz="1400" noProof="0" dirty="0">
            <a:latin typeface="Segoe UI" panose="020B0502040204020203" pitchFamily="34" charset="0"/>
            <a:cs typeface="Segoe UI" panose="020B0502040204020203" pitchFamily="34" charset="0"/>
          </a:endParaRPr>
        </a:p>
      </dgm:t>
    </dgm:pt>
    <dgm:pt modelId="{E5F29679-061A-4D09-8D4F-C5BAA6F49687}" type="sibTrans" cxnId="{F8A1694B-0D2F-4F03-843E-73B3AFD5C7F5}">
      <dgm:prSet/>
      <dgm:spPr/>
      <dgm:t>
        <a:bodyPr/>
        <a:lstStyle/>
        <a:p>
          <a:endParaRPr lang="en-US" sz="1400" noProof="0" dirty="0">
            <a:latin typeface="Segoe UI" panose="020B0502040204020203" pitchFamily="34" charset="0"/>
            <a:cs typeface="Segoe UI" panose="020B0502040204020203" pitchFamily="34" charset="0"/>
          </a:endParaRPr>
        </a:p>
      </dgm:t>
    </dgm:pt>
    <dgm:pt modelId="{0EF498B7-BB94-4AA1-8A2A-B38F251B276A}">
      <dgm:prSet phldrT="[Texto]" custT="1"/>
      <dgm:spPr/>
      <dgm:t>
        <a:bodyPr/>
        <a:lstStyle/>
        <a:p>
          <a:r>
            <a:rPr lang="en-US" sz="1400" noProof="0" dirty="0" smtClean="0">
              <a:latin typeface="Segoe UI" panose="020B0502040204020203" pitchFamily="34" charset="0"/>
              <a:cs typeface="Segoe UI" panose="020B0502040204020203" pitchFamily="34" charset="0"/>
            </a:rPr>
            <a:t>Management of Finance &amp; Accounting</a:t>
          </a:r>
          <a:endParaRPr lang="en-US" sz="1400" noProof="0" dirty="0">
            <a:latin typeface="Segoe UI" panose="020B0502040204020203" pitchFamily="34" charset="0"/>
            <a:cs typeface="Segoe UI" panose="020B0502040204020203" pitchFamily="34" charset="0"/>
          </a:endParaRPr>
        </a:p>
      </dgm:t>
    </dgm:pt>
    <dgm:pt modelId="{75010844-49C2-45F2-B1B5-845A5186DA7D}" type="parTrans" cxnId="{F85C1FA8-3848-40A1-A171-233BF6EBCF48}">
      <dgm:prSet/>
      <dgm:spPr/>
      <dgm:t>
        <a:bodyPr/>
        <a:lstStyle/>
        <a:p>
          <a:endParaRPr lang="en-US" sz="1400" noProof="0" dirty="0">
            <a:latin typeface="Segoe UI" panose="020B0502040204020203" pitchFamily="34" charset="0"/>
            <a:cs typeface="Segoe UI" panose="020B0502040204020203" pitchFamily="34" charset="0"/>
          </a:endParaRPr>
        </a:p>
      </dgm:t>
    </dgm:pt>
    <dgm:pt modelId="{3EA01AEF-C377-4091-912A-5BD04EC20073}" type="sibTrans" cxnId="{F85C1FA8-3848-40A1-A171-233BF6EBCF48}">
      <dgm:prSet/>
      <dgm:spPr/>
      <dgm:t>
        <a:bodyPr/>
        <a:lstStyle/>
        <a:p>
          <a:endParaRPr lang="en-US" sz="1400" noProof="0" dirty="0">
            <a:latin typeface="Segoe UI" panose="020B0502040204020203" pitchFamily="34" charset="0"/>
            <a:cs typeface="Segoe UI" panose="020B0502040204020203" pitchFamily="34" charset="0"/>
          </a:endParaRPr>
        </a:p>
      </dgm:t>
    </dgm:pt>
    <dgm:pt modelId="{086062BF-1A2C-4E0A-BCA8-EF358AE2B5C4}">
      <dgm:prSet phldrT="[Texto]" custT="1"/>
      <dgm:spPr/>
      <dgm:t>
        <a:bodyPr/>
        <a:lstStyle/>
        <a:p>
          <a:r>
            <a:rPr lang="en-US" sz="1400" noProof="0" dirty="0" smtClean="0">
              <a:latin typeface="Segoe UI" panose="020B0502040204020203" pitchFamily="34" charset="0"/>
              <a:cs typeface="Segoe UI" panose="020B0502040204020203" pitchFamily="34" charset="0"/>
            </a:rPr>
            <a:t>Management of Publicity Projects</a:t>
          </a:r>
          <a:endParaRPr lang="en-US" sz="1400" noProof="0" dirty="0">
            <a:latin typeface="Segoe UI" panose="020B0502040204020203" pitchFamily="34" charset="0"/>
            <a:cs typeface="Segoe UI" panose="020B0502040204020203" pitchFamily="34" charset="0"/>
          </a:endParaRPr>
        </a:p>
      </dgm:t>
    </dgm:pt>
    <dgm:pt modelId="{7FE61B50-C9A9-4112-A6F9-2198595EBEB4}" type="parTrans" cxnId="{10442AEA-D8E4-4E32-A285-DD784AD1E39D}">
      <dgm:prSet/>
      <dgm:spPr/>
      <dgm:t>
        <a:bodyPr/>
        <a:lstStyle/>
        <a:p>
          <a:endParaRPr lang="en-US" sz="1400" noProof="0" dirty="0">
            <a:latin typeface="Segoe UI" panose="020B0502040204020203" pitchFamily="34" charset="0"/>
            <a:cs typeface="Segoe UI" panose="020B0502040204020203" pitchFamily="34" charset="0"/>
          </a:endParaRPr>
        </a:p>
      </dgm:t>
    </dgm:pt>
    <dgm:pt modelId="{0997A33E-2C0E-4784-9B0B-1E123F8D10DA}" type="sibTrans" cxnId="{10442AEA-D8E4-4E32-A285-DD784AD1E39D}">
      <dgm:prSet/>
      <dgm:spPr/>
      <dgm:t>
        <a:bodyPr/>
        <a:lstStyle/>
        <a:p>
          <a:endParaRPr lang="en-US" sz="1400" noProof="0" dirty="0">
            <a:latin typeface="Segoe UI" panose="020B0502040204020203" pitchFamily="34" charset="0"/>
            <a:cs typeface="Segoe UI" panose="020B0502040204020203" pitchFamily="34" charset="0"/>
          </a:endParaRPr>
        </a:p>
      </dgm:t>
    </dgm:pt>
    <dgm:pt modelId="{9A930A37-4F46-41C4-B949-DD366D415CB4}">
      <dgm:prSet phldrT="[Texto]" custT="1"/>
      <dgm:spPr/>
      <dgm:t>
        <a:bodyPr/>
        <a:lstStyle/>
        <a:p>
          <a:r>
            <a:rPr lang="en-US" sz="1400" noProof="0" dirty="0" smtClean="0">
              <a:latin typeface="Segoe UI" panose="020B0502040204020203" pitchFamily="34" charset="0"/>
              <a:cs typeface="Segoe UI" panose="020B0502040204020203" pitchFamily="34" charset="0"/>
            </a:rPr>
            <a:t>Sanitary Responsible</a:t>
          </a:r>
          <a:endParaRPr lang="en-US" sz="1400" noProof="0" dirty="0">
            <a:latin typeface="Segoe UI" panose="020B0502040204020203" pitchFamily="34" charset="0"/>
            <a:cs typeface="Segoe UI" panose="020B0502040204020203" pitchFamily="34" charset="0"/>
          </a:endParaRPr>
        </a:p>
      </dgm:t>
    </dgm:pt>
    <dgm:pt modelId="{DB35F2BB-8CB9-452E-807D-51E421AEE21E}" type="parTrans" cxnId="{39E50580-BFD6-4EA6-8784-FB5FD2D0C226}">
      <dgm:prSet/>
      <dgm:spPr/>
      <dgm:t>
        <a:bodyPr/>
        <a:lstStyle/>
        <a:p>
          <a:endParaRPr lang="en-US" sz="1400" noProof="0" dirty="0">
            <a:latin typeface="Segoe UI" panose="020B0502040204020203" pitchFamily="34" charset="0"/>
            <a:cs typeface="Segoe UI" panose="020B0502040204020203" pitchFamily="34" charset="0"/>
          </a:endParaRPr>
        </a:p>
      </dgm:t>
    </dgm:pt>
    <dgm:pt modelId="{36DC594C-9165-4114-BA08-3B65874D332B}" type="sibTrans" cxnId="{39E50580-BFD6-4EA6-8784-FB5FD2D0C226}">
      <dgm:prSet/>
      <dgm:spPr/>
      <dgm:t>
        <a:bodyPr/>
        <a:lstStyle/>
        <a:p>
          <a:endParaRPr lang="en-US" sz="1400" noProof="0" dirty="0">
            <a:latin typeface="Segoe UI" panose="020B0502040204020203" pitchFamily="34" charset="0"/>
            <a:cs typeface="Segoe UI" panose="020B0502040204020203" pitchFamily="34" charset="0"/>
          </a:endParaRPr>
        </a:p>
      </dgm:t>
    </dgm:pt>
    <dgm:pt modelId="{9F32D594-71B1-4F10-8F17-D72CCAE652BE}">
      <dgm:prSet phldrT="[Texto]" custT="1"/>
      <dgm:spPr/>
      <dgm:t>
        <a:bodyPr/>
        <a:lstStyle/>
        <a:p>
          <a:r>
            <a:rPr lang="en-US" sz="1400" noProof="0" dirty="0" smtClean="0">
              <a:latin typeface="Segoe UI" panose="020B0502040204020203" pitchFamily="34" charset="0"/>
              <a:cs typeface="Segoe UI" panose="020B0502040204020203" pitchFamily="34" charset="0"/>
            </a:rPr>
            <a:t>Regulatory Project Collaborators</a:t>
          </a:r>
          <a:endParaRPr lang="en-US" sz="1400" noProof="0" dirty="0">
            <a:latin typeface="Segoe UI" panose="020B0502040204020203" pitchFamily="34" charset="0"/>
            <a:cs typeface="Segoe UI" panose="020B0502040204020203" pitchFamily="34" charset="0"/>
          </a:endParaRPr>
        </a:p>
      </dgm:t>
    </dgm:pt>
    <dgm:pt modelId="{5619C139-6A38-4946-90C9-147C1CF72446}" type="parTrans" cxnId="{F69E9FA1-10C7-4F92-A89E-D32A3AE55C07}">
      <dgm:prSet/>
      <dgm:spPr/>
      <dgm:t>
        <a:bodyPr/>
        <a:lstStyle/>
        <a:p>
          <a:endParaRPr lang="en-US" sz="1400" noProof="0" dirty="0">
            <a:latin typeface="Segoe UI" panose="020B0502040204020203" pitchFamily="34" charset="0"/>
            <a:cs typeface="Segoe UI" panose="020B0502040204020203" pitchFamily="34" charset="0"/>
          </a:endParaRPr>
        </a:p>
      </dgm:t>
    </dgm:pt>
    <dgm:pt modelId="{5E8CF12C-DDD8-4CD9-954B-1F914CEF4D0C}" type="sibTrans" cxnId="{F69E9FA1-10C7-4F92-A89E-D32A3AE55C07}">
      <dgm:prSet/>
      <dgm:spPr/>
      <dgm:t>
        <a:bodyPr/>
        <a:lstStyle/>
        <a:p>
          <a:endParaRPr lang="en-US" sz="1400" noProof="0" dirty="0">
            <a:latin typeface="Segoe UI" panose="020B0502040204020203" pitchFamily="34" charset="0"/>
            <a:cs typeface="Segoe UI" panose="020B0502040204020203" pitchFamily="34" charset="0"/>
          </a:endParaRPr>
        </a:p>
      </dgm:t>
    </dgm:pt>
    <dgm:pt modelId="{F72A3689-1C4B-4ECA-9FA2-0C3AB0655119}">
      <dgm:prSet phldrT="[Texto]" custT="1"/>
      <dgm:spPr/>
      <dgm:t>
        <a:bodyPr/>
        <a:lstStyle/>
        <a:p>
          <a:r>
            <a:rPr lang="en-US" sz="1100" noProof="0" dirty="0" smtClean="0">
              <a:latin typeface="Segoe UI" panose="020B0502040204020203" pitchFamily="34" charset="0"/>
              <a:cs typeface="Segoe UI" panose="020B0502040204020203" pitchFamily="34" charset="0"/>
            </a:rPr>
            <a:t>Invoices, taxes and payment support</a:t>
          </a:r>
          <a:endParaRPr lang="en-US" sz="1100" noProof="0" dirty="0">
            <a:latin typeface="Segoe UI" panose="020B0502040204020203" pitchFamily="34" charset="0"/>
            <a:cs typeface="Segoe UI" panose="020B0502040204020203" pitchFamily="34" charset="0"/>
          </a:endParaRPr>
        </a:p>
      </dgm:t>
    </dgm:pt>
    <dgm:pt modelId="{5D82BEEB-FC05-4525-9298-EB4488718AFF}" type="parTrans" cxnId="{BE7F38BC-223E-4018-9D9B-79CD088F03FF}">
      <dgm:prSet/>
      <dgm:spPr/>
      <dgm:t>
        <a:bodyPr/>
        <a:lstStyle/>
        <a:p>
          <a:endParaRPr lang="en-US" sz="1400" noProof="0" dirty="0">
            <a:latin typeface="Segoe UI" panose="020B0502040204020203" pitchFamily="34" charset="0"/>
            <a:cs typeface="Segoe UI" panose="020B0502040204020203" pitchFamily="34" charset="0"/>
          </a:endParaRPr>
        </a:p>
      </dgm:t>
    </dgm:pt>
    <dgm:pt modelId="{01AF3B7D-2E89-4619-A20E-F5373FDFC615}" type="sibTrans" cxnId="{BE7F38BC-223E-4018-9D9B-79CD088F03FF}">
      <dgm:prSet/>
      <dgm:spPr/>
      <dgm:t>
        <a:bodyPr/>
        <a:lstStyle/>
        <a:p>
          <a:endParaRPr lang="en-US" sz="1400" noProof="0" dirty="0">
            <a:latin typeface="Segoe UI" panose="020B0502040204020203" pitchFamily="34" charset="0"/>
            <a:cs typeface="Segoe UI" panose="020B0502040204020203" pitchFamily="34" charset="0"/>
          </a:endParaRPr>
        </a:p>
      </dgm:t>
    </dgm:pt>
    <dgm:pt modelId="{BE01BB8F-D127-483B-9FCD-FAAD778C9676}">
      <dgm:prSet phldrT="[Texto]" custT="1"/>
      <dgm:spPr/>
      <dgm:t>
        <a:bodyPr/>
        <a:lstStyle/>
        <a:p>
          <a:r>
            <a:rPr lang="en-US" sz="1100" noProof="0" dirty="0" smtClean="0">
              <a:latin typeface="Segoe UI" panose="020B0502040204020203" pitchFamily="34" charset="0"/>
              <a:cs typeface="Segoe UI" panose="020B0502040204020203" pitchFamily="34" charset="0"/>
            </a:rPr>
            <a:t>Publicity and Digital marketing strategies for SRE and for clients. Image. Webpage. Trainings.</a:t>
          </a:r>
          <a:endParaRPr lang="en-US" sz="1100" noProof="0" dirty="0">
            <a:latin typeface="Segoe UI" panose="020B0502040204020203" pitchFamily="34" charset="0"/>
            <a:cs typeface="Segoe UI" panose="020B0502040204020203" pitchFamily="34" charset="0"/>
          </a:endParaRPr>
        </a:p>
      </dgm:t>
    </dgm:pt>
    <dgm:pt modelId="{8DE0C045-AFA2-40B2-9309-24EECFE44382}" type="parTrans" cxnId="{AF825D43-A82A-4531-9F42-787DB4A2FF00}">
      <dgm:prSet/>
      <dgm:spPr/>
      <dgm:t>
        <a:bodyPr/>
        <a:lstStyle/>
        <a:p>
          <a:endParaRPr lang="en-US" sz="1400" noProof="0" dirty="0">
            <a:latin typeface="Segoe UI" panose="020B0502040204020203" pitchFamily="34" charset="0"/>
            <a:cs typeface="Segoe UI" panose="020B0502040204020203" pitchFamily="34" charset="0"/>
          </a:endParaRPr>
        </a:p>
      </dgm:t>
    </dgm:pt>
    <dgm:pt modelId="{996B5A2A-F532-4A00-89A9-F488F9E4747E}" type="sibTrans" cxnId="{AF825D43-A82A-4531-9F42-787DB4A2FF00}">
      <dgm:prSet/>
      <dgm:spPr/>
      <dgm:t>
        <a:bodyPr/>
        <a:lstStyle/>
        <a:p>
          <a:endParaRPr lang="en-US" sz="1400" noProof="0" dirty="0">
            <a:latin typeface="Segoe UI" panose="020B0502040204020203" pitchFamily="34" charset="0"/>
            <a:cs typeface="Segoe UI" panose="020B0502040204020203" pitchFamily="34" charset="0"/>
          </a:endParaRPr>
        </a:p>
      </dgm:t>
    </dgm:pt>
    <dgm:pt modelId="{3F86D053-1DC8-405E-9415-0913AFE1906C}">
      <dgm:prSet phldrT="[Texto]" custT="1"/>
      <dgm:spPr/>
      <dgm:t>
        <a:bodyPr/>
        <a:lstStyle/>
        <a:p>
          <a:r>
            <a:rPr lang="en-US" sz="1100" noProof="0" dirty="0" smtClean="0">
              <a:latin typeface="Segoe UI" panose="020B0502040204020203" pitchFamily="34" charset="0"/>
              <a:cs typeface="Segoe UI" panose="020B0502040204020203" pitchFamily="34" charset="0"/>
            </a:rPr>
            <a:t>Establishment supervision. Trainings. </a:t>
          </a:r>
          <a:r>
            <a:rPr lang="en-US" sz="1100" noProof="0" dirty="0" err="1" smtClean="0">
              <a:latin typeface="Segoe UI" panose="020B0502040204020203" pitchFamily="34" charset="0"/>
              <a:cs typeface="Segoe UI" panose="020B0502040204020203" pitchFamily="34" charset="0"/>
            </a:rPr>
            <a:t>Pharmacovigialnce</a:t>
          </a:r>
          <a:r>
            <a:rPr lang="en-US" sz="1100" noProof="0" dirty="0" smtClean="0">
              <a:latin typeface="Segoe UI" panose="020B0502040204020203" pitchFamily="34" charset="0"/>
              <a:cs typeface="Segoe UI" panose="020B0502040204020203" pitchFamily="34" charset="0"/>
            </a:rPr>
            <a:t>. </a:t>
          </a:r>
          <a:r>
            <a:rPr lang="en-US" sz="1100" noProof="0" dirty="0" err="1" smtClean="0">
              <a:latin typeface="Segoe UI" panose="020B0502040204020203" pitchFamily="34" charset="0"/>
              <a:cs typeface="Segoe UI" panose="020B0502040204020203" pitchFamily="34" charset="0"/>
            </a:rPr>
            <a:t>Technosurviellance</a:t>
          </a:r>
          <a:endParaRPr lang="en-US" sz="1100" noProof="0" dirty="0">
            <a:latin typeface="Segoe UI" panose="020B0502040204020203" pitchFamily="34" charset="0"/>
            <a:cs typeface="Segoe UI" panose="020B0502040204020203" pitchFamily="34" charset="0"/>
          </a:endParaRPr>
        </a:p>
      </dgm:t>
    </dgm:pt>
    <dgm:pt modelId="{0576A4F7-A75F-4CDA-8FEA-631CDA527325}" type="parTrans" cxnId="{ED4C6853-775B-43C4-90BF-57EC4E000432}">
      <dgm:prSet/>
      <dgm:spPr/>
      <dgm:t>
        <a:bodyPr/>
        <a:lstStyle/>
        <a:p>
          <a:endParaRPr lang="en-US" sz="1400" noProof="0" dirty="0">
            <a:latin typeface="Segoe UI" panose="020B0502040204020203" pitchFamily="34" charset="0"/>
            <a:cs typeface="Segoe UI" panose="020B0502040204020203" pitchFamily="34" charset="0"/>
          </a:endParaRPr>
        </a:p>
      </dgm:t>
    </dgm:pt>
    <dgm:pt modelId="{8494748E-85FB-46D5-9F36-797E0056C2F9}" type="sibTrans" cxnId="{ED4C6853-775B-43C4-90BF-57EC4E000432}">
      <dgm:prSet/>
      <dgm:spPr/>
      <dgm:t>
        <a:bodyPr/>
        <a:lstStyle/>
        <a:p>
          <a:endParaRPr lang="en-US" sz="1400" noProof="0" dirty="0">
            <a:latin typeface="Segoe UI" panose="020B0502040204020203" pitchFamily="34" charset="0"/>
            <a:cs typeface="Segoe UI" panose="020B0502040204020203" pitchFamily="34" charset="0"/>
          </a:endParaRPr>
        </a:p>
      </dgm:t>
    </dgm:pt>
    <dgm:pt modelId="{71A77E28-3303-496D-A0EF-DC48D241AB7F}">
      <dgm:prSet phldrT="[Texto]" custT="1"/>
      <dgm:spPr/>
      <dgm:t>
        <a:bodyPr/>
        <a:lstStyle/>
        <a:p>
          <a:r>
            <a:rPr lang="en-US" sz="1100" noProof="0" dirty="0" smtClean="0">
              <a:latin typeface="Segoe UI" panose="020B0502040204020203" pitchFamily="34" charset="0"/>
              <a:cs typeface="Segoe UI" panose="020B0502040204020203" pitchFamily="34" charset="0"/>
            </a:rPr>
            <a:t>Regulatory Affairs for health products</a:t>
          </a:r>
          <a:endParaRPr lang="en-US" sz="1100" noProof="0" dirty="0">
            <a:latin typeface="Segoe UI" panose="020B0502040204020203" pitchFamily="34" charset="0"/>
            <a:cs typeface="Segoe UI" panose="020B0502040204020203" pitchFamily="34" charset="0"/>
          </a:endParaRPr>
        </a:p>
      </dgm:t>
    </dgm:pt>
    <dgm:pt modelId="{8237487C-4662-4FAF-9A99-25E4E6EF9537}" type="parTrans" cxnId="{8901808A-636B-4D01-B3F3-C4D38F398440}">
      <dgm:prSet/>
      <dgm:spPr/>
      <dgm:t>
        <a:bodyPr/>
        <a:lstStyle/>
        <a:p>
          <a:endParaRPr lang="en-US" sz="1400" noProof="0" dirty="0">
            <a:latin typeface="Segoe UI" panose="020B0502040204020203" pitchFamily="34" charset="0"/>
            <a:cs typeface="Segoe UI" panose="020B0502040204020203" pitchFamily="34" charset="0"/>
          </a:endParaRPr>
        </a:p>
      </dgm:t>
    </dgm:pt>
    <dgm:pt modelId="{63E3536A-2637-4D34-90F5-4D104828264B}" type="sibTrans" cxnId="{8901808A-636B-4D01-B3F3-C4D38F398440}">
      <dgm:prSet/>
      <dgm:spPr/>
      <dgm:t>
        <a:bodyPr/>
        <a:lstStyle/>
        <a:p>
          <a:endParaRPr lang="en-US" sz="1400" noProof="0" dirty="0">
            <a:latin typeface="Segoe UI" panose="020B0502040204020203" pitchFamily="34" charset="0"/>
            <a:cs typeface="Segoe UI" panose="020B0502040204020203" pitchFamily="34" charset="0"/>
          </a:endParaRPr>
        </a:p>
      </dgm:t>
    </dgm:pt>
    <dgm:pt modelId="{29D30D9E-9A64-4131-8C25-D09E0F24CDE6}">
      <dgm:prSet phldrT="[Texto]" custT="1"/>
      <dgm:spPr/>
      <dgm:t>
        <a:bodyPr/>
        <a:lstStyle/>
        <a:p>
          <a:r>
            <a:rPr lang="en-US" sz="900" noProof="0" dirty="0" smtClean="0">
              <a:latin typeface="Segoe UI" panose="020B0502040204020203" pitchFamily="34" charset="0"/>
              <a:cs typeface="Segoe UI" panose="020B0502040204020203" pitchFamily="34" charset="0"/>
            </a:rPr>
            <a:t>Services related to Quality Control, GMPs, Clinical Trials and regulatory advice for developments of new drugs and medical devices</a:t>
          </a:r>
          <a:endParaRPr lang="en-US" sz="900" noProof="0" dirty="0">
            <a:latin typeface="Segoe UI" panose="020B0502040204020203" pitchFamily="34" charset="0"/>
            <a:cs typeface="Segoe UI" panose="020B0502040204020203" pitchFamily="34" charset="0"/>
          </a:endParaRPr>
        </a:p>
      </dgm:t>
    </dgm:pt>
    <dgm:pt modelId="{7AAEB0FA-8E23-46AB-87BB-70C973FA32D2}" type="parTrans" cxnId="{BB67DB15-5546-4A8C-87DC-12C06AF08E42}">
      <dgm:prSet/>
      <dgm:spPr/>
      <dgm:t>
        <a:bodyPr/>
        <a:lstStyle/>
        <a:p>
          <a:endParaRPr lang="es-ES"/>
        </a:p>
      </dgm:t>
    </dgm:pt>
    <dgm:pt modelId="{7C8C11F6-C594-4908-A87B-FE5B2838CA72}" type="sibTrans" cxnId="{BB67DB15-5546-4A8C-87DC-12C06AF08E42}">
      <dgm:prSet/>
      <dgm:spPr/>
      <dgm:t>
        <a:bodyPr/>
        <a:lstStyle/>
        <a:p>
          <a:endParaRPr lang="es-ES"/>
        </a:p>
      </dgm:t>
    </dgm:pt>
    <dgm:pt modelId="{9E33098C-A34E-4B10-B7A8-A7D21A1F10CF}" type="pres">
      <dgm:prSet presAssocID="{520670F9-CA6B-4347-B88E-0540BABA7B1C}" presName="hierChild1" presStyleCnt="0">
        <dgm:presLayoutVars>
          <dgm:orgChart val="1"/>
          <dgm:chPref val="1"/>
          <dgm:dir/>
          <dgm:animOne val="branch"/>
          <dgm:animLvl val="lvl"/>
          <dgm:resizeHandles/>
        </dgm:presLayoutVars>
      </dgm:prSet>
      <dgm:spPr/>
      <dgm:t>
        <a:bodyPr/>
        <a:lstStyle/>
        <a:p>
          <a:endParaRPr lang="es-ES"/>
        </a:p>
      </dgm:t>
    </dgm:pt>
    <dgm:pt modelId="{84FC11A8-2785-4A2D-9166-6F3A10DFF1BC}" type="pres">
      <dgm:prSet presAssocID="{1C87B6BD-C833-4D9E-9671-E2CFEA03E983}" presName="hierRoot1" presStyleCnt="0">
        <dgm:presLayoutVars>
          <dgm:hierBranch val="init"/>
        </dgm:presLayoutVars>
      </dgm:prSet>
      <dgm:spPr/>
    </dgm:pt>
    <dgm:pt modelId="{74AA6D1D-35E7-4072-9169-AC5DE9607FA8}" type="pres">
      <dgm:prSet presAssocID="{1C87B6BD-C833-4D9E-9671-E2CFEA03E983}" presName="rootComposite1" presStyleCnt="0"/>
      <dgm:spPr/>
    </dgm:pt>
    <dgm:pt modelId="{85F84525-A347-4C35-B6C5-04859EB813E3}" type="pres">
      <dgm:prSet presAssocID="{1C87B6BD-C833-4D9E-9671-E2CFEA03E983}" presName="rootText1" presStyleLbl="node0" presStyleIdx="0" presStyleCnt="1">
        <dgm:presLayoutVars>
          <dgm:chPref val="3"/>
        </dgm:presLayoutVars>
      </dgm:prSet>
      <dgm:spPr/>
      <dgm:t>
        <a:bodyPr/>
        <a:lstStyle/>
        <a:p>
          <a:endParaRPr lang="es-ES"/>
        </a:p>
      </dgm:t>
    </dgm:pt>
    <dgm:pt modelId="{BFF122F0-246F-4379-BFE6-DAA983838F39}" type="pres">
      <dgm:prSet presAssocID="{1C87B6BD-C833-4D9E-9671-E2CFEA03E983}" presName="rootConnector1" presStyleLbl="node1" presStyleIdx="0" presStyleCnt="0"/>
      <dgm:spPr/>
      <dgm:t>
        <a:bodyPr/>
        <a:lstStyle/>
        <a:p>
          <a:endParaRPr lang="es-ES"/>
        </a:p>
      </dgm:t>
    </dgm:pt>
    <dgm:pt modelId="{B3E69902-7FAE-4A0C-98E5-2B15A935F9C7}" type="pres">
      <dgm:prSet presAssocID="{1C87B6BD-C833-4D9E-9671-E2CFEA03E983}" presName="hierChild2" presStyleCnt="0"/>
      <dgm:spPr/>
    </dgm:pt>
    <dgm:pt modelId="{49BFAF51-9B7B-4842-BB17-DB122A6385AD}" type="pres">
      <dgm:prSet presAssocID="{75010844-49C2-45F2-B1B5-845A5186DA7D}" presName="Name37" presStyleLbl="parChTrans1D2" presStyleIdx="0" presStyleCnt="4"/>
      <dgm:spPr/>
      <dgm:t>
        <a:bodyPr/>
        <a:lstStyle/>
        <a:p>
          <a:endParaRPr lang="es-ES"/>
        </a:p>
      </dgm:t>
    </dgm:pt>
    <dgm:pt modelId="{4AEC2A0F-38F7-42CE-BC90-61B6BE790366}" type="pres">
      <dgm:prSet presAssocID="{0EF498B7-BB94-4AA1-8A2A-B38F251B276A}" presName="hierRoot2" presStyleCnt="0">
        <dgm:presLayoutVars>
          <dgm:hierBranch val="init"/>
        </dgm:presLayoutVars>
      </dgm:prSet>
      <dgm:spPr/>
    </dgm:pt>
    <dgm:pt modelId="{EDF890D1-D2CB-4FD7-AA57-25824C29438A}" type="pres">
      <dgm:prSet presAssocID="{0EF498B7-BB94-4AA1-8A2A-B38F251B276A}" presName="rootComposite" presStyleCnt="0"/>
      <dgm:spPr/>
    </dgm:pt>
    <dgm:pt modelId="{84EAF79B-E3B0-487A-8EAE-2500C639FE91}" type="pres">
      <dgm:prSet presAssocID="{0EF498B7-BB94-4AA1-8A2A-B38F251B276A}" presName="rootText" presStyleLbl="node2" presStyleIdx="0" presStyleCnt="4">
        <dgm:presLayoutVars>
          <dgm:chPref val="3"/>
        </dgm:presLayoutVars>
      </dgm:prSet>
      <dgm:spPr/>
      <dgm:t>
        <a:bodyPr/>
        <a:lstStyle/>
        <a:p>
          <a:endParaRPr lang="es-ES"/>
        </a:p>
      </dgm:t>
    </dgm:pt>
    <dgm:pt modelId="{43D1C2D3-6FE9-48DC-A29C-B09C7C94029F}" type="pres">
      <dgm:prSet presAssocID="{0EF498B7-BB94-4AA1-8A2A-B38F251B276A}" presName="rootConnector" presStyleLbl="node2" presStyleIdx="0" presStyleCnt="4"/>
      <dgm:spPr/>
      <dgm:t>
        <a:bodyPr/>
        <a:lstStyle/>
        <a:p>
          <a:endParaRPr lang="es-ES"/>
        </a:p>
      </dgm:t>
    </dgm:pt>
    <dgm:pt modelId="{4B6E0BDB-0050-446E-8AF4-AF061769C54C}" type="pres">
      <dgm:prSet presAssocID="{0EF498B7-BB94-4AA1-8A2A-B38F251B276A}" presName="hierChild4" presStyleCnt="0"/>
      <dgm:spPr/>
    </dgm:pt>
    <dgm:pt modelId="{58268C03-1476-4155-A5D1-CDBDB10A4E70}" type="pres">
      <dgm:prSet presAssocID="{5D82BEEB-FC05-4525-9298-EB4488718AFF}" presName="Name37" presStyleLbl="parChTrans1D3" presStyleIdx="0" presStyleCnt="5"/>
      <dgm:spPr/>
      <dgm:t>
        <a:bodyPr/>
        <a:lstStyle/>
        <a:p>
          <a:endParaRPr lang="es-ES"/>
        </a:p>
      </dgm:t>
    </dgm:pt>
    <dgm:pt modelId="{8785DB2F-AC23-4178-8716-D4FF9F31B07B}" type="pres">
      <dgm:prSet presAssocID="{F72A3689-1C4B-4ECA-9FA2-0C3AB0655119}" presName="hierRoot2" presStyleCnt="0">
        <dgm:presLayoutVars>
          <dgm:hierBranch val="init"/>
        </dgm:presLayoutVars>
      </dgm:prSet>
      <dgm:spPr/>
    </dgm:pt>
    <dgm:pt modelId="{D0F6C4F3-1538-4152-BE61-B6FF18AEF35E}" type="pres">
      <dgm:prSet presAssocID="{F72A3689-1C4B-4ECA-9FA2-0C3AB0655119}" presName="rootComposite" presStyleCnt="0"/>
      <dgm:spPr/>
    </dgm:pt>
    <dgm:pt modelId="{8EBC2E4F-C0CA-4935-AB13-A3E1B549D893}" type="pres">
      <dgm:prSet presAssocID="{F72A3689-1C4B-4ECA-9FA2-0C3AB0655119}" presName="rootText" presStyleLbl="node3" presStyleIdx="0" presStyleCnt="5">
        <dgm:presLayoutVars>
          <dgm:chPref val="3"/>
        </dgm:presLayoutVars>
      </dgm:prSet>
      <dgm:spPr/>
      <dgm:t>
        <a:bodyPr/>
        <a:lstStyle/>
        <a:p>
          <a:endParaRPr lang="es-ES"/>
        </a:p>
      </dgm:t>
    </dgm:pt>
    <dgm:pt modelId="{7C797F68-5228-4A38-8DA2-B7CB9D094DAD}" type="pres">
      <dgm:prSet presAssocID="{F72A3689-1C4B-4ECA-9FA2-0C3AB0655119}" presName="rootConnector" presStyleLbl="node3" presStyleIdx="0" presStyleCnt="5"/>
      <dgm:spPr/>
      <dgm:t>
        <a:bodyPr/>
        <a:lstStyle/>
        <a:p>
          <a:endParaRPr lang="es-ES"/>
        </a:p>
      </dgm:t>
    </dgm:pt>
    <dgm:pt modelId="{B959847B-A388-4796-9950-062629E3BDF7}" type="pres">
      <dgm:prSet presAssocID="{F72A3689-1C4B-4ECA-9FA2-0C3AB0655119}" presName="hierChild4" presStyleCnt="0"/>
      <dgm:spPr/>
    </dgm:pt>
    <dgm:pt modelId="{10EA20C5-DFB5-4063-B9C7-A57113ACFAC9}" type="pres">
      <dgm:prSet presAssocID="{F72A3689-1C4B-4ECA-9FA2-0C3AB0655119}" presName="hierChild5" presStyleCnt="0"/>
      <dgm:spPr/>
    </dgm:pt>
    <dgm:pt modelId="{E76B03A0-8EC8-4D53-8845-868FC971CDEE}" type="pres">
      <dgm:prSet presAssocID="{0EF498B7-BB94-4AA1-8A2A-B38F251B276A}" presName="hierChild5" presStyleCnt="0"/>
      <dgm:spPr/>
    </dgm:pt>
    <dgm:pt modelId="{8354DDDE-F056-4D68-888B-FFC4593F3FE2}" type="pres">
      <dgm:prSet presAssocID="{7FE61B50-C9A9-4112-A6F9-2198595EBEB4}" presName="Name37" presStyleLbl="parChTrans1D2" presStyleIdx="1" presStyleCnt="4"/>
      <dgm:spPr/>
      <dgm:t>
        <a:bodyPr/>
        <a:lstStyle/>
        <a:p>
          <a:endParaRPr lang="es-ES"/>
        </a:p>
      </dgm:t>
    </dgm:pt>
    <dgm:pt modelId="{4700211C-740B-4F42-B343-16B4B589797C}" type="pres">
      <dgm:prSet presAssocID="{086062BF-1A2C-4E0A-BCA8-EF358AE2B5C4}" presName="hierRoot2" presStyleCnt="0">
        <dgm:presLayoutVars>
          <dgm:hierBranch val="init"/>
        </dgm:presLayoutVars>
      </dgm:prSet>
      <dgm:spPr/>
    </dgm:pt>
    <dgm:pt modelId="{477D80D4-05BA-423B-B21D-3C82490FD414}" type="pres">
      <dgm:prSet presAssocID="{086062BF-1A2C-4E0A-BCA8-EF358AE2B5C4}" presName="rootComposite" presStyleCnt="0"/>
      <dgm:spPr/>
    </dgm:pt>
    <dgm:pt modelId="{80A2CC2B-5CC3-44EF-B991-453D10ADA775}" type="pres">
      <dgm:prSet presAssocID="{086062BF-1A2C-4E0A-BCA8-EF358AE2B5C4}" presName="rootText" presStyleLbl="node2" presStyleIdx="1" presStyleCnt="4">
        <dgm:presLayoutVars>
          <dgm:chPref val="3"/>
        </dgm:presLayoutVars>
      </dgm:prSet>
      <dgm:spPr/>
      <dgm:t>
        <a:bodyPr/>
        <a:lstStyle/>
        <a:p>
          <a:endParaRPr lang="es-ES"/>
        </a:p>
      </dgm:t>
    </dgm:pt>
    <dgm:pt modelId="{EF72618C-B50C-4FD8-90F4-3382D124217D}" type="pres">
      <dgm:prSet presAssocID="{086062BF-1A2C-4E0A-BCA8-EF358AE2B5C4}" presName="rootConnector" presStyleLbl="node2" presStyleIdx="1" presStyleCnt="4"/>
      <dgm:spPr/>
      <dgm:t>
        <a:bodyPr/>
        <a:lstStyle/>
        <a:p>
          <a:endParaRPr lang="es-ES"/>
        </a:p>
      </dgm:t>
    </dgm:pt>
    <dgm:pt modelId="{366A5A16-8337-4C16-8297-8E9214B80704}" type="pres">
      <dgm:prSet presAssocID="{086062BF-1A2C-4E0A-BCA8-EF358AE2B5C4}" presName="hierChild4" presStyleCnt="0"/>
      <dgm:spPr/>
    </dgm:pt>
    <dgm:pt modelId="{482EB4AC-755A-4730-AA48-FB35D19AABD2}" type="pres">
      <dgm:prSet presAssocID="{8DE0C045-AFA2-40B2-9309-24EECFE44382}" presName="Name37" presStyleLbl="parChTrans1D3" presStyleIdx="1" presStyleCnt="5"/>
      <dgm:spPr/>
      <dgm:t>
        <a:bodyPr/>
        <a:lstStyle/>
        <a:p>
          <a:endParaRPr lang="es-ES"/>
        </a:p>
      </dgm:t>
    </dgm:pt>
    <dgm:pt modelId="{8E38F2F6-D451-4225-924D-0820731A70CB}" type="pres">
      <dgm:prSet presAssocID="{BE01BB8F-D127-483B-9FCD-FAAD778C9676}" presName="hierRoot2" presStyleCnt="0">
        <dgm:presLayoutVars>
          <dgm:hierBranch val="init"/>
        </dgm:presLayoutVars>
      </dgm:prSet>
      <dgm:spPr/>
    </dgm:pt>
    <dgm:pt modelId="{BF0C9C13-7778-4C1D-B6D2-813ECD879CE8}" type="pres">
      <dgm:prSet presAssocID="{BE01BB8F-D127-483B-9FCD-FAAD778C9676}" presName="rootComposite" presStyleCnt="0"/>
      <dgm:spPr/>
    </dgm:pt>
    <dgm:pt modelId="{3ACCC0E9-40C9-4E87-8F3D-5AE25F262146}" type="pres">
      <dgm:prSet presAssocID="{BE01BB8F-D127-483B-9FCD-FAAD778C9676}" presName="rootText" presStyleLbl="node3" presStyleIdx="1" presStyleCnt="5">
        <dgm:presLayoutVars>
          <dgm:chPref val="3"/>
        </dgm:presLayoutVars>
      </dgm:prSet>
      <dgm:spPr/>
      <dgm:t>
        <a:bodyPr/>
        <a:lstStyle/>
        <a:p>
          <a:endParaRPr lang="es-ES"/>
        </a:p>
      </dgm:t>
    </dgm:pt>
    <dgm:pt modelId="{238F7176-E569-4112-8EAA-A1BB320DE39C}" type="pres">
      <dgm:prSet presAssocID="{BE01BB8F-D127-483B-9FCD-FAAD778C9676}" presName="rootConnector" presStyleLbl="node3" presStyleIdx="1" presStyleCnt="5"/>
      <dgm:spPr/>
      <dgm:t>
        <a:bodyPr/>
        <a:lstStyle/>
        <a:p>
          <a:endParaRPr lang="es-ES"/>
        </a:p>
      </dgm:t>
    </dgm:pt>
    <dgm:pt modelId="{4C6F0CB7-2367-4BD1-B8C2-D471E38B56D3}" type="pres">
      <dgm:prSet presAssocID="{BE01BB8F-D127-483B-9FCD-FAAD778C9676}" presName="hierChild4" presStyleCnt="0"/>
      <dgm:spPr/>
    </dgm:pt>
    <dgm:pt modelId="{FF1D7A1C-27B3-4953-8E8E-788297A63918}" type="pres">
      <dgm:prSet presAssocID="{BE01BB8F-D127-483B-9FCD-FAAD778C9676}" presName="hierChild5" presStyleCnt="0"/>
      <dgm:spPr/>
    </dgm:pt>
    <dgm:pt modelId="{1C7BE2E7-CD98-46D4-9147-D7E4371AA6C5}" type="pres">
      <dgm:prSet presAssocID="{086062BF-1A2C-4E0A-BCA8-EF358AE2B5C4}" presName="hierChild5" presStyleCnt="0"/>
      <dgm:spPr/>
    </dgm:pt>
    <dgm:pt modelId="{DF44E108-22D1-4E4E-9753-BEB784A69A38}" type="pres">
      <dgm:prSet presAssocID="{DB35F2BB-8CB9-452E-807D-51E421AEE21E}" presName="Name37" presStyleLbl="parChTrans1D2" presStyleIdx="2" presStyleCnt="4"/>
      <dgm:spPr/>
      <dgm:t>
        <a:bodyPr/>
        <a:lstStyle/>
        <a:p>
          <a:endParaRPr lang="es-ES"/>
        </a:p>
      </dgm:t>
    </dgm:pt>
    <dgm:pt modelId="{1E43FB71-4441-42FC-B86A-1BD5A87F4FD8}" type="pres">
      <dgm:prSet presAssocID="{9A930A37-4F46-41C4-B949-DD366D415CB4}" presName="hierRoot2" presStyleCnt="0">
        <dgm:presLayoutVars>
          <dgm:hierBranch val="init"/>
        </dgm:presLayoutVars>
      </dgm:prSet>
      <dgm:spPr/>
    </dgm:pt>
    <dgm:pt modelId="{1FEE5EDA-B572-4F4F-8751-15DC58920ED9}" type="pres">
      <dgm:prSet presAssocID="{9A930A37-4F46-41C4-B949-DD366D415CB4}" presName="rootComposite" presStyleCnt="0"/>
      <dgm:spPr/>
    </dgm:pt>
    <dgm:pt modelId="{2DD8AFAF-DDEC-4590-B507-F56A8D7AD44C}" type="pres">
      <dgm:prSet presAssocID="{9A930A37-4F46-41C4-B949-DD366D415CB4}" presName="rootText" presStyleLbl="node2" presStyleIdx="2" presStyleCnt="4">
        <dgm:presLayoutVars>
          <dgm:chPref val="3"/>
        </dgm:presLayoutVars>
      </dgm:prSet>
      <dgm:spPr/>
      <dgm:t>
        <a:bodyPr/>
        <a:lstStyle/>
        <a:p>
          <a:endParaRPr lang="es-ES"/>
        </a:p>
      </dgm:t>
    </dgm:pt>
    <dgm:pt modelId="{F94394EE-AD65-4F35-AA15-D6E8446B8A44}" type="pres">
      <dgm:prSet presAssocID="{9A930A37-4F46-41C4-B949-DD366D415CB4}" presName="rootConnector" presStyleLbl="node2" presStyleIdx="2" presStyleCnt="4"/>
      <dgm:spPr/>
      <dgm:t>
        <a:bodyPr/>
        <a:lstStyle/>
        <a:p>
          <a:endParaRPr lang="es-ES"/>
        </a:p>
      </dgm:t>
    </dgm:pt>
    <dgm:pt modelId="{905F29A2-39EC-4A6A-97DD-6E91A471E9B0}" type="pres">
      <dgm:prSet presAssocID="{9A930A37-4F46-41C4-B949-DD366D415CB4}" presName="hierChild4" presStyleCnt="0"/>
      <dgm:spPr/>
    </dgm:pt>
    <dgm:pt modelId="{6F0080A1-C3AA-4FA9-A478-E0CF10126C77}" type="pres">
      <dgm:prSet presAssocID="{0576A4F7-A75F-4CDA-8FEA-631CDA527325}" presName="Name37" presStyleLbl="parChTrans1D3" presStyleIdx="2" presStyleCnt="5"/>
      <dgm:spPr/>
      <dgm:t>
        <a:bodyPr/>
        <a:lstStyle/>
        <a:p>
          <a:endParaRPr lang="es-ES"/>
        </a:p>
      </dgm:t>
    </dgm:pt>
    <dgm:pt modelId="{69AB065F-DA87-43AD-8CDC-7EE2E3F24BE8}" type="pres">
      <dgm:prSet presAssocID="{3F86D053-1DC8-405E-9415-0913AFE1906C}" presName="hierRoot2" presStyleCnt="0">
        <dgm:presLayoutVars>
          <dgm:hierBranch val="init"/>
        </dgm:presLayoutVars>
      </dgm:prSet>
      <dgm:spPr/>
    </dgm:pt>
    <dgm:pt modelId="{3AC8529A-0B59-467C-888B-E4F4CAE92C93}" type="pres">
      <dgm:prSet presAssocID="{3F86D053-1DC8-405E-9415-0913AFE1906C}" presName="rootComposite" presStyleCnt="0"/>
      <dgm:spPr/>
    </dgm:pt>
    <dgm:pt modelId="{F75B1873-016C-4C70-A394-84B030554938}" type="pres">
      <dgm:prSet presAssocID="{3F86D053-1DC8-405E-9415-0913AFE1906C}" presName="rootText" presStyleLbl="node3" presStyleIdx="2" presStyleCnt="5">
        <dgm:presLayoutVars>
          <dgm:chPref val="3"/>
        </dgm:presLayoutVars>
      </dgm:prSet>
      <dgm:spPr/>
      <dgm:t>
        <a:bodyPr/>
        <a:lstStyle/>
        <a:p>
          <a:endParaRPr lang="es-ES"/>
        </a:p>
      </dgm:t>
    </dgm:pt>
    <dgm:pt modelId="{075E0483-029A-4B2F-AF75-76AF227C5B19}" type="pres">
      <dgm:prSet presAssocID="{3F86D053-1DC8-405E-9415-0913AFE1906C}" presName="rootConnector" presStyleLbl="node3" presStyleIdx="2" presStyleCnt="5"/>
      <dgm:spPr/>
      <dgm:t>
        <a:bodyPr/>
        <a:lstStyle/>
        <a:p>
          <a:endParaRPr lang="es-ES"/>
        </a:p>
      </dgm:t>
    </dgm:pt>
    <dgm:pt modelId="{E3B85E2F-8DF9-487E-BDB9-E47E569954E7}" type="pres">
      <dgm:prSet presAssocID="{3F86D053-1DC8-405E-9415-0913AFE1906C}" presName="hierChild4" presStyleCnt="0"/>
      <dgm:spPr/>
    </dgm:pt>
    <dgm:pt modelId="{7B994568-A705-44D5-926F-D3F11D981DAE}" type="pres">
      <dgm:prSet presAssocID="{3F86D053-1DC8-405E-9415-0913AFE1906C}" presName="hierChild5" presStyleCnt="0"/>
      <dgm:spPr/>
    </dgm:pt>
    <dgm:pt modelId="{8D4E9004-88C0-48F7-A8A7-638F18DA9A44}" type="pres">
      <dgm:prSet presAssocID="{9A930A37-4F46-41C4-B949-DD366D415CB4}" presName="hierChild5" presStyleCnt="0"/>
      <dgm:spPr/>
    </dgm:pt>
    <dgm:pt modelId="{253D012D-7F40-453B-B22E-6FBC11D63144}" type="pres">
      <dgm:prSet presAssocID="{5619C139-6A38-4946-90C9-147C1CF72446}" presName="Name37" presStyleLbl="parChTrans1D2" presStyleIdx="3" presStyleCnt="4"/>
      <dgm:spPr/>
      <dgm:t>
        <a:bodyPr/>
        <a:lstStyle/>
        <a:p>
          <a:endParaRPr lang="es-ES"/>
        </a:p>
      </dgm:t>
    </dgm:pt>
    <dgm:pt modelId="{4141BF63-11A9-4537-9EA4-9FBF1BC4B4D5}" type="pres">
      <dgm:prSet presAssocID="{9F32D594-71B1-4F10-8F17-D72CCAE652BE}" presName="hierRoot2" presStyleCnt="0">
        <dgm:presLayoutVars>
          <dgm:hierBranch val="init"/>
        </dgm:presLayoutVars>
      </dgm:prSet>
      <dgm:spPr/>
    </dgm:pt>
    <dgm:pt modelId="{290558E5-361D-415E-BBDA-202F3F4B8EAC}" type="pres">
      <dgm:prSet presAssocID="{9F32D594-71B1-4F10-8F17-D72CCAE652BE}" presName="rootComposite" presStyleCnt="0"/>
      <dgm:spPr/>
    </dgm:pt>
    <dgm:pt modelId="{4390CF3C-42DA-4C1D-B5FB-33E7B9FFF2E0}" type="pres">
      <dgm:prSet presAssocID="{9F32D594-71B1-4F10-8F17-D72CCAE652BE}" presName="rootText" presStyleLbl="node2" presStyleIdx="3" presStyleCnt="4">
        <dgm:presLayoutVars>
          <dgm:chPref val="3"/>
        </dgm:presLayoutVars>
      </dgm:prSet>
      <dgm:spPr/>
      <dgm:t>
        <a:bodyPr/>
        <a:lstStyle/>
        <a:p>
          <a:endParaRPr lang="es-ES"/>
        </a:p>
      </dgm:t>
    </dgm:pt>
    <dgm:pt modelId="{898C18C1-CA65-4574-9710-BB6DFBB6129E}" type="pres">
      <dgm:prSet presAssocID="{9F32D594-71B1-4F10-8F17-D72CCAE652BE}" presName="rootConnector" presStyleLbl="node2" presStyleIdx="3" presStyleCnt="4"/>
      <dgm:spPr/>
      <dgm:t>
        <a:bodyPr/>
        <a:lstStyle/>
        <a:p>
          <a:endParaRPr lang="es-ES"/>
        </a:p>
      </dgm:t>
    </dgm:pt>
    <dgm:pt modelId="{DC17B159-ED45-46ED-9C1A-277999FDE3C2}" type="pres">
      <dgm:prSet presAssocID="{9F32D594-71B1-4F10-8F17-D72CCAE652BE}" presName="hierChild4" presStyleCnt="0"/>
      <dgm:spPr/>
    </dgm:pt>
    <dgm:pt modelId="{0B7D2E46-3F92-4C2F-9E31-29D30B0A9FFC}" type="pres">
      <dgm:prSet presAssocID="{7AAEB0FA-8E23-46AB-87BB-70C973FA32D2}" presName="Name37" presStyleLbl="parChTrans1D3" presStyleIdx="3" presStyleCnt="5"/>
      <dgm:spPr/>
      <dgm:t>
        <a:bodyPr/>
        <a:lstStyle/>
        <a:p>
          <a:endParaRPr lang="es-ES"/>
        </a:p>
      </dgm:t>
    </dgm:pt>
    <dgm:pt modelId="{6EDBB8CA-1239-4872-9E7A-B15EDB51ABF1}" type="pres">
      <dgm:prSet presAssocID="{29D30D9E-9A64-4131-8C25-D09E0F24CDE6}" presName="hierRoot2" presStyleCnt="0">
        <dgm:presLayoutVars>
          <dgm:hierBranch val="init"/>
        </dgm:presLayoutVars>
      </dgm:prSet>
      <dgm:spPr/>
    </dgm:pt>
    <dgm:pt modelId="{90007BE1-77DD-4830-A12E-892D4282ABF5}" type="pres">
      <dgm:prSet presAssocID="{29D30D9E-9A64-4131-8C25-D09E0F24CDE6}" presName="rootComposite" presStyleCnt="0"/>
      <dgm:spPr/>
    </dgm:pt>
    <dgm:pt modelId="{9579DFBC-1899-4780-BC0A-B64F43D81C87}" type="pres">
      <dgm:prSet presAssocID="{29D30D9E-9A64-4131-8C25-D09E0F24CDE6}" presName="rootText" presStyleLbl="node3" presStyleIdx="3" presStyleCnt="5">
        <dgm:presLayoutVars>
          <dgm:chPref val="3"/>
        </dgm:presLayoutVars>
      </dgm:prSet>
      <dgm:spPr/>
      <dgm:t>
        <a:bodyPr/>
        <a:lstStyle/>
        <a:p>
          <a:endParaRPr lang="es-ES"/>
        </a:p>
      </dgm:t>
    </dgm:pt>
    <dgm:pt modelId="{11CCB8E8-2420-4A15-B778-D7C3A9024958}" type="pres">
      <dgm:prSet presAssocID="{29D30D9E-9A64-4131-8C25-D09E0F24CDE6}" presName="rootConnector" presStyleLbl="node3" presStyleIdx="3" presStyleCnt="5"/>
      <dgm:spPr/>
      <dgm:t>
        <a:bodyPr/>
        <a:lstStyle/>
        <a:p>
          <a:endParaRPr lang="es-ES"/>
        </a:p>
      </dgm:t>
    </dgm:pt>
    <dgm:pt modelId="{1DB7C833-7774-4C19-B0E6-E194755C0E40}" type="pres">
      <dgm:prSet presAssocID="{29D30D9E-9A64-4131-8C25-D09E0F24CDE6}" presName="hierChild4" presStyleCnt="0"/>
      <dgm:spPr/>
    </dgm:pt>
    <dgm:pt modelId="{20307617-1047-4A92-B476-E0C2526939E0}" type="pres">
      <dgm:prSet presAssocID="{29D30D9E-9A64-4131-8C25-D09E0F24CDE6}" presName="hierChild5" presStyleCnt="0"/>
      <dgm:spPr/>
    </dgm:pt>
    <dgm:pt modelId="{2A6599C9-BFD1-4939-8DB8-ADDEC50C64C7}" type="pres">
      <dgm:prSet presAssocID="{8237487C-4662-4FAF-9A99-25E4E6EF9537}" presName="Name37" presStyleLbl="parChTrans1D3" presStyleIdx="4" presStyleCnt="5"/>
      <dgm:spPr/>
      <dgm:t>
        <a:bodyPr/>
        <a:lstStyle/>
        <a:p>
          <a:endParaRPr lang="es-ES"/>
        </a:p>
      </dgm:t>
    </dgm:pt>
    <dgm:pt modelId="{DF10DF98-11BC-4DDD-85A3-53FC233C94CF}" type="pres">
      <dgm:prSet presAssocID="{71A77E28-3303-496D-A0EF-DC48D241AB7F}" presName="hierRoot2" presStyleCnt="0">
        <dgm:presLayoutVars>
          <dgm:hierBranch val="init"/>
        </dgm:presLayoutVars>
      </dgm:prSet>
      <dgm:spPr/>
    </dgm:pt>
    <dgm:pt modelId="{8216C6F0-AA89-4C0A-AA1C-D523FCB59CFD}" type="pres">
      <dgm:prSet presAssocID="{71A77E28-3303-496D-A0EF-DC48D241AB7F}" presName="rootComposite" presStyleCnt="0"/>
      <dgm:spPr/>
    </dgm:pt>
    <dgm:pt modelId="{B397DB63-B0C1-44B9-97A2-5964F18FD773}" type="pres">
      <dgm:prSet presAssocID="{71A77E28-3303-496D-A0EF-DC48D241AB7F}" presName="rootText" presStyleLbl="node3" presStyleIdx="4" presStyleCnt="5">
        <dgm:presLayoutVars>
          <dgm:chPref val="3"/>
        </dgm:presLayoutVars>
      </dgm:prSet>
      <dgm:spPr/>
      <dgm:t>
        <a:bodyPr/>
        <a:lstStyle/>
        <a:p>
          <a:endParaRPr lang="es-ES"/>
        </a:p>
      </dgm:t>
    </dgm:pt>
    <dgm:pt modelId="{595E749A-D7EB-4C41-A921-EE345475467F}" type="pres">
      <dgm:prSet presAssocID="{71A77E28-3303-496D-A0EF-DC48D241AB7F}" presName="rootConnector" presStyleLbl="node3" presStyleIdx="4" presStyleCnt="5"/>
      <dgm:spPr/>
      <dgm:t>
        <a:bodyPr/>
        <a:lstStyle/>
        <a:p>
          <a:endParaRPr lang="es-ES"/>
        </a:p>
      </dgm:t>
    </dgm:pt>
    <dgm:pt modelId="{3AE116C3-3648-49F5-AF8B-980C59B39A14}" type="pres">
      <dgm:prSet presAssocID="{71A77E28-3303-496D-A0EF-DC48D241AB7F}" presName="hierChild4" presStyleCnt="0"/>
      <dgm:spPr/>
    </dgm:pt>
    <dgm:pt modelId="{FE0292CA-10AC-441A-8F44-E58BAEA7C701}" type="pres">
      <dgm:prSet presAssocID="{71A77E28-3303-496D-A0EF-DC48D241AB7F}" presName="hierChild5" presStyleCnt="0"/>
      <dgm:spPr/>
    </dgm:pt>
    <dgm:pt modelId="{6154CBA7-F7B6-4DF8-93A6-527F2F40F413}" type="pres">
      <dgm:prSet presAssocID="{9F32D594-71B1-4F10-8F17-D72CCAE652BE}" presName="hierChild5" presStyleCnt="0"/>
      <dgm:spPr/>
    </dgm:pt>
    <dgm:pt modelId="{588A8994-C8AD-49BC-87F2-BDABDBE4B234}" type="pres">
      <dgm:prSet presAssocID="{1C87B6BD-C833-4D9E-9671-E2CFEA03E983}" presName="hierChild3" presStyleCnt="0"/>
      <dgm:spPr/>
    </dgm:pt>
  </dgm:ptLst>
  <dgm:cxnLst>
    <dgm:cxn modelId="{5E9390B5-04AC-4CAE-AE33-FC0258E577E5}" type="presOf" srcId="{5619C139-6A38-4946-90C9-147C1CF72446}" destId="{253D012D-7F40-453B-B22E-6FBC11D63144}" srcOrd="0" destOrd="0" presId="urn:microsoft.com/office/officeart/2005/8/layout/orgChart1"/>
    <dgm:cxn modelId="{AB585917-F2AA-4580-BEFC-2B4A09900A20}" type="presOf" srcId="{7FE61B50-C9A9-4112-A6F9-2198595EBEB4}" destId="{8354DDDE-F056-4D68-888B-FFC4593F3FE2}" srcOrd="0" destOrd="0" presId="urn:microsoft.com/office/officeart/2005/8/layout/orgChart1"/>
    <dgm:cxn modelId="{1197F0E4-55A9-4A8D-B8F3-82CD9887206A}" type="presOf" srcId="{BE01BB8F-D127-483B-9FCD-FAAD778C9676}" destId="{238F7176-E569-4112-8EAA-A1BB320DE39C}" srcOrd="1" destOrd="0" presId="urn:microsoft.com/office/officeart/2005/8/layout/orgChart1"/>
    <dgm:cxn modelId="{F4404204-25C8-48D4-A16C-E277FC7F3AE2}" type="presOf" srcId="{9F32D594-71B1-4F10-8F17-D72CCAE652BE}" destId="{898C18C1-CA65-4574-9710-BB6DFBB6129E}" srcOrd="1" destOrd="0" presId="urn:microsoft.com/office/officeart/2005/8/layout/orgChart1"/>
    <dgm:cxn modelId="{BE7F38BC-223E-4018-9D9B-79CD088F03FF}" srcId="{0EF498B7-BB94-4AA1-8A2A-B38F251B276A}" destId="{F72A3689-1C4B-4ECA-9FA2-0C3AB0655119}" srcOrd="0" destOrd="0" parTransId="{5D82BEEB-FC05-4525-9298-EB4488718AFF}" sibTransId="{01AF3B7D-2E89-4619-A20E-F5373FDFC615}"/>
    <dgm:cxn modelId="{AF825D43-A82A-4531-9F42-787DB4A2FF00}" srcId="{086062BF-1A2C-4E0A-BCA8-EF358AE2B5C4}" destId="{BE01BB8F-D127-483B-9FCD-FAAD778C9676}" srcOrd="0" destOrd="0" parTransId="{8DE0C045-AFA2-40B2-9309-24EECFE44382}" sibTransId="{996B5A2A-F532-4A00-89A9-F488F9E4747E}"/>
    <dgm:cxn modelId="{703826C9-948A-473A-B6A8-F8909C4EC99E}" type="presOf" srcId="{1C87B6BD-C833-4D9E-9671-E2CFEA03E983}" destId="{85F84525-A347-4C35-B6C5-04859EB813E3}" srcOrd="0" destOrd="0" presId="urn:microsoft.com/office/officeart/2005/8/layout/orgChart1"/>
    <dgm:cxn modelId="{D8A14DB4-B331-42DB-8D46-80C165A4EC30}" type="presOf" srcId="{0EF498B7-BB94-4AA1-8A2A-B38F251B276A}" destId="{43D1C2D3-6FE9-48DC-A29C-B09C7C94029F}" srcOrd="1" destOrd="0" presId="urn:microsoft.com/office/officeart/2005/8/layout/orgChart1"/>
    <dgm:cxn modelId="{D5E6AC3D-9D0F-42BE-A007-D4B5A036C3ED}" type="presOf" srcId="{3F86D053-1DC8-405E-9415-0913AFE1906C}" destId="{F75B1873-016C-4C70-A394-84B030554938}" srcOrd="0" destOrd="0" presId="urn:microsoft.com/office/officeart/2005/8/layout/orgChart1"/>
    <dgm:cxn modelId="{545E8F7C-3210-4359-A6FD-1A351F550AC7}" type="presOf" srcId="{F72A3689-1C4B-4ECA-9FA2-0C3AB0655119}" destId="{7C797F68-5228-4A38-8DA2-B7CB9D094DAD}" srcOrd="1" destOrd="0" presId="urn:microsoft.com/office/officeart/2005/8/layout/orgChart1"/>
    <dgm:cxn modelId="{718C6478-1287-4924-9300-0F6C576E8A92}" type="presOf" srcId="{BE01BB8F-D127-483B-9FCD-FAAD778C9676}" destId="{3ACCC0E9-40C9-4E87-8F3D-5AE25F262146}" srcOrd="0" destOrd="0" presId="urn:microsoft.com/office/officeart/2005/8/layout/orgChart1"/>
    <dgm:cxn modelId="{225181CD-23AE-4F80-982F-82A92E5B23DA}" type="presOf" srcId="{8237487C-4662-4FAF-9A99-25E4E6EF9537}" destId="{2A6599C9-BFD1-4939-8DB8-ADDEC50C64C7}" srcOrd="0" destOrd="0" presId="urn:microsoft.com/office/officeart/2005/8/layout/orgChart1"/>
    <dgm:cxn modelId="{BF2128EC-3C03-412F-B62A-BBD57DEBE43E}" type="presOf" srcId="{DB35F2BB-8CB9-452E-807D-51E421AEE21E}" destId="{DF44E108-22D1-4E4E-9753-BEB784A69A38}" srcOrd="0" destOrd="0" presId="urn:microsoft.com/office/officeart/2005/8/layout/orgChart1"/>
    <dgm:cxn modelId="{76021DAF-B1C7-40FE-BD18-9A546B6FD896}" type="presOf" srcId="{0576A4F7-A75F-4CDA-8FEA-631CDA527325}" destId="{6F0080A1-C3AA-4FA9-A478-E0CF10126C77}" srcOrd="0" destOrd="0" presId="urn:microsoft.com/office/officeart/2005/8/layout/orgChart1"/>
    <dgm:cxn modelId="{8901808A-636B-4D01-B3F3-C4D38F398440}" srcId="{9F32D594-71B1-4F10-8F17-D72CCAE652BE}" destId="{71A77E28-3303-496D-A0EF-DC48D241AB7F}" srcOrd="1" destOrd="0" parTransId="{8237487C-4662-4FAF-9A99-25E4E6EF9537}" sibTransId="{63E3536A-2637-4D34-90F5-4D104828264B}"/>
    <dgm:cxn modelId="{ED4C6853-775B-43C4-90BF-57EC4E000432}" srcId="{9A930A37-4F46-41C4-B949-DD366D415CB4}" destId="{3F86D053-1DC8-405E-9415-0913AFE1906C}" srcOrd="0" destOrd="0" parTransId="{0576A4F7-A75F-4CDA-8FEA-631CDA527325}" sibTransId="{8494748E-85FB-46D5-9F36-797E0056C2F9}"/>
    <dgm:cxn modelId="{981FB4E8-64EC-405C-9B00-80335FC88049}" type="presOf" srcId="{F72A3689-1C4B-4ECA-9FA2-0C3AB0655119}" destId="{8EBC2E4F-C0CA-4935-AB13-A3E1B549D893}" srcOrd="0" destOrd="0" presId="urn:microsoft.com/office/officeart/2005/8/layout/orgChart1"/>
    <dgm:cxn modelId="{A82F7EF8-BE4E-46F7-8FC3-D8CB83D4FD8A}" type="presOf" srcId="{086062BF-1A2C-4E0A-BCA8-EF358AE2B5C4}" destId="{EF72618C-B50C-4FD8-90F4-3382D124217D}" srcOrd="1" destOrd="0" presId="urn:microsoft.com/office/officeart/2005/8/layout/orgChart1"/>
    <dgm:cxn modelId="{F8A1694B-0D2F-4F03-843E-73B3AFD5C7F5}" srcId="{520670F9-CA6B-4347-B88E-0540BABA7B1C}" destId="{1C87B6BD-C833-4D9E-9671-E2CFEA03E983}" srcOrd="0" destOrd="0" parTransId="{23E0D2B7-2933-4882-9787-BEB949BE22E4}" sibTransId="{E5F29679-061A-4D09-8D4F-C5BAA6F49687}"/>
    <dgm:cxn modelId="{9D38A7C9-C385-457F-AA43-BC3BAE38EA8D}" type="presOf" srcId="{086062BF-1A2C-4E0A-BCA8-EF358AE2B5C4}" destId="{80A2CC2B-5CC3-44EF-B991-453D10ADA775}" srcOrd="0" destOrd="0" presId="urn:microsoft.com/office/officeart/2005/8/layout/orgChart1"/>
    <dgm:cxn modelId="{76ED3FE3-8396-47DD-A2EF-30D25FE0ECA4}" type="presOf" srcId="{7AAEB0FA-8E23-46AB-87BB-70C973FA32D2}" destId="{0B7D2E46-3F92-4C2F-9E31-29D30B0A9FFC}" srcOrd="0" destOrd="0" presId="urn:microsoft.com/office/officeart/2005/8/layout/orgChart1"/>
    <dgm:cxn modelId="{181C3A4B-5474-4E44-A069-52D284390A9E}" type="presOf" srcId="{0EF498B7-BB94-4AA1-8A2A-B38F251B276A}" destId="{84EAF79B-E3B0-487A-8EAE-2500C639FE91}" srcOrd="0" destOrd="0" presId="urn:microsoft.com/office/officeart/2005/8/layout/orgChart1"/>
    <dgm:cxn modelId="{03D9F9D2-53FE-44E6-A789-C31E609275A9}" type="presOf" srcId="{9A930A37-4F46-41C4-B949-DD366D415CB4}" destId="{F94394EE-AD65-4F35-AA15-D6E8446B8A44}" srcOrd="1" destOrd="0" presId="urn:microsoft.com/office/officeart/2005/8/layout/orgChart1"/>
    <dgm:cxn modelId="{1594BEC5-38FA-4687-9DDD-887069483476}" type="presOf" srcId="{9F32D594-71B1-4F10-8F17-D72CCAE652BE}" destId="{4390CF3C-42DA-4C1D-B5FB-33E7B9FFF2E0}" srcOrd="0" destOrd="0" presId="urn:microsoft.com/office/officeart/2005/8/layout/orgChart1"/>
    <dgm:cxn modelId="{39E50580-BFD6-4EA6-8784-FB5FD2D0C226}" srcId="{1C87B6BD-C833-4D9E-9671-E2CFEA03E983}" destId="{9A930A37-4F46-41C4-B949-DD366D415CB4}" srcOrd="2" destOrd="0" parTransId="{DB35F2BB-8CB9-452E-807D-51E421AEE21E}" sibTransId="{36DC594C-9165-4114-BA08-3B65874D332B}"/>
    <dgm:cxn modelId="{5770BB15-53AC-49FD-A5AE-936C38BD6606}" type="presOf" srcId="{71A77E28-3303-496D-A0EF-DC48D241AB7F}" destId="{595E749A-D7EB-4C41-A921-EE345475467F}" srcOrd="1" destOrd="0" presId="urn:microsoft.com/office/officeart/2005/8/layout/orgChart1"/>
    <dgm:cxn modelId="{EC1543F2-142B-447F-818A-5F0F9657AE8C}" type="presOf" srcId="{29D30D9E-9A64-4131-8C25-D09E0F24CDE6}" destId="{11CCB8E8-2420-4A15-B778-D7C3A9024958}" srcOrd="1" destOrd="0" presId="urn:microsoft.com/office/officeart/2005/8/layout/orgChart1"/>
    <dgm:cxn modelId="{C8F7B378-C265-4440-AA32-F0FEB1C0B8D6}" type="presOf" srcId="{8DE0C045-AFA2-40B2-9309-24EECFE44382}" destId="{482EB4AC-755A-4730-AA48-FB35D19AABD2}" srcOrd="0" destOrd="0" presId="urn:microsoft.com/office/officeart/2005/8/layout/orgChart1"/>
    <dgm:cxn modelId="{EA23FCED-F61D-4EDB-9C22-F8D71EDF599F}" type="presOf" srcId="{520670F9-CA6B-4347-B88E-0540BABA7B1C}" destId="{9E33098C-A34E-4B10-B7A8-A7D21A1F10CF}" srcOrd="0" destOrd="0" presId="urn:microsoft.com/office/officeart/2005/8/layout/orgChart1"/>
    <dgm:cxn modelId="{13D39625-F27A-4999-B38F-2AEB4A3AA1F7}" type="presOf" srcId="{3F86D053-1DC8-405E-9415-0913AFE1906C}" destId="{075E0483-029A-4B2F-AF75-76AF227C5B19}" srcOrd="1" destOrd="0" presId="urn:microsoft.com/office/officeart/2005/8/layout/orgChart1"/>
    <dgm:cxn modelId="{E842675F-C1C4-4886-970E-ABDEC277AD42}" type="presOf" srcId="{71A77E28-3303-496D-A0EF-DC48D241AB7F}" destId="{B397DB63-B0C1-44B9-97A2-5964F18FD773}" srcOrd="0" destOrd="0" presId="urn:microsoft.com/office/officeart/2005/8/layout/orgChart1"/>
    <dgm:cxn modelId="{F85C1FA8-3848-40A1-A171-233BF6EBCF48}" srcId="{1C87B6BD-C833-4D9E-9671-E2CFEA03E983}" destId="{0EF498B7-BB94-4AA1-8A2A-B38F251B276A}" srcOrd="0" destOrd="0" parTransId="{75010844-49C2-45F2-B1B5-845A5186DA7D}" sibTransId="{3EA01AEF-C377-4091-912A-5BD04EC20073}"/>
    <dgm:cxn modelId="{55C746C2-2A8E-4CAD-A4BB-3105F4E2E48F}" type="presOf" srcId="{75010844-49C2-45F2-B1B5-845A5186DA7D}" destId="{49BFAF51-9B7B-4842-BB17-DB122A6385AD}" srcOrd="0" destOrd="0" presId="urn:microsoft.com/office/officeart/2005/8/layout/orgChart1"/>
    <dgm:cxn modelId="{A15DEEB6-BA01-4949-B204-8617606B5841}" type="presOf" srcId="{9A930A37-4F46-41C4-B949-DD366D415CB4}" destId="{2DD8AFAF-DDEC-4590-B507-F56A8D7AD44C}" srcOrd="0" destOrd="0" presId="urn:microsoft.com/office/officeart/2005/8/layout/orgChart1"/>
    <dgm:cxn modelId="{F69E9FA1-10C7-4F92-A89E-D32A3AE55C07}" srcId="{1C87B6BD-C833-4D9E-9671-E2CFEA03E983}" destId="{9F32D594-71B1-4F10-8F17-D72CCAE652BE}" srcOrd="3" destOrd="0" parTransId="{5619C139-6A38-4946-90C9-147C1CF72446}" sibTransId="{5E8CF12C-DDD8-4CD9-954B-1F914CEF4D0C}"/>
    <dgm:cxn modelId="{BB67DB15-5546-4A8C-87DC-12C06AF08E42}" srcId="{9F32D594-71B1-4F10-8F17-D72CCAE652BE}" destId="{29D30D9E-9A64-4131-8C25-D09E0F24CDE6}" srcOrd="0" destOrd="0" parTransId="{7AAEB0FA-8E23-46AB-87BB-70C973FA32D2}" sibTransId="{7C8C11F6-C594-4908-A87B-FE5B2838CA72}"/>
    <dgm:cxn modelId="{10442AEA-D8E4-4E32-A285-DD784AD1E39D}" srcId="{1C87B6BD-C833-4D9E-9671-E2CFEA03E983}" destId="{086062BF-1A2C-4E0A-BCA8-EF358AE2B5C4}" srcOrd="1" destOrd="0" parTransId="{7FE61B50-C9A9-4112-A6F9-2198595EBEB4}" sibTransId="{0997A33E-2C0E-4784-9B0B-1E123F8D10DA}"/>
    <dgm:cxn modelId="{5B022396-86E6-458E-B6FE-082528593614}" type="presOf" srcId="{29D30D9E-9A64-4131-8C25-D09E0F24CDE6}" destId="{9579DFBC-1899-4780-BC0A-B64F43D81C87}" srcOrd="0" destOrd="0" presId="urn:microsoft.com/office/officeart/2005/8/layout/orgChart1"/>
    <dgm:cxn modelId="{AE282BE4-913F-457E-AB95-BF96C2C72D34}" type="presOf" srcId="{5D82BEEB-FC05-4525-9298-EB4488718AFF}" destId="{58268C03-1476-4155-A5D1-CDBDB10A4E70}" srcOrd="0" destOrd="0" presId="urn:microsoft.com/office/officeart/2005/8/layout/orgChart1"/>
    <dgm:cxn modelId="{10023EEE-23E4-44A7-832E-E8DCACFC606F}" type="presOf" srcId="{1C87B6BD-C833-4D9E-9671-E2CFEA03E983}" destId="{BFF122F0-246F-4379-BFE6-DAA983838F39}" srcOrd="1" destOrd="0" presId="urn:microsoft.com/office/officeart/2005/8/layout/orgChart1"/>
    <dgm:cxn modelId="{F0506A34-067A-4C18-856A-0E4CED220D11}" type="presParOf" srcId="{9E33098C-A34E-4B10-B7A8-A7D21A1F10CF}" destId="{84FC11A8-2785-4A2D-9166-6F3A10DFF1BC}" srcOrd="0" destOrd="0" presId="urn:microsoft.com/office/officeart/2005/8/layout/orgChart1"/>
    <dgm:cxn modelId="{E8012537-5E2F-42C5-B3C4-6AD2D44E6D60}" type="presParOf" srcId="{84FC11A8-2785-4A2D-9166-6F3A10DFF1BC}" destId="{74AA6D1D-35E7-4072-9169-AC5DE9607FA8}" srcOrd="0" destOrd="0" presId="urn:microsoft.com/office/officeart/2005/8/layout/orgChart1"/>
    <dgm:cxn modelId="{3ED1F6DC-094C-4F29-ABB7-93BE152299F9}" type="presParOf" srcId="{74AA6D1D-35E7-4072-9169-AC5DE9607FA8}" destId="{85F84525-A347-4C35-B6C5-04859EB813E3}" srcOrd="0" destOrd="0" presId="urn:microsoft.com/office/officeart/2005/8/layout/orgChart1"/>
    <dgm:cxn modelId="{0960B499-6709-4299-91BC-437AB1971965}" type="presParOf" srcId="{74AA6D1D-35E7-4072-9169-AC5DE9607FA8}" destId="{BFF122F0-246F-4379-BFE6-DAA983838F39}" srcOrd="1" destOrd="0" presId="urn:microsoft.com/office/officeart/2005/8/layout/orgChart1"/>
    <dgm:cxn modelId="{05DFB6E3-80B6-42E9-A18C-376DCA98BADF}" type="presParOf" srcId="{84FC11A8-2785-4A2D-9166-6F3A10DFF1BC}" destId="{B3E69902-7FAE-4A0C-98E5-2B15A935F9C7}" srcOrd="1" destOrd="0" presId="urn:microsoft.com/office/officeart/2005/8/layout/orgChart1"/>
    <dgm:cxn modelId="{C4ED1C59-50D6-4ADA-8E78-83608E522C3F}" type="presParOf" srcId="{B3E69902-7FAE-4A0C-98E5-2B15A935F9C7}" destId="{49BFAF51-9B7B-4842-BB17-DB122A6385AD}" srcOrd="0" destOrd="0" presId="urn:microsoft.com/office/officeart/2005/8/layout/orgChart1"/>
    <dgm:cxn modelId="{E20E2E1F-5B25-4104-834B-33842B77756E}" type="presParOf" srcId="{B3E69902-7FAE-4A0C-98E5-2B15A935F9C7}" destId="{4AEC2A0F-38F7-42CE-BC90-61B6BE790366}" srcOrd="1" destOrd="0" presId="urn:microsoft.com/office/officeart/2005/8/layout/orgChart1"/>
    <dgm:cxn modelId="{7C690575-B7B7-4AA4-B7A8-00B23DCCDC92}" type="presParOf" srcId="{4AEC2A0F-38F7-42CE-BC90-61B6BE790366}" destId="{EDF890D1-D2CB-4FD7-AA57-25824C29438A}" srcOrd="0" destOrd="0" presId="urn:microsoft.com/office/officeart/2005/8/layout/orgChart1"/>
    <dgm:cxn modelId="{60B14A6E-D732-40B7-82FA-3B923DD0FC74}" type="presParOf" srcId="{EDF890D1-D2CB-4FD7-AA57-25824C29438A}" destId="{84EAF79B-E3B0-487A-8EAE-2500C639FE91}" srcOrd="0" destOrd="0" presId="urn:microsoft.com/office/officeart/2005/8/layout/orgChart1"/>
    <dgm:cxn modelId="{C4CC1D48-F5DF-4927-8851-59CFDAF1B992}" type="presParOf" srcId="{EDF890D1-D2CB-4FD7-AA57-25824C29438A}" destId="{43D1C2D3-6FE9-48DC-A29C-B09C7C94029F}" srcOrd="1" destOrd="0" presId="urn:microsoft.com/office/officeart/2005/8/layout/orgChart1"/>
    <dgm:cxn modelId="{E2922A01-2617-4509-B24E-913F2284DA44}" type="presParOf" srcId="{4AEC2A0F-38F7-42CE-BC90-61B6BE790366}" destId="{4B6E0BDB-0050-446E-8AF4-AF061769C54C}" srcOrd="1" destOrd="0" presId="urn:microsoft.com/office/officeart/2005/8/layout/orgChart1"/>
    <dgm:cxn modelId="{E2C1FC88-CA09-4100-95DB-F0EBF1F39A80}" type="presParOf" srcId="{4B6E0BDB-0050-446E-8AF4-AF061769C54C}" destId="{58268C03-1476-4155-A5D1-CDBDB10A4E70}" srcOrd="0" destOrd="0" presId="urn:microsoft.com/office/officeart/2005/8/layout/orgChart1"/>
    <dgm:cxn modelId="{D19A7185-865B-4952-B8AC-E3A78B03C81C}" type="presParOf" srcId="{4B6E0BDB-0050-446E-8AF4-AF061769C54C}" destId="{8785DB2F-AC23-4178-8716-D4FF9F31B07B}" srcOrd="1" destOrd="0" presId="urn:microsoft.com/office/officeart/2005/8/layout/orgChart1"/>
    <dgm:cxn modelId="{ED0F2BDB-8152-4248-8E09-A4EA65432095}" type="presParOf" srcId="{8785DB2F-AC23-4178-8716-D4FF9F31B07B}" destId="{D0F6C4F3-1538-4152-BE61-B6FF18AEF35E}" srcOrd="0" destOrd="0" presId="urn:microsoft.com/office/officeart/2005/8/layout/orgChart1"/>
    <dgm:cxn modelId="{0CBCAAA9-9CC7-4ADB-AD4F-4D6A8308FDEF}" type="presParOf" srcId="{D0F6C4F3-1538-4152-BE61-B6FF18AEF35E}" destId="{8EBC2E4F-C0CA-4935-AB13-A3E1B549D893}" srcOrd="0" destOrd="0" presId="urn:microsoft.com/office/officeart/2005/8/layout/orgChart1"/>
    <dgm:cxn modelId="{94F706FD-027F-465F-95C2-28552F20BB46}" type="presParOf" srcId="{D0F6C4F3-1538-4152-BE61-B6FF18AEF35E}" destId="{7C797F68-5228-4A38-8DA2-B7CB9D094DAD}" srcOrd="1" destOrd="0" presId="urn:microsoft.com/office/officeart/2005/8/layout/orgChart1"/>
    <dgm:cxn modelId="{83026771-F45E-4495-BF5D-AC17A6F63572}" type="presParOf" srcId="{8785DB2F-AC23-4178-8716-D4FF9F31B07B}" destId="{B959847B-A388-4796-9950-062629E3BDF7}" srcOrd="1" destOrd="0" presId="urn:microsoft.com/office/officeart/2005/8/layout/orgChart1"/>
    <dgm:cxn modelId="{20B524C5-9B67-4262-ABEE-E32C96F715F2}" type="presParOf" srcId="{8785DB2F-AC23-4178-8716-D4FF9F31B07B}" destId="{10EA20C5-DFB5-4063-B9C7-A57113ACFAC9}" srcOrd="2" destOrd="0" presId="urn:microsoft.com/office/officeart/2005/8/layout/orgChart1"/>
    <dgm:cxn modelId="{5FA906F3-5B13-4DD8-B9DE-6BCAC4B11A09}" type="presParOf" srcId="{4AEC2A0F-38F7-42CE-BC90-61B6BE790366}" destId="{E76B03A0-8EC8-4D53-8845-868FC971CDEE}" srcOrd="2" destOrd="0" presId="urn:microsoft.com/office/officeart/2005/8/layout/orgChart1"/>
    <dgm:cxn modelId="{B0D3200D-A7EE-443C-9449-131ABF7033EC}" type="presParOf" srcId="{B3E69902-7FAE-4A0C-98E5-2B15A935F9C7}" destId="{8354DDDE-F056-4D68-888B-FFC4593F3FE2}" srcOrd="2" destOrd="0" presId="urn:microsoft.com/office/officeart/2005/8/layout/orgChart1"/>
    <dgm:cxn modelId="{9F158813-1EF6-4775-BBA2-1F329BBFD38F}" type="presParOf" srcId="{B3E69902-7FAE-4A0C-98E5-2B15A935F9C7}" destId="{4700211C-740B-4F42-B343-16B4B589797C}" srcOrd="3" destOrd="0" presId="urn:microsoft.com/office/officeart/2005/8/layout/orgChart1"/>
    <dgm:cxn modelId="{A6FEF3F6-71ED-498D-A9BB-075192AD1028}" type="presParOf" srcId="{4700211C-740B-4F42-B343-16B4B589797C}" destId="{477D80D4-05BA-423B-B21D-3C82490FD414}" srcOrd="0" destOrd="0" presId="urn:microsoft.com/office/officeart/2005/8/layout/orgChart1"/>
    <dgm:cxn modelId="{174CD46E-C2EF-4C45-9472-DC486D89183B}" type="presParOf" srcId="{477D80D4-05BA-423B-B21D-3C82490FD414}" destId="{80A2CC2B-5CC3-44EF-B991-453D10ADA775}" srcOrd="0" destOrd="0" presId="urn:microsoft.com/office/officeart/2005/8/layout/orgChart1"/>
    <dgm:cxn modelId="{4DA93C2A-EE8A-4403-8343-38DAFD6F4839}" type="presParOf" srcId="{477D80D4-05BA-423B-B21D-3C82490FD414}" destId="{EF72618C-B50C-4FD8-90F4-3382D124217D}" srcOrd="1" destOrd="0" presId="urn:microsoft.com/office/officeart/2005/8/layout/orgChart1"/>
    <dgm:cxn modelId="{CAE2611C-6A1A-45C7-AEA1-A1D51CFEBFBC}" type="presParOf" srcId="{4700211C-740B-4F42-B343-16B4B589797C}" destId="{366A5A16-8337-4C16-8297-8E9214B80704}" srcOrd="1" destOrd="0" presId="urn:microsoft.com/office/officeart/2005/8/layout/orgChart1"/>
    <dgm:cxn modelId="{CD14C498-B57D-4C68-AA71-F818E8B3AD35}" type="presParOf" srcId="{366A5A16-8337-4C16-8297-8E9214B80704}" destId="{482EB4AC-755A-4730-AA48-FB35D19AABD2}" srcOrd="0" destOrd="0" presId="urn:microsoft.com/office/officeart/2005/8/layout/orgChart1"/>
    <dgm:cxn modelId="{9DAB5D30-496A-4C3B-B4E6-4FFDE8C54EE4}" type="presParOf" srcId="{366A5A16-8337-4C16-8297-8E9214B80704}" destId="{8E38F2F6-D451-4225-924D-0820731A70CB}" srcOrd="1" destOrd="0" presId="urn:microsoft.com/office/officeart/2005/8/layout/orgChart1"/>
    <dgm:cxn modelId="{455B411A-3525-4E09-98BD-D8F31AF6B93D}" type="presParOf" srcId="{8E38F2F6-D451-4225-924D-0820731A70CB}" destId="{BF0C9C13-7778-4C1D-B6D2-813ECD879CE8}" srcOrd="0" destOrd="0" presId="urn:microsoft.com/office/officeart/2005/8/layout/orgChart1"/>
    <dgm:cxn modelId="{24637B7C-7B1D-4133-8BB1-E83D47D51F97}" type="presParOf" srcId="{BF0C9C13-7778-4C1D-B6D2-813ECD879CE8}" destId="{3ACCC0E9-40C9-4E87-8F3D-5AE25F262146}" srcOrd="0" destOrd="0" presId="urn:microsoft.com/office/officeart/2005/8/layout/orgChart1"/>
    <dgm:cxn modelId="{B4BB95E6-0B15-4C6A-B14D-9EC2E4021AA7}" type="presParOf" srcId="{BF0C9C13-7778-4C1D-B6D2-813ECD879CE8}" destId="{238F7176-E569-4112-8EAA-A1BB320DE39C}" srcOrd="1" destOrd="0" presId="urn:microsoft.com/office/officeart/2005/8/layout/orgChart1"/>
    <dgm:cxn modelId="{8440D616-C747-4860-A3B1-74470A256940}" type="presParOf" srcId="{8E38F2F6-D451-4225-924D-0820731A70CB}" destId="{4C6F0CB7-2367-4BD1-B8C2-D471E38B56D3}" srcOrd="1" destOrd="0" presId="urn:microsoft.com/office/officeart/2005/8/layout/orgChart1"/>
    <dgm:cxn modelId="{5748D87C-88F2-47BB-B171-603719709CE4}" type="presParOf" srcId="{8E38F2F6-D451-4225-924D-0820731A70CB}" destId="{FF1D7A1C-27B3-4953-8E8E-788297A63918}" srcOrd="2" destOrd="0" presId="urn:microsoft.com/office/officeart/2005/8/layout/orgChart1"/>
    <dgm:cxn modelId="{B86E05A0-E121-47A5-92EB-6F0281CB1447}" type="presParOf" srcId="{4700211C-740B-4F42-B343-16B4B589797C}" destId="{1C7BE2E7-CD98-46D4-9147-D7E4371AA6C5}" srcOrd="2" destOrd="0" presId="urn:microsoft.com/office/officeart/2005/8/layout/orgChart1"/>
    <dgm:cxn modelId="{DB440E01-FC4B-4222-8996-8A9F3429EB2F}" type="presParOf" srcId="{B3E69902-7FAE-4A0C-98E5-2B15A935F9C7}" destId="{DF44E108-22D1-4E4E-9753-BEB784A69A38}" srcOrd="4" destOrd="0" presId="urn:microsoft.com/office/officeart/2005/8/layout/orgChart1"/>
    <dgm:cxn modelId="{A7245BA1-4D51-434B-9D37-707A10C8A18B}" type="presParOf" srcId="{B3E69902-7FAE-4A0C-98E5-2B15A935F9C7}" destId="{1E43FB71-4441-42FC-B86A-1BD5A87F4FD8}" srcOrd="5" destOrd="0" presId="urn:microsoft.com/office/officeart/2005/8/layout/orgChart1"/>
    <dgm:cxn modelId="{FB73C39A-31A8-48B2-8D50-C3B57A42B8C6}" type="presParOf" srcId="{1E43FB71-4441-42FC-B86A-1BD5A87F4FD8}" destId="{1FEE5EDA-B572-4F4F-8751-15DC58920ED9}" srcOrd="0" destOrd="0" presId="urn:microsoft.com/office/officeart/2005/8/layout/orgChart1"/>
    <dgm:cxn modelId="{112F2519-2704-40E9-B289-4530D5E23F6A}" type="presParOf" srcId="{1FEE5EDA-B572-4F4F-8751-15DC58920ED9}" destId="{2DD8AFAF-DDEC-4590-B507-F56A8D7AD44C}" srcOrd="0" destOrd="0" presId="urn:microsoft.com/office/officeart/2005/8/layout/orgChart1"/>
    <dgm:cxn modelId="{4CCB3811-93D5-4493-9515-00239D5CDD74}" type="presParOf" srcId="{1FEE5EDA-B572-4F4F-8751-15DC58920ED9}" destId="{F94394EE-AD65-4F35-AA15-D6E8446B8A44}" srcOrd="1" destOrd="0" presId="urn:microsoft.com/office/officeart/2005/8/layout/orgChart1"/>
    <dgm:cxn modelId="{CEDAEC7B-08AF-4877-B3FB-FE236C32E7C2}" type="presParOf" srcId="{1E43FB71-4441-42FC-B86A-1BD5A87F4FD8}" destId="{905F29A2-39EC-4A6A-97DD-6E91A471E9B0}" srcOrd="1" destOrd="0" presId="urn:microsoft.com/office/officeart/2005/8/layout/orgChart1"/>
    <dgm:cxn modelId="{CB549C4E-4B86-459C-B2E0-A62C6C70C1BA}" type="presParOf" srcId="{905F29A2-39EC-4A6A-97DD-6E91A471E9B0}" destId="{6F0080A1-C3AA-4FA9-A478-E0CF10126C77}" srcOrd="0" destOrd="0" presId="urn:microsoft.com/office/officeart/2005/8/layout/orgChart1"/>
    <dgm:cxn modelId="{5AC37AA3-CCBA-40D9-A4AC-36BD485D4320}" type="presParOf" srcId="{905F29A2-39EC-4A6A-97DD-6E91A471E9B0}" destId="{69AB065F-DA87-43AD-8CDC-7EE2E3F24BE8}" srcOrd="1" destOrd="0" presId="urn:microsoft.com/office/officeart/2005/8/layout/orgChart1"/>
    <dgm:cxn modelId="{0DC831E4-AC0F-4BB2-9795-FD0E0C87513E}" type="presParOf" srcId="{69AB065F-DA87-43AD-8CDC-7EE2E3F24BE8}" destId="{3AC8529A-0B59-467C-888B-E4F4CAE92C93}" srcOrd="0" destOrd="0" presId="urn:microsoft.com/office/officeart/2005/8/layout/orgChart1"/>
    <dgm:cxn modelId="{E8FF5940-6495-4BDC-A9FB-F6BFA104BDAF}" type="presParOf" srcId="{3AC8529A-0B59-467C-888B-E4F4CAE92C93}" destId="{F75B1873-016C-4C70-A394-84B030554938}" srcOrd="0" destOrd="0" presId="urn:microsoft.com/office/officeart/2005/8/layout/orgChart1"/>
    <dgm:cxn modelId="{740D3DE0-E745-414C-82A2-AA3D329564D9}" type="presParOf" srcId="{3AC8529A-0B59-467C-888B-E4F4CAE92C93}" destId="{075E0483-029A-4B2F-AF75-76AF227C5B19}" srcOrd="1" destOrd="0" presId="urn:microsoft.com/office/officeart/2005/8/layout/orgChart1"/>
    <dgm:cxn modelId="{806FB70A-F905-4C3C-9869-1AF52F17EAE8}" type="presParOf" srcId="{69AB065F-DA87-43AD-8CDC-7EE2E3F24BE8}" destId="{E3B85E2F-8DF9-487E-BDB9-E47E569954E7}" srcOrd="1" destOrd="0" presId="urn:microsoft.com/office/officeart/2005/8/layout/orgChart1"/>
    <dgm:cxn modelId="{81E7ED81-ED6A-4EC5-B8A4-E40E63871899}" type="presParOf" srcId="{69AB065F-DA87-43AD-8CDC-7EE2E3F24BE8}" destId="{7B994568-A705-44D5-926F-D3F11D981DAE}" srcOrd="2" destOrd="0" presId="urn:microsoft.com/office/officeart/2005/8/layout/orgChart1"/>
    <dgm:cxn modelId="{9B73B6C1-EC37-4362-898D-2D94E1ADE94C}" type="presParOf" srcId="{1E43FB71-4441-42FC-B86A-1BD5A87F4FD8}" destId="{8D4E9004-88C0-48F7-A8A7-638F18DA9A44}" srcOrd="2" destOrd="0" presId="urn:microsoft.com/office/officeart/2005/8/layout/orgChart1"/>
    <dgm:cxn modelId="{18CE568E-E12F-4F9E-90F0-1C1553FD32D5}" type="presParOf" srcId="{B3E69902-7FAE-4A0C-98E5-2B15A935F9C7}" destId="{253D012D-7F40-453B-B22E-6FBC11D63144}" srcOrd="6" destOrd="0" presId="urn:microsoft.com/office/officeart/2005/8/layout/orgChart1"/>
    <dgm:cxn modelId="{ECF248B2-5428-4A20-AEFE-D411A92670F8}" type="presParOf" srcId="{B3E69902-7FAE-4A0C-98E5-2B15A935F9C7}" destId="{4141BF63-11A9-4537-9EA4-9FBF1BC4B4D5}" srcOrd="7" destOrd="0" presId="urn:microsoft.com/office/officeart/2005/8/layout/orgChart1"/>
    <dgm:cxn modelId="{3D6C4C8E-D2D9-49BB-911B-7BDBE8A46F66}" type="presParOf" srcId="{4141BF63-11A9-4537-9EA4-9FBF1BC4B4D5}" destId="{290558E5-361D-415E-BBDA-202F3F4B8EAC}" srcOrd="0" destOrd="0" presId="urn:microsoft.com/office/officeart/2005/8/layout/orgChart1"/>
    <dgm:cxn modelId="{FBE75CD9-5406-440F-997E-171DCCFBA169}" type="presParOf" srcId="{290558E5-361D-415E-BBDA-202F3F4B8EAC}" destId="{4390CF3C-42DA-4C1D-B5FB-33E7B9FFF2E0}" srcOrd="0" destOrd="0" presId="urn:microsoft.com/office/officeart/2005/8/layout/orgChart1"/>
    <dgm:cxn modelId="{D0D142F0-3D8E-4C9B-90AC-853C17F00F9C}" type="presParOf" srcId="{290558E5-361D-415E-BBDA-202F3F4B8EAC}" destId="{898C18C1-CA65-4574-9710-BB6DFBB6129E}" srcOrd="1" destOrd="0" presId="urn:microsoft.com/office/officeart/2005/8/layout/orgChart1"/>
    <dgm:cxn modelId="{9751B75D-6DF7-4F8F-8E94-E251D6CC4174}" type="presParOf" srcId="{4141BF63-11A9-4537-9EA4-9FBF1BC4B4D5}" destId="{DC17B159-ED45-46ED-9C1A-277999FDE3C2}" srcOrd="1" destOrd="0" presId="urn:microsoft.com/office/officeart/2005/8/layout/orgChart1"/>
    <dgm:cxn modelId="{5D3D8D73-8336-46B2-9F81-8999289C3AEC}" type="presParOf" srcId="{DC17B159-ED45-46ED-9C1A-277999FDE3C2}" destId="{0B7D2E46-3F92-4C2F-9E31-29D30B0A9FFC}" srcOrd="0" destOrd="0" presId="urn:microsoft.com/office/officeart/2005/8/layout/orgChart1"/>
    <dgm:cxn modelId="{29861C1F-F807-4A5C-AC49-F3D5D4FE015F}" type="presParOf" srcId="{DC17B159-ED45-46ED-9C1A-277999FDE3C2}" destId="{6EDBB8CA-1239-4872-9E7A-B15EDB51ABF1}" srcOrd="1" destOrd="0" presId="urn:microsoft.com/office/officeart/2005/8/layout/orgChart1"/>
    <dgm:cxn modelId="{6360CD6F-020F-4CC7-A5E1-F04872A6055C}" type="presParOf" srcId="{6EDBB8CA-1239-4872-9E7A-B15EDB51ABF1}" destId="{90007BE1-77DD-4830-A12E-892D4282ABF5}" srcOrd="0" destOrd="0" presId="urn:microsoft.com/office/officeart/2005/8/layout/orgChart1"/>
    <dgm:cxn modelId="{539581A0-2FD4-4946-BCD9-A8842D97F8B4}" type="presParOf" srcId="{90007BE1-77DD-4830-A12E-892D4282ABF5}" destId="{9579DFBC-1899-4780-BC0A-B64F43D81C87}" srcOrd="0" destOrd="0" presId="urn:microsoft.com/office/officeart/2005/8/layout/orgChart1"/>
    <dgm:cxn modelId="{EEBFAD82-F06B-436C-A4A4-B8329B87195D}" type="presParOf" srcId="{90007BE1-77DD-4830-A12E-892D4282ABF5}" destId="{11CCB8E8-2420-4A15-B778-D7C3A9024958}" srcOrd="1" destOrd="0" presId="urn:microsoft.com/office/officeart/2005/8/layout/orgChart1"/>
    <dgm:cxn modelId="{14C1B574-7528-4F41-AA28-ECD74E1B3C48}" type="presParOf" srcId="{6EDBB8CA-1239-4872-9E7A-B15EDB51ABF1}" destId="{1DB7C833-7774-4C19-B0E6-E194755C0E40}" srcOrd="1" destOrd="0" presId="urn:microsoft.com/office/officeart/2005/8/layout/orgChart1"/>
    <dgm:cxn modelId="{72270E7E-DE79-43E1-91D5-FBA759615863}" type="presParOf" srcId="{6EDBB8CA-1239-4872-9E7A-B15EDB51ABF1}" destId="{20307617-1047-4A92-B476-E0C2526939E0}" srcOrd="2" destOrd="0" presId="urn:microsoft.com/office/officeart/2005/8/layout/orgChart1"/>
    <dgm:cxn modelId="{C38F0D36-A059-4D4A-B622-68705F78C667}" type="presParOf" srcId="{DC17B159-ED45-46ED-9C1A-277999FDE3C2}" destId="{2A6599C9-BFD1-4939-8DB8-ADDEC50C64C7}" srcOrd="2" destOrd="0" presId="urn:microsoft.com/office/officeart/2005/8/layout/orgChart1"/>
    <dgm:cxn modelId="{D699665E-EBB1-4F55-9D61-28F351664A2F}" type="presParOf" srcId="{DC17B159-ED45-46ED-9C1A-277999FDE3C2}" destId="{DF10DF98-11BC-4DDD-85A3-53FC233C94CF}" srcOrd="3" destOrd="0" presId="urn:microsoft.com/office/officeart/2005/8/layout/orgChart1"/>
    <dgm:cxn modelId="{863CA49F-8625-44A6-A741-59B3F0511324}" type="presParOf" srcId="{DF10DF98-11BC-4DDD-85A3-53FC233C94CF}" destId="{8216C6F0-AA89-4C0A-AA1C-D523FCB59CFD}" srcOrd="0" destOrd="0" presId="urn:microsoft.com/office/officeart/2005/8/layout/orgChart1"/>
    <dgm:cxn modelId="{371EBACA-54F8-4F99-96EA-F51B6A333270}" type="presParOf" srcId="{8216C6F0-AA89-4C0A-AA1C-D523FCB59CFD}" destId="{B397DB63-B0C1-44B9-97A2-5964F18FD773}" srcOrd="0" destOrd="0" presId="urn:microsoft.com/office/officeart/2005/8/layout/orgChart1"/>
    <dgm:cxn modelId="{93AFAFE2-5326-4AD8-A64F-2595A90C35FB}" type="presParOf" srcId="{8216C6F0-AA89-4C0A-AA1C-D523FCB59CFD}" destId="{595E749A-D7EB-4C41-A921-EE345475467F}" srcOrd="1" destOrd="0" presId="urn:microsoft.com/office/officeart/2005/8/layout/orgChart1"/>
    <dgm:cxn modelId="{72598BF2-31D4-4F4E-9700-43E72C771EC4}" type="presParOf" srcId="{DF10DF98-11BC-4DDD-85A3-53FC233C94CF}" destId="{3AE116C3-3648-49F5-AF8B-980C59B39A14}" srcOrd="1" destOrd="0" presId="urn:microsoft.com/office/officeart/2005/8/layout/orgChart1"/>
    <dgm:cxn modelId="{B80838E5-BCCF-4FCB-A559-001C7417DFA4}" type="presParOf" srcId="{DF10DF98-11BC-4DDD-85A3-53FC233C94CF}" destId="{FE0292CA-10AC-441A-8F44-E58BAEA7C701}" srcOrd="2" destOrd="0" presId="urn:microsoft.com/office/officeart/2005/8/layout/orgChart1"/>
    <dgm:cxn modelId="{1ABF4260-448F-4EA4-B103-54575A6EA0DD}" type="presParOf" srcId="{4141BF63-11A9-4537-9EA4-9FBF1BC4B4D5}" destId="{6154CBA7-F7B6-4DF8-93A6-527F2F40F413}" srcOrd="2" destOrd="0" presId="urn:microsoft.com/office/officeart/2005/8/layout/orgChart1"/>
    <dgm:cxn modelId="{690C5D28-5C0E-4AC8-9C9C-187F5CD7234E}" type="presParOf" srcId="{84FC11A8-2785-4A2D-9166-6F3A10DFF1BC}" destId="{588A8994-C8AD-49BC-87F2-BDABDBE4B23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FB84FE-1A5F-419C-8F09-C5899481ADEE}" type="doc">
      <dgm:prSet loTypeId="urn:microsoft.com/office/officeart/2005/8/layout/chevron1" loCatId="process" qsTypeId="urn:microsoft.com/office/officeart/2005/8/quickstyle/simple3" qsCatId="simple" csTypeId="urn:microsoft.com/office/officeart/2005/8/colors/colorful1" csCatId="colorful" phldr="1"/>
      <dgm:spPr/>
    </dgm:pt>
    <dgm:pt modelId="{72AA8A93-C40B-412A-9587-6EBE954E48FC}">
      <dgm:prSet phldrT="[Texto]"/>
      <dgm:spPr/>
      <dgm:t>
        <a:bodyPr/>
        <a:lstStyle/>
        <a:p>
          <a:r>
            <a:rPr lang="en-US" noProof="0" dirty="0" smtClean="0">
              <a:latin typeface="Segoe UI" panose="020B0502040204020203" pitchFamily="34" charset="0"/>
              <a:cs typeface="Segoe UI" panose="020B0502040204020203" pitchFamily="34" charset="0"/>
            </a:rPr>
            <a:t>Development</a:t>
          </a:r>
          <a:endParaRPr lang="en-US" noProof="0" dirty="0">
            <a:latin typeface="Segoe UI" panose="020B0502040204020203" pitchFamily="34" charset="0"/>
            <a:cs typeface="Segoe UI" panose="020B0502040204020203" pitchFamily="34" charset="0"/>
          </a:endParaRPr>
        </a:p>
      </dgm:t>
    </dgm:pt>
    <dgm:pt modelId="{CB035FB4-353D-4460-B963-577CF3F54BD6}" type="parTrans" cxnId="{EA5712F8-02A3-4A69-A73E-0AE5A2FFFF8A}">
      <dgm:prSet/>
      <dgm:spPr/>
      <dgm:t>
        <a:bodyPr/>
        <a:lstStyle/>
        <a:p>
          <a:endParaRPr lang="en-US" noProof="0" dirty="0">
            <a:latin typeface="Segoe UI" panose="020B0502040204020203" pitchFamily="34" charset="0"/>
            <a:cs typeface="Segoe UI" panose="020B0502040204020203" pitchFamily="34" charset="0"/>
          </a:endParaRPr>
        </a:p>
      </dgm:t>
    </dgm:pt>
    <dgm:pt modelId="{4F07BA9F-816D-4548-9007-A1BB9FE97E5F}" type="sibTrans" cxnId="{EA5712F8-02A3-4A69-A73E-0AE5A2FFFF8A}">
      <dgm:prSet/>
      <dgm:spPr/>
      <dgm:t>
        <a:bodyPr/>
        <a:lstStyle/>
        <a:p>
          <a:endParaRPr lang="en-US" noProof="0" dirty="0">
            <a:latin typeface="Segoe UI" panose="020B0502040204020203" pitchFamily="34" charset="0"/>
            <a:cs typeface="Segoe UI" panose="020B0502040204020203" pitchFamily="34" charset="0"/>
          </a:endParaRPr>
        </a:p>
      </dgm:t>
    </dgm:pt>
    <dgm:pt modelId="{8CBCA7F7-1896-4F5C-B4F0-3BD9998AB819}">
      <dgm:prSet phldrT="[Texto]"/>
      <dgm:spPr/>
      <dgm:t>
        <a:bodyPr/>
        <a:lstStyle/>
        <a:p>
          <a:r>
            <a:rPr lang="en-US" noProof="0" dirty="0" smtClean="0">
              <a:latin typeface="Segoe UI" panose="020B0502040204020203" pitchFamily="34" charset="0"/>
              <a:cs typeface="Segoe UI" panose="020B0502040204020203" pitchFamily="34" charset="0"/>
            </a:rPr>
            <a:t>Authorization</a:t>
          </a:r>
          <a:endParaRPr lang="en-US" noProof="0" dirty="0">
            <a:latin typeface="Segoe UI" panose="020B0502040204020203" pitchFamily="34" charset="0"/>
            <a:cs typeface="Segoe UI" panose="020B0502040204020203" pitchFamily="34" charset="0"/>
          </a:endParaRPr>
        </a:p>
      </dgm:t>
    </dgm:pt>
    <dgm:pt modelId="{815CB1CA-EC4A-4DF0-8C5B-2D2F5E5595C1}" type="parTrans" cxnId="{FA1CFC52-9AEC-4ECD-823A-A7B1EBC477B2}">
      <dgm:prSet/>
      <dgm:spPr/>
      <dgm:t>
        <a:bodyPr/>
        <a:lstStyle/>
        <a:p>
          <a:endParaRPr lang="en-US" noProof="0" dirty="0">
            <a:latin typeface="Segoe UI" panose="020B0502040204020203" pitchFamily="34" charset="0"/>
            <a:cs typeface="Segoe UI" panose="020B0502040204020203" pitchFamily="34" charset="0"/>
          </a:endParaRPr>
        </a:p>
      </dgm:t>
    </dgm:pt>
    <dgm:pt modelId="{81F4B583-7ACD-4196-A8C5-93B3610767C4}" type="sibTrans" cxnId="{FA1CFC52-9AEC-4ECD-823A-A7B1EBC477B2}">
      <dgm:prSet/>
      <dgm:spPr/>
      <dgm:t>
        <a:bodyPr/>
        <a:lstStyle/>
        <a:p>
          <a:endParaRPr lang="en-US" noProof="0" dirty="0">
            <a:latin typeface="Segoe UI" panose="020B0502040204020203" pitchFamily="34" charset="0"/>
            <a:cs typeface="Segoe UI" panose="020B0502040204020203" pitchFamily="34" charset="0"/>
          </a:endParaRPr>
        </a:p>
      </dgm:t>
    </dgm:pt>
    <dgm:pt modelId="{206A92AF-C2B6-4840-A341-E0B6D664F8CA}">
      <dgm:prSet phldrT="[Texto]"/>
      <dgm:spPr/>
      <dgm:t>
        <a:bodyPr/>
        <a:lstStyle/>
        <a:p>
          <a:r>
            <a:rPr lang="en-US" noProof="0" dirty="0" smtClean="0">
              <a:latin typeface="Segoe UI" panose="020B0502040204020203" pitchFamily="34" charset="0"/>
              <a:cs typeface="Segoe UI" panose="020B0502040204020203" pitchFamily="34" charset="0"/>
            </a:rPr>
            <a:t>Post-Market</a:t>
          </a:r>
          <a:endParaRPr lang="en-US" noProof="0" dirty="0">
            <a:latin typeface="Segoe UI" panose="020B0502040204020203" pitchFamily="34" charset="0"/>
            <a:cs typeface="Segoe UI" panose="020B0502040204020203" pitchFamily="34" charset="0"/>
          </a:endParaRPr>
        </a:p>
      </dgm:t>
    </dgm:pt>
    <dgm:pt modelId="{085580EE-B767-45A1-B833-9AEA13C1EDC4}" type="parTrans" cxnId="{B9F28D64-52D7-4AF6-8165-A3C0EE4FA031}">
      <dgm:prSet/>
      <dgm:spPr/>
      <dgm:t>
        <a:bodyPr/>
        <a:lstStyle/>
        <a:p>
          <a:endParaRPr lang="en-US" noProof="0" dirty="0">
            <a:latin typeface="Segoe UI" panose="020B0502040204020203" pitchFamily="34" charset="0"/>
            <a:cs typeface="Segoe UI" panose="020B0502040204020203" pitchFamily="34" charset="0"/>
          </a:endParaRPr>
        </a:p>
      </dgm:t>
    </dgm:pt>
    <dgm:pt modelId="{6513A00B-A012-4A16-8C0B-3192BDB1AB95}" type="sibTrans" cxnId="{B9F28D64-52D7-4AF6-8165-A3C0EE4FA031}">
      <dgm:prSet/>
      <dgm:spPr/>
      <dgm:t>
        <a:bodyPr/>
        <a:lstStyle/>
        <a:p>
          <a:endParaRPr lang="en-US" noProof="0" dirty="0">
            <a:latin typeface="Segoe UI" panose="020B0502040204020203" pitchFamily="34" charset="0"/>
            <a:cs typeface="Segoe UI" panose="020B0502040204020203" pitchFamily="34" charset="0"/>
          </a:endParaRPr>
        </a:p>
      </dgm:t>
    </dgm:pt>
    <dgm:pt modelId="{5F618C89-5739-4DAD-B68C-DB6CD6AD0C4D}" type="pres">
      <dgm:prSet presAssocID="{3AFB84FE-1A5F-419C-8F09-C5899481ADEE}" presName="Name0" presStyleCnt="0">
        <dgm:presLayoutVars>
          <dgm:dir/>
          <dgm:animLvl val="lvl"/>
          <dgm:resizeHandles val="exact"/>
        </dgm:presLayoutVars>
      </dgm:prSet>
      <dgm:spPr/>
    </dgm:pt>
    <dgm:pt modelId="{32E755B6-BAE9-4C82-9CBD-401374CAE1CD}" type="pres">
      <dgm:prSet presAssocID="{72AA8A93-C40B-412A-9587-6EBE954E48FC}" presName="parTxOnly" presStyleLbl="node1" presStyleIdx="0" presStyleCnt="3">
        <dgm:presLayoutVars>
          <dgm:chMax val="0"/>
          <dgm:chPref val="0"/>
          <dgm:bulletEnabled val="1"/>
        </dgm:presLayoutVars>
      </dgm:prSet>
      <dgm:spPr/>
      <dgm:t>
        <a:bodyPr/>
        <a:lstStyle/>
        <a:p>
          <a:endParaRPr lang="es-ES"/>
        </a:p>
      </dgm:t>
    </dgm:pt>
    <dgm:pt modelId="{493C780D-0E27-471F-865E-B9500CD4B4DD}" type="pres">
      <dgm:prSet presAssocID="{4F07BA9F-816D-4548-9007-A1BB9FE97E5F}" presName="parTxOnlySpace" presStyleCnt="0"/>
      <dgm:spPr/>
    </dgm:pt>
    <dgm:pt modelId="{C1E4C0BD-E445-4263-A762-BC7A92094324}" type="pres">
      <dgm:prSet presAssocID="{8CBCA7F7-1896-4F5C-B4F0-3BD9998AB819}" presName="parTxOnly" presStyleLbl="node1" presStyleIdx="1" presStyleCnt="3">
        <dgm:presLayoutVars>
          <dgm:chMax val="0"/>
          <dgm:chPref val="0"/>
          <dgm:bulletEnabled val="1"/>
        </dgm:presLayoutVars>
      </dgm:prSet>
      <dgm:spPr/>
      <dgm:t>
        <a:bodyPr/>
        <a:lstStyle/>
        <a:p>
          <a:endParaRPr lang="es-ES"/>
        </a:p>
      </dgm:t>
    </dgm:pt>
    <dgm:pt modelId="{8BDEC549-58FA-4F11-B572-BCD2F08DF54C}" type="pres">
      <dgm:prSet presAssocID="{81F4B583-7ACD-4196-A8C5-93B3610767C4}" presName="parTxOnlySpace" presStyleCnt="0"/>
      <dgm:spPr/>
    </dgm:pt>
    <dgm:pt modelId="{E25FCD0F-04CD-4753-BA4C-6FA9052DD726}" type="pres">
      <dgm:prSet presAssocID="{206A92AF-C2B6-4840-A341-E0B6D664F8CA}" presName="parTxOnly" presStyleLbl="node1" presStyleIdx="2" presStyleCnt="3">
        <dgm:presLayoutVars>
          <dgm:chMax val="0"/>
          <dgm:chPref val="0"/>
          <dgm:bulletEnabled val="1"/>
        </dgm:presLayoutVars>
      </dgm:prSet>
      <dgm:spPr/>
      <dgm:t>
        <a:bodyPr/>
        <a:lstStyle/>
        <a:p>
          <a:endParaRPr lang="es-ES"/>
        </a:p>
      </dgm:t>
    </dgm:pt>
  </dgm:ptLst>
  <dgm:cxnLst>
    <dgm:cxn modelId="{B9F28D64-52D7-4AF6-8165-A3C0EE4FA031}" srcId="{3AFB84FE-1A5F-419C-8F09-C5899481ADEE}" destId="{206A92AF-C2B6-4840-A341-E0B6D664F8CA}" srcOrd="2" destOrd="0" parTransId="{085580EE-B767-45A1-B833-9AEA13C1EDC4}" sibTransId="{6513A00B-A012-4A16-8C0B-3192BDB1AB95}"/>
    <dgm:cxn modelId="{6E9C26DD-4FFA-4361-B7BC-2B9F05DC76E9}" type="presOf" srcId="{206A92AF-C2B6-4840-A341-E0B6D664F8CA}" destId="{E25FCD0F-04CD-4753-BA4C-6FA9052DD726}" srcOrd="0" destOrd="0" presId="urn:microsoft.com/office/officeart/2005/8/layout/chevron1"/>
    <dgm:cxn modelId="{A2275ED9-387E-48E7-8FE3-E905AF41DD16}" type="presOf" srcId="{8CBCA7F7-1896-4F5C-B4F0-3BD9998AB819}" destId="{C1E4C0BD-E445-4263-A762-BC7A92094324}" srcOrd="0" destOrd="0" presId="urn:microsoft.com/office/officeart/2005/8/layout/chevron1"/>
    <dgm:cxn modelId="{F8D17018-2A35-401D-8AC4-0E7A59648791}" type="presOf" srcId="{72AA8A93-C40B-412A-9587-6EBE954E48FC}" destId="{32E755B6-BAE9-4C82-9CBD-401374CAE1CD}" srcOrd="0" destOrd="0" presId="urn:microsoft.com/office/officeart/2005/8/layout/chevron1"/>
    <dgm:cxn modelId="{EA5712F8-02A3-4A69-A73E-0AE5A2FFFF8A}" srcId="{3AFB84FE-1A5F-419C-8F09-C5899481ADEE}" destId="{72AA8A93-C40B-412A-9587-6EBE954E48FC}" srcOrd="0" destOrd="0" parTransId="{CB035FB4-353D-4460-B963-577CF3F54BD6}" sibTransId="{4F07BA9F-816D-4548-9007-A1BB9FE97E5F}"/>
    <dgm:cxn modelId="{FA1CFC52-9AEC-4ECD-823A-A7B1EBC477B2}" srcId="{3AFB84FE-1A5F-419C-8F09-C5899481ADEE}" destId="{8CBCA7F7-1896-4F5C-B4F0-3BD9998AB819}" srcOrd="1" destOrd="0" parTransId="{815CB1CA-EC4A-4DF0-8C5B-2D2F5E5595C1}" sibTransId="{81F4B583-7ACD-4196-A8C5-93B3610767C4}"/>
    <dgm:cxn modelId="{51762FD9-E9D8-448D-A46F-17691A9731FE}" type="presOf" srcId="{3AFB84FE-1A5F-419C-8F09-C5899481ADEE}" destId="{5F618C89-5739-4DAD-B68C-DB6CD6AD0C4D}" srcOrd="0" destOrd="0" presId="urn:microsoft.com/office/officeart/2005/8/layout/chevron1"/>
    <dgm:cxn modelId="{8A26F5FD-93BD-48E4-822E-D4043825B197}" type="presParOf" srcId="{5F618C89-5739-4DAD-B68C-DB6CD6AD0C4D}" destId="{32E755B6-BAE9-4C82-9CBD-401374CAE1CD}" srcOrd="0" destOrd="0" presId="urn:microsoft.com/office/officeart/2005/8/layout/chevron1"/>
    <dgm:cxn modelId="{CE44C6A7-4133-4269-969B-0C6F2AD70E2F}" type="presParOf" srcId="{5F618C89-5739-4DAD-B68C-DB6CD6AD0C4D}" destId="{493C780D-0E27-471F-865E-B9500CD4B4DD}" srcOrd="1" destOrd="0" presId="urn:microsoft.com/office/officeart/2005/8/layout/chevron1"/>
    <dgm:cxn modelId="{65E89FB0-A90F-4B51-BA2A-0483C0833D28}" type="presParOf" srcId="{5F618C89-5739-4DAD-B68C-DB6CD6AD0C4D}" destId="{C1E4C0BD-E445-4263-A762-BC7A92094324}" srcOrd="2" destOrd="0" presId="urn:microsoft.com/office/officeart/2005/8/layout/chevron1"/>
    <dgm:cxn modelId="{76B07EC2-1E3C-4E63-9208-85B8F596CF55}" type="presParOf" srcId="{5F618C89-5739-4DAD-B68C-DB6CD6AD0C4D}" destId="{8BDEC549-58FA-4F11-B572-BCD2F08DF54C}" srcOrd="3" destOrd="0" presId="urn:microsoft.com/office/officeart/2005/8/layout/chevron1"/>
    <dgm:cxn modelId="{3E37D383-59B2-4E69-AEFC-C4B7A8E1BC4E}" type="presParOf" srcId="{5F618C89-5739-4DAD-B68C-DB6CD6AD0C4D}" destId="{E25FCD0F-04CD-4753-BA4C-6FA9052DD726}"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3241AB-37DC-43EC-A71A-7228452133E4}" type="doc">
      <dgm:prSet loTypeId="urn:microsoft.com/office/officeart/2008/layout/PictureLineup" loCatId="picture" qsTypeId="urn:microsoft.com/office/officeart/2005/8/quickstyle/simple3" qsCatId="simple" csTypeId="urn:microsoft.com/office/officeart/2005/8/colors/colorful1" csCatId="colorful" phldr="1"/>
      <dgm:spPr/>
      <dgm:t>
        <a:bodyPr/>
        <a:lstStyle/>
        <a:p>
          <a:endParaRPr lang="es-ES"/>
        </a:p>
      </dgm:t>
    </dgm:pt>
    <dgm:pt modelId="{06FA1B56-49E8-4708-99BB-A465B35194DF}">
      <dgm:prSet phldrT="[Texto]" custT="1"/>
      <dgm:spPr/>
      <dgm:t>
        <a:bodyPr/>
        <a:lstStyle/>
        <a:p>
          <a:r>
            <a:rPr lang="en-US" sz="1100" b="1" noProof="0" dirty="0" smtClean="0">
              <a:latin typeface="Segoe UI" panose="020B0502040204020203" pitchFamily="34" charset="0"/>
              <a:cs typeface="Segoe UI" panose="020B0502040204020203" pitchFamily="34" charset="0"/>
            </a:rPr>
            <a:t>Daniela</a:t>
          </a:r>
        </a:p>
        <a:p>
          <a:r>
            <a:rPr lang="en-US" sz="900" b="1" noProof="0" dirty="0" smtClean="0">
              <a:latin typeface="Segoe UI" panose="020B0502040204020203" pitchFamily="34" charset="0"/>
              <a:cs typeface="Segoe UI" panose="020B0502040204020203" pitchFamily="34" charset="0"/>
            </a:rPr>
            <a:t>BD: Chemist Pharmaceutical Biologist</a:t>
          </a:r>
          <a:endParaRPr lang="en-US" sz="900" b="1" noProof="0" dirty="0">
            <a:latin typeface="Segoe UI" panose="020B0502040204020203" pitchFamily="34" charset="0"/>
            <a:cs typeface="Segoe UI" panose="020B0502040204020203" pitchFamily="34" charset="0"/>
          </a:endParaRPr>
        </a:p>
      </dgm:t>
    </dgm:pt>
    <dgm:pt modelId="{48DE77AB-31E0-4B25-AB55-ACA9482EF4D2}" type="parTrans" cxnId="{AD8058E0-06DD-4095-A0BD-F04053B8EF1E}">
      <dgm:prSet/>
      <dgm:spPr/>
      <dgm:t>
        <a:bodyPr/>
        <a:lstStyle/>
        <a:p>
          <a:endParaRPr lang="en-US" sz="1100" noProof="0" dirty="0">
            <a:latin typeface="Segoe UI" panose="020B0502040204020203" pitchFamily="34" charset="0"/>
            <a:cs typeface="Segoe UI" panose="020B0502040204020203" pitchFamily="34" charset="0"/>
          </a:endParaRPr>
        </a:p>
      </dgm:t>
    </dgm:pt>
    <dgm:pt modelId="{5BE37530-B335-4901-935B-03BA9C189DB9}" type="sibTrans" cxnId="{AD8058E0-06DD-4095-A0BD-F04053B8EF1E}">
      <dgm:prSet/>
      <dgm:spPr/>
      <dgm:t>
        <a:bodyPr/>
        <a:lstStyle/>
        <a:p>
          <a:endParaRPr lang="en-US" sz="1100" noProof="0" dirty="0">
            <a:latin typeface="Segoe UI" panose="020B0502040204020203" pitchFamily="34" charset="0"/>
            <a:cs typeface="Segoe UI" panose="020B0502040204020203" pitchFamily="34" charset="0"/>
          </a:endParaRPr>
        </a:p>
      </dgm:t>
    </dgm:pt>
    <dgm:pt modelId="{9F530B17-CC3D-4A65-BCA5-BDE7E23C1429}">
      <dgm:prSet phldrT="[Texto]" custT="1"/>
      <dgm:spPr/>
      <dgm:t>
        <a:bodyPr/>
        <a:lstStyle/>
        <a:p>
          <a:r>
            <a:rPr lang="en-US" sz="1100" noProof="0" dirty="0" smtClean="0">
              <a:latin typeface="Segoe UI" panose="020B0502040204020203" pitchFamily="34" charset="0"/>
              <a:cs typeface="Segoe UI" panose="020B0502040204020203" pitchFamily="34" charset="0"/>
            </a:rPr>
            <a:t>7 years experience in Regulatory Affairs</a:t>
          </a:r>
          <a:endParaRPr lang="en-US" sz="1100" noProof="0" dirty="0">
            <a:latin typeface="Segoe UI" panose="020B0502040204020203" pitchFamily="34" charset="0"/>
            <a:cs typeface="Segoe UI" panose="020B0502040204020203" pitchFamily="34" charset="0"/>
          </a:endParaRPr>
        </a:p>
      </dgm:t>
    </dgm:pt>
    <dgm:pt modelId="{28584550-97E5-4454-AAAD-397302584008}" type="parTrans" cxnId="{617D564C-559B-4852-A690-B91BB3B7FEE1}">
      <dgm:prSet/>
      <dgm:spPr/>
      <dgm:t>
        <a:bodyPr/>
        <a:lstStyle/>
        <a:p>
          <a:endParaRPr lang="en-US" sz="1100" noProof="0" dirty="0">
            <a:latin typeface="Segoe UI" panose="020B0502040204020203" pitchFamily="34" charset="0"/>
            <a:cs typeface="Segoe UI" panose="020B0502040204020203" pitchFamily="34" charset="0"/>
          </a:endParaRPr>
        </a:p>
      </dgm:t>
    </dgm:pt>
    <dgm:pt modelId="{43BCB23D-7AEF-426A-90D5-AA36D9D58B7C}" type="sibTrans" cxnId="{617D564C-559B-4852-A690-B91BB3B7FEE1}">
      <dgm:prSet/>
      <dgm:spPr/>
      <dgm:t>
        <a:bodyPr/>
        <a:lstStyle/>
        <a:p>
          <a:endParaRPr lang="en-US" sz="1100" noProof="0" dirty="0">
            <a:latin typeface="Segoe UI" panose="020B0502040204020203" pitchFamily="34" charset="0"/>
            <a:cs typeface="Segoe UI" panose="020B0502040204020203" pitchFamily="34" charset="0"/>
          </a:endParaRPr>
        </a:p>
      </dgm:t>
    </dgm:pt>
    <dgm:pt modelId="{D5627C57-DF10-4F77-863F-4A81172B524E}">
      <dgm:prSet phldrT="[Texto]" custT="1"/>
      <dgm:spPr/>
      <dgm:t>
        <a:bodyPr/>
        <a:lstStyle/>
        <a:p>
          <a:r>
            <a:rPr lang="en-US" sz="1100" noProof="0" dirty="0" smtClean="0">
              <a:latin typeface="Segoe UI" panose="020B0502040204020203" pitchFamily="34" charset="0"/>
              <a:cs typeface="Segoe UI" panose="020B0502040204020203" pitchFamily="34" charset="0"/>
            </a:rPr>
            <a:t>7 years: MD</a:t>
          </a:r>
          <a:endParaRPr lang="en-US" sz="1100" noProof="0" dirty="0">
            <a:latin typeface="Segoe UI" panose="020B0502040204020203" pitchFamily="34" charset="0"/>
            <a:cs typeface="Segoe UI" panose="020B0502040204020203" pitchFamily="34" charset="0"/>
          </a:endParaRPr>
        </a:p>
      </dgm:t>
    </dgm:pt>
    <dgm:pt modelId="{667DDF5A-9C9C-4AF0-848B-9B7605037440}" type="parTrans" cxnId="{F73E13CA-A54D-41EC-A4DD-09004216A472}">
      <dgm:prSet/>
      <dgm:spPr/>
      <dgm:t>
        <a:bodyPr/>
        <a:lstStyle/>
        <a:p>
          <a:endParaRPr lang="en-US" sz="1100" noProof="0" dirty="0">
            <a:latin typeface="Segoe UI" panose="020B0502040204020203" pitchFamily="34" charset="0"/>
            <a:cs typeface="Segoe UI" panose="020B0502040204020203" pitchFamily="34" charset="0"/>
          </a:endParaRPr>
        </a:p>
      </dgm:t>
    </dgm:pt>
    <dgm:pt modelId="{18A09F52-6A9B-462A-AA5E-334485DAE029}" type="sibTrans" cxnId="{F73E13CA-A54D-41EC-A4DD-09004216A472}">
      <dgm:prSet/>
      <dgm:spPr/>
      <dgm:t>
        <a:bodyPr/>
        <a:lstStyle/>
        <a:p>
          <a:endParaRPr lang="en-US" sz="1100" noProof="0" dirty="0">
            <a:latin typeface="Segoe UI" panose="020B0502040204020203" pitchFamily="34" charset="0"/>
            <a:cs typeface="Segoe UI" panose="020B0502040204020203" pitchFamily="34" charset="0"/>
          </a:endParaRPr>
        </a:p>
      </dgm:t>
    </dgm:pt>
    <dgm:pt modelId="{58836375-1A0B-432D-96D8-9ED49D7FE801}">
      <dgm:prSet phldrT="[Texto]" custT="1"/>
      <dgm:spPr/>
      <dgm:t>
        <a:bodyPr/>
        <a:lstStyle/>
        <a:p>
          <a:r>
            <a:rPr lang="en-US" sz="1100" b="1" noProof="0" dirty="0" smtClean="0">
              <a:latin typeface="Segoe UI" panose="020B0502040204020203" pitchFamily="34" charset="0"/>
              <a:cs typeface="Segoe UI" panose="020B0502040204020203" pitchFamily="34" charset="0"/>
            </a:rPr>
            <a:t>Jesús</a:t>
          </a:r>
        </a:p>
        <a:p>
          <a:r>
            <a:rPr lang="en-US" sz="900" b="1" noProof="0" dirty="0" smtClean="0">
              <a:latin typeface="Segoe UI" panose="020B0502040204020203" pitchFamily="34" charset="0"/>
              <a:cs typeface="Segoe UI" panose="020B0502040204020203" pitchFamily="34" charset="0"/>
            </a:rPr>
            <a:t>BD: Accountant</a:t>
          </a:r>
          <a:endParaRPr lang="en-US" sz="900" b="1" noProof="0" dirty="0">
            <a:latin typeface="Segoe UI" panose="020B0502040204020203" pitchFamily="34" charset="0"/>
            <a:cs typeface="Segoe UI" panose="020B0502040204020203" pitchFamily="34" charset="0"/>
          </a:endParaRPr>
        </a:p>
      </dgm:t>
    </dgm:pt>
    <dgm:pt modelId="{4AD6E985-E24F-4082-8450-D78BDED016D8}" type="parTrans" cxnId="{E2CC4DE2-3566-4082-B084-CFC5AA5EFB6A}">
      <dgm:prSet/>
      <dgm:spPr/>
      <dgm:t>
        <a:bodyPr/>
        <a:lstStyle/>
        <a:p>
          <a:endParaRPr lang="en-US" sz="1100" noProof="0" dirty="0">
            <a:latin typeface="Segoe UI" panose="020B0502040204020203" pitchFamily="34" charset="0"/>
            <a:cs typeface="Segoe UI" panose="020B0502040204020203" pitchFamily="34" charset="0"/>
          </a:endParaRPr>
        </a:p>
      </dgm:t>
    </dgm:pt>
    <dgm:pt modelId="{089575A4-3879-4B54-9CBD-0A438B0E1128}" type="sibTrans" cxnId="{E2CC4DE2-3566-4082-B084-CFC5AA5EFB6A}">
      <dgm:prSet/>
      <dgm:spPr/>
      <dgm:t>
        <a:bodyPr/>
        <a:lstStyle/>
        <a:p>
          <a:endParaRPr lang="en-US" sz="1100" noProof="0" dirty="0">
            <a:latin typeface="Segoe UI" panose="020B0502040204020203" pitchFamily="34" charset="0"/>
            <a:cs typeface="Segoe UI" panose="020B0502040204020203" pitchFamily="34" charset="0"/>
          </a:endParaRPr>
        </a:p>
      </dgm:t>
    </dgm:pt>
    <dgm:pt modelId="{29CFC9D8-D975-4B63-95A5-87E6210638AB}">
      <dgm:prSet phldrT="[Texto]" custT="1"/>
      <dgm:spPr/>
      <dgm:t>
        <a:bodyPr/>
        <a:lstStyle/>
        <a:p>
          <a:r>
            <a:rPr lang="en-US" sz="1100" noProof="0" dirty="0" smtClean="0">
              <a:latin typeface="Segoe UI" panose="020B0502040204020203" pitchFamily="34" charset="0"/>
              <a:cs typeface="Segoe UI" panose="020B0502040204020203" pitchFamily="34" charset="0"/>
            </a:rPr>
            <a:t>40 years of experience as accountant</a:t>
          </a:r>
          <a:endParaRPr lang="en-US" sz="1100" noProof="0" dirty="0">
            <a:latin typeface="Segoe UI" panose="020B0502040204020203" pitchFamily="34" charset="0"/>
            <a:cs typeface="Segoe UI" panose="020B0502040204020203" pitchFamily="34" charset="0"/>
          </a:endParaRPr>
        </a:p>
      </dgm:t>
    </dgm:pt>
    <dgm:pt modelId="{8E4CC6E2-1D70-4711-AD84-25246F6C291C}" type="parTrans" cxnId="{DC7E5C6E-7F2E-4041-B501-AD47103BF2EE}">
      <dgm:prSet/>
      <dgm:spPr/>
      <dgm:t>
        <a:bodyPr/>
        <a:lstStyle/>
        <a:p>
          <a:endParaRPr lang="en-US" sz="1100" noProof="0" dirty="0">
            <a:latin typeface="Segoe UI" panose="020B0502040204020203" pitchFamily="34" charset="0"/>
            <a:cs typeface="Segoe UI" panose="020B0502040204020203" pitchFamily="34" charset="0"/>
          </a:endParaRPr>
        </a:p>
      </dgm:t>
    </dgm:pt>
    <dgm:pt modelId="{67751D70-6783-4957-AE2B-704670B8E23B}" type="sibTrans" cxnId="{DC7E5C6E-7F2E-4041-B501-AD47103BF2EE}">
      <dgm:prSet/>
      <dgm:spPr/>
      <dgm:t>
        <a:bodyPr/>
        <a:lstStyle/>
        <a:p>
          <a:endParaRPr lang="en-US" sz="1100" noProof="0" dirty="0">
            <a:latin typeface="Segoe UI" panose="020B0502040204020203" pitchFamily="34" charset="0"/>
            <a:cs typeface="Segoe UI" panose="020B0502040204020203" pitchFamily="34" charset="0"/>
          </a:endParaRPr>
        </a:p>
      </dgm:t>
    </dgm:pt>
    <dgm:pt modelId="{08B81491-D8BE-4854-980C-8AD5CD6B1084}">
      <dgm:prSet phldrT="[Texto]" custT="1"/>
      <dgm:spPr/>
      <dgm:t>
        <a:bodyPr/>
        <a:lstStyle/>
        <a:p>
          <a:endParaRPr lang="en-US" sz="1100" noProof="0" dirty="0">
            <a:latin typeface="Segoe UI" panose="020B0502040204020203" pitchFamily="34" charset="0"/>
            <a:cs typeface="Segoe UI" panose="020B0502040204020203" pitchFamily="34" charset="0"/>
          </a:endParaRPr>
        </a:p>
      </dgm:t>
    </dgm:pt>
    <dgm:pt modelId="{2FC46BCC-206A-4E0D-A18A-93A922EC09A4}" type="parTrans" cxnId="{6D5642B7-CAE8-4C9A-9D3B-0AA611E8DE14}">
      <dgm:prSet/>
      <dgm:spPr/>
      <dgm:t>
        <a:bodyPr/>
        <a:lstStyle/>
        <a:p>
          <a:endParaRPr lang="en-US" sz="1100" noProof="0" dirty="0">
            <a:latin typeface="Segoe UI" panose="020B0502040204020203" pitchFamily="34" charset="0"/>
            <a:cs typeface="Segoe UI" panose="020B0502040204020203" pitchFamily="34" charset="0"/>
          </a:endParaRPr>
        </a:p>
      </dgm:t>
    </dgm:pt>
    <dgm:pt modelId="{4A8F45DE-3855-400E-8735-ECBC08A64014}" type="sibTrans" cxnId="{6D5642B7-CAE8-4C9A-9D3B-0AA611E8DE14}">
      <dgm:prSet/>
      <dgm:spPr/>
      <dgm:t>
        <a:bodyPr/>
        <a:lstStyle/>
        <a:p>
          <a:endParaRPr lang="en-US" sz="1100" noProof="0" dirty="0">
            <a:latin typeface="Segoe UI" panose="020B0502040204020203" pitchFamily="34" charset="0"/>
            <a:cs typeface="Segoe UI" panose="020B0502040204020203" pitchFamily="34" charset="0"/>
          </a:endParaRPr>
        </a:p>
      </dgm:t>
    </dgm:pt>
    <dgm:pt modelId="{ADFC7467-F846-4FFF-BE12-C3AC6EF7B3C1}">
      <dgm:prSet phldrT="[Texto]" custT="1"/>
      <dgm:spPr/>
      <dgm:t>
        <a:bodyPr/>
        <a:lstStyle/>
        <a:p>
          <a:r>
            <a:rPr lang="en-US" sz="1100" b="1" noProof="0" dirty="0" smtClean="0">
              <a:latin typeface="Segoe UI" panose="020B0502040204020203" pitchFamily="34" charset="0"/>
              <a:cs typeface="Segoe UI" panose="020B0502040204020203" pitchFamily="34" charset="0"/>
            </a:rPr>
            <a:t>Oscar</a:t>
          </a:r>
        </a:p>
        <a:p>
          <a:r>
            <a:rPr lang="en-US" sz="900" b="1" noProof="0" dirty="0" smtClean="0">
              <a:latin typeface="Segoe UI" panose="020B0502040204020203" pitchFamily="34" charset="0"/>
              <a:cs typeface="Segoe UI" panose="020B0502040204020203" pitchFamily="34" charset="0"/>
            </a:rPr>
            <a:t>BD: Communication Sciences</a:t>
          </a:r>
          <a:endParaRPr lang="en-US" sz="900" b="1" noProof="0" dirty="0">
            <a:latin typeface="Segoe UI" panose="020B0502040204020203" pitchFamily="34" charset="0"/>
            <a:cs typeface="Segoe UI" panose="020B0502040204020203" pitchFamily="34" charset="0"/>
          </a:endParaRPr>
        </a:p>
      </dgm:t>
    </dgm:pt>
    <dgm:pt modelId="{6DEF1862-AE37-40CC-87FA-5D04E3168384}" type="parTrans" cxnId="{37120D3A-47FC-41C4-B83C-A9D5E832CB22}">
      <dgm:prSet/>
      <dgm:spPr/>
      <dgm:t>
        <a:bodyPr/>
        <a:lstStyle/>
        <a:p>
          <a:endParaRPr lang="en-US" sz="1100" noProof="0" dirty="0">
            <a:latin typeface="Segoe UI" panose="020B0502040204020203" pitchFamily="34" charset="0"/>
            <a:cs typeface="Segoe UI" panose="020B0502040204020203" pitchFamily="34" charset="0"/>
          </a:endParaRPr>
        </a:p>
      </dgm:t>
    </dgm:pt>
    <dgm:pt modelId="{3469B081-EB76-4D75-980F-767770FE279A}" type="sibTrans" cxnId="{37120D3A-47FC-41C4-B83C-A9D5E832CB22}">
      <dgm:prSet/>
      <dgm:spPr/>
      <dgm:t>
        <a:bodyPr/>
        <a:lstStyle/>
        <a:p>
          <a:endParaRPr lang="en-US" sz="1100" noProof="0" dirty="0">
            <a:latin typeface="Segoe UI" panose="020B0502040204020203" pitchFamily="34" charset="0"/>
            <a:cs typeface="Segoe UI" panose="020B0502040204020203" pitchFamily="34" charset="0"/>
          </a:endParaRPr>
        </a:p>
      </dgm:t>
    </dgm:pt>
    <dgm:pt modelId="{F2826601-178A-48AF-B656-D671E58810A7}">
      <dgm:prSet phldrT="[Texto]" custT="1"/>
      <dgm:spPr/>
      <dgm:t>
        <a:bodyPr/>
        <a:lstStyle/>
        <a:p>
          <a:r>
            <a:rPr lang="en-US" sz="1100" noProof="0" dirty="0" smtClean="0">
              <a:latin typeface="Segoe UI" panose="020B0502040204020203" pitchFamily="34" charset="0"/>
              <a:cs typeface="Segoe UI" panose="020B0502040204020203" pitchFamily="34" charset="0"/>
            </a:rPr>
            <a:t>8 years of experience in communication and creation of digital content</a:t>
          </a:r>
          <a:endParaRPr lang="en-US" sz="1100" noProof="0" dirty="0">
            <a:latin typeface="Segoe UI" panose="020B0502040204020203" pitchFamily="34" charset="0"/>
            <a:cs typeface="Segoe UI" panose="020B0502040204020203" pitchFamily="34" charset="0"/>
          </a:endParaRPr>
        </a:p>
      </dgm:t>
    </dgm:pt>
    <dgm:pt modelId="{3BC51D75-F0BB-47BB-BAC8-F3DB34590C89}" type="parTrans" cxnId="{1CC44F7B-BE82-4479-BF8B-71F0B2BB9805}">
      <dgm:prSet/>
      <dgm:spPr/>
      <dgm:t>
        <a:bodyPr/>
        <a:lstStyle/>
        <a:p>
          <a:endParaRPr lang="en-US" sz="1100" noProof="0" dirty="0">
            <a:latin typeface="Segoe UI" panose="020B0502040204020203" pitchFamily="34" charset="0"/>
            <a:cs typeface="Segoe UI" panose="020B0502040204020203" pitchFamily="34" charset="0"/>
          </a:endParaRPr>
        </a:p>
      </dgm:t>
    </dgm:pt>
    <dgm:pt modelId="{C8351D03-E774-484B-9646-13C1E3409E46}" type="sibTrans" cxnId="{1CC44F7B-BE82-4479-BF8B-71F0B2BB9805}">
      <dgm:prSet/>
      <dgm:spPr/>
      <dgm:t>
        <a:bodyPr/>
        <a:lstStyle/>
        <a:p>
          <a:endParaRPr lang="en-US" sz="1100" noProof="0" dirty="0">
            <a:latin typeface="Segoe UI" panose="020B0502040204020203" pitchFamily="34" charset="0"/>
            <a:cs typeface="Segoe UI" panose="020B0502040204020203" pitchFamily="34" charset="0"/>
          </a:endParaRPr>
        </a:p>
      </dgm:t>
    </dgm:pt>
    <dgm:pt modelId="{FAC16E67-99A6-4C55-9EC7-D29695C79089}">
      <dgm:prSet phldrT="[Texto]" custT="1"/>
      <dgm:spPr/>
      <dgm:t>
        <a:bodyPr/>
        <a:lstStyle/>
        <a:p>
          <a:r>
            <a:rPr lang="en-US" sz="1100" b="1" noProof="0" dirty="0" smtClean="0">
              <a:latin typeface="Segoe UI" panose="020B0502040204020203" pitchFamily="34" charset="0"/>
              <a:cs typeface="Segoe UI" panose="020B0502040204020203" pitchFamily="34" charset="0"/>
            </a:rPr>
            <a:t>Jessica</a:t>
          </a:r>
        </a:p>
        <a:p>
          <a:r>
            <a:rPr lang="en-US" sz="900" b="1" noProof="0" dirty="0" smtClean="0">
              <a:latin typeface="Segoe UI" panose="020B0502040204020203" pitchFamily="34" charset="0"/>
              <a:cs typeface="Segoe UI" panose="020B0502040204020203" pitchFamily="34" charset="0"/>
            </a:rPr>
            <a:t>BD: Medicine </a:t>
          </a:r>
          <a:endParaRPr lang="en-US" sz="900" b="1" noProof="0" dirty="0">
            <a:latin typeface="Segoe UI" panose="020B0502040204020203" pitchFamily="34" charset="0"/>
            <a:cs typeface="Segoe UI" panose="020B0502040204020203" pitchFamily="34" charset="0"/>
          </a:endParaRPr>
        </a:p>
      </dgm:t>
    </dgm:pt>
    <dgm:pt modelId="{D9467663-F4CA-4AEF-AB60-82BB79BD3481}" type="parTrans" cxnId="{E7436748-58EA-4A35-913F-E639CD2FB931}">
      <dgm:prSet/>
      <dgm:spPr/>
      <dgm:t>
        <a:bodyPr/>
        <a:lstStyle/>
        <a:p>
          <a:endParaRPr lang="en-US" sz="1100" noProof="0" dirty="0">
            <a:latin typeface="Segoe UI" panose="020B0502040204020203" pitchFamily="34" charset="0"/>
            <a:cs typeface="Segoe UI" panose="020B0502040204020203" pitchFamily="34" charset="0"/>
          </a:endParaRPr>
        </a:p>
      </dgm:t>
    </dgm:pt>
    <dgm:pt modelId="{B67E752B-C867-49C8-AA89-90E9D9F62688}" type="sibTrans" cxnId="{E7436748-58EA-4A35-913F-E639CD2FB931}">
      <dgm:prSet/>
      <dgm:spPr/>
      <dgm:t>
        <a:bodyPr/>
        <a:lstStyle/>
        <a:p>
          <a:endParaRPr lang="en-US" sz="1100" noProof="0" dirty="0">
            <a:latin typeface="Segoe UI" panose="020B0502040204020203" pitchFamily="34" charset="0"/>
            <a:cs typeface="Segoe UI" panose="020B0502040204020203" pitchFamily="34" charset="0"/>
          </a:endParaRPr>
        </a:p>
      </dgm:t>
    </dgm:pt>
    <dgm:pt modelId="{B737EB0F-ECA4-4859-950B-69BF6449DF1B}">
      <dgm:prSet phldrT="[Texto]" custT="1"/>
      <dgm:spPr/>
      <dgm:t>
        <a:bodyPr/>
        <a:lstStyle/>
        <a:p>
          <a:r>
            <a:rPr lang="en-US" sz="1100" b="1" noProof="0" dirty="0" smtClean="0">
              <a:latin typeface="Segoe UI" panose="020B0502040204020203" pitchFamily="34" charset="0"/>
              <a:cs typeface="Segoe UI" panose="020B0502040204020203" pitchFamily="34" charset="0"/>
            </a:rPr>
            <a:t>Claudia</a:t>
          </a:r>
        </a:p>
        <a:p>
          <a:r>
            <a:rPr lang="en-US" sz="900" b="1" noProof="0" dirty="0" smtClean="0">
              <a:latin typeface="Segoe UI" panose="020B0502040204020203" pitchFamily="34" charset="0"/>
              <a:cs typeface="Segoe UI" panose="020B0502040204020203" pitchFamily="34" charset="0"/>
            </a:rPr>
            <a:t>BD Food Chemist</a:t>
          </a:r>
          <a:endParaRPr lang="en-US" sz="900" b="1" noProof="0" dirty="0">
            <a:latin typeface="Segoe UI" panose="020B0502040204020203" pitchFamily="34" charset="0"/>
            <a:cs typeface="Segoe UI" panose="020B0502040204020203" pitchFamily="34" charset="0"/>
          </a:endParaRPr>
        </a:p>
      </dgm:t>
    </dgm:pt>
    <dgm:pt modelId="{5810F25B-853D-4A0D-AB22-1BDCDE7C47DE}" type="parTrans" cxnId="{FE031375-83DC-44B0-87EB-BC340205159F}">
      <dgm:prSet/>
      <dgm:spPr/>
      <dgm:t>
        <a:bodyPr/>
        <a:lstStyle/>
        <a:p>
          <a:endParaRPr lang="en-US" sz="1100" noProof="0" dirty="0">
            <a:latin typeface="Segoe UI" panose="020B0502040204020203" pitchFamily="34" charset="0"/>
            <a:cs typeface="Segoe UI" panose="020B0502040204020203" pitchFamily="34" charset="0"/>
          </a:endParaRPr>
        </a:p>
      </dgm:t>
    </dgm:pt>
    <dgm:pt modelId="{DE0DD316-A42E-4074-BE8F-6B8D39A3FC51}" type="sibTrans" cxnId="{FE031375-83DC-44B0-87EB-BC340205159F}">
      <dgm:prSet/>
      <dgm:spPr/>
      <dgm:t>
        <a:bodyPr/>
        <a:lstStyle/>
        <a:p>
          <a:endParaRPr lang="en-US" sz="1100" noProof="0" dirty="0">
            <a:latin typeface="Segoe UI" panose="020B0502040204020203" pitchFamily="34" charset="0"/>
            <a:cs typeface="Segoe UI" panose="020B0502040204020203" pitchFamily="34" charset="0"/>
          </a:endParaRPr>
        </a:p>
      </dgm:t>
    </dgm:pt>
    <dgm:pt modelId="{796012F1-F33C-418A-A2DE-6FD4454530BC}">
      <dgm:prSet phldrT="[Texto]" custT="1"/>
      <dgm:spPr/>
      <dgm:t>
        <a:bodyPr/>
        <a:lstStyle/>
        <a:p>
          <a:r>
            <a:rPr lang="en-US" sz="1100" noProof="0" dirty="0" smtClean="0">
              <a:latin typeface="Segoe UI" panose="020B0502040204020203" pitchFamily="34" charset="0"/>
              <a:cs typeface="Segoe UI" panose="020B0502040204020203" pitchFamily="34" charset="0"/>
            </a:rPr>
            <a:t>10 years of </a:t>
          </a:r>
          <a:r>
            <a:rPr lang="en-US" sz="1100" noProof="0" dirty="0" smtClean="0">
              <a:latin typeface="Segoe UI" panose="020B0502040204020203" pitchFamily="34" charset="0"/>
              <a:cs typeface="Segoe UI" panose="020B0502040204020203" pitchFamily="34" charset="0"/>
            </a:rPr>
            <a:t>experience </a:t>
          </a:r>
          <a:r>
            <a:rPr lang="en-US" sz="1100" noProof="0" dirty="0" smtClean="0">
              <a:latin typeface="Segoe UI" panose="020B0502040204020203" pitchFamily="34" charset="0"/>
              <a:cs typeface="Segoe UI" panose="020B0502040204020203" pitchFamily="34" charset="0"/>
            </a:rPr>
            <a:t>in the pharmaceutical industry</a:t>
          </a:r>
          <a:endParaRPr lang="en-US" sz="1100" noProof="0" dirty="0">
            <a:latin typeface="Segoe UI" panose="020B0502040204020203" pitchFamily="34" charset="0"/>
            <a:cs typeface="Segoe UI" panose="020B0502040204020203" pitchFamily="34" charset="0"/>
          </a:endParaRPr>
        </a:p>
      </dgm:t>
    </dgm:pt>
    <dgm:pt modelId="{D5D39086-F3CA-48F4-9AF2-29B40CC2A89F}" type="parTrans" cxnId="{DB74E3CA-4CA6-45D4-AA5E-FAEFD99F1116}">
      <dgm:prSet/>
      <dgm:spPr/>
      <dgm:t>
        <a:bodyPr/>
        <a:lstStyle/>
        <a:p>
          <a:endParaRPr lang="en-US" sz="1100" noProof="0" dirty="0">
            <a:latin typeface="Segoe UI" panose="020B0502040204020203" pitchFamily="34" charset="0"/>
            <a:cs typeface="Segoe UI" panose="020B0502040204020203" pitchFamily="34" charset="0"/>
          </a:endParaRPr>
        </a:p>
      </dgm:t>
    </dgm:pt>
    <dgm:pt modelId="{8360E960-2C6F-4A53-B6A6-DF7FCC8C300D}" type="sibTrans" cxnId="{DB74E3CA-4CA6-45D4-AA5E-FAEFD99F1116}">
      <dgm:prSet/>
      <dgm:spPr/>
      <dgm:t>
        <a:bodyPr/>
        <a:lstStyle/>
        <a:p>
          <a:endParaRPr lang="en-US" sz="1100" noProof="0" dirty="0">
            <a:latin typeface="Segoe UI" panose="020B0502040204020203" pitchFamily="34" charset="0"/>
            <a:cs typeface="Segoe UI" panose="020B0502040204020203" pitchFamily="34" charset="0"/>
          </a:endParaRPr>
        </a:p>
      </dgm:t>
    </dgm:pt>
    <dgm:pt modelId="{2BEF9752-B2C9-4CA9-8C96-FFE4FB54FF7C}">
      <dgm:prSet phldrT="[Texto]" custT="1"/>
      <dgm:spPr/>
      <dgm:t>
        <a:bodyPr/>
        <a:lstStyle/>
        <a:p>
          <a:r>
            <a:rPr lang="en-US" sz="1100" noProof="0" dirty="0" smtClean="0">
              <a:latin typeface="Segoe UI" panose="020B0502040204020203" pitchFamily="34" charset="0"/>
              <a:cs typeface="Segoe UI" panose="020B0502040204020203" pitchFamily="34" charset="0"/>
            </a:rPr>
            <a:t>3 years of experience as general doctor</a:t>
          </a:r>
          <a:endParaRPr lang="en-US" sz="1100" noProof="0" dirty="0">
            <a:latin typeface="Segoe UI" panose="020B0502040204020203" pitchFamily="34" charset="0"/>
            <a:cs typeface="Segoe UI" panose="020B0502040204020203" pitchFamily="34" charset="0"/>
          </a:endParaRPr>
        </a:p>
      </dgm:t>
    </dgm:pt>
    <dgm:pt modelId="{DBE70E92-D1B4-4CBE-9BB2-193368EE60CD}" type="parTrans" cxnId="{A0D14A0B-0292-4F05-81B6-CA7138E24303}">
      <dgm:prSet/>
      <dgm:spPr/>
      <dgm:t>
        <a:bodyPr/>
        <a:lstStyle/>
        <a:p>
          <a:endParaRPr lang="en-US" sz="1100" noProof="0" dirty="0">
            <a:latin typeface="Segoe UI" panose="020B0502040204020203" pitchFamily="34" charset="0"/>
            <a:cs typeface="Segoe UI" panose="020B0502040204020203" pitchFamily="34" charset="0"/>
          </a:endParaRPr>
        </a:p>
      </dgm:t>
    </dgm:pt>
    <dgm:pt modelId="{8ACE59B0-FCB9-4FD3-9590-99A7982B1A3E}" type="sibTrans" cxnId="{A0D14A0B-0292-4F05-81B6-CA7138E24303}">
      <dgm:prSet/>
      <dgm:spPr/>
      <dgm:t>
        <a:bodyPr/>
        <a:lstStyle/>
        <a:p>
          <a:endParaRPr lang="en-US" sz="1100" noProof="0" dirty="0">
            <a:latin typeface="Segoe UI" panose="020B0502040204020203" pitchFamily="34" charset="0"/>
            <a:cs typeface="Segoe UI" panose="020B0502040204020203" pitchFamily="34" charset="0"/>
          </a:endParaRPr>
        </a:p>
      </dgm:t>
    </dgm:pt>
    <dgm:pt modelId="{A9543C92-D35D-4F5C-9E66-FEC05DCA315A}">
      <dgm:prSet phldrT="[Texto]" custT="1"/>
      <dgm:spPr/>
      <dgm:t>
        <a:bodyPr/>
        <a:lstStyle/>
        <a:p>
          <a:r>
            <a:rPr lang="en-US" sz="1100" noProof="0" dirty="0" smtClean="0">
              <a:latin typeface="Segoe UI" panose="020B0502040204020203" pitchFamily="34" charset="0"/>
              <a:cs typeface="Segoe UI" panose="020B0502040204020203" pitchFamily="34" charset="0"/>
            </a:rPr>
            <a:t>4 years: HP in general and GMPs</a:t>
          </a:r>
          <a:endParaRPr lang="en-US" sz="1100" noProof="0" dirty="0">
            <a:latin typeface="Segoe UI" panose="020B0502040204020203" pitchFamily="34" charset="0"/>
            <a:cs typeface="Segoe UI" panose="020B0502040204020203" pitchFamily="34" charset="0"/>
          </a:endParaRPr>
        </a:p>
      </dgm:t>
    </dgm:pt>
    <dgm:pt modelId="{60FF2B3A-A455-4D74-9B48-F1965A8F25F4}" type="parTrans" cxnId="{3FB4C452-1B89-433A-B912-AFD4918BBA6A}">
      <dgm:prSet/>
      <dgm:spPr/>
      <dgm:t>
        <a:bodyPr/>
        <a:lstStyle/>
        <a:p>
          <a:endParaRPr lang="en-US" sz="1100" noProof="0" dirty="0">
            <a:latin typeface="Segoe UI" panose="020B0502040204020203" pitchFamily="34" charset="0"/>
            <a:cs typeface="Segoe UI" panose="020B0502040204020203" pitchFamily="34" charset="0"/>
          </a:endParaRPr>
        </a:p>
      </dgm:t>
    </dgm:pt>
    <dgm:pt modelId="{7A53201D-ADE7-489A-9C77-4FE0D72F59EE}" type="sibTrans" cxnId="{3FB4C452-1B89-433A-B912-AFD4918BBA6A}">
      <dgm:prSet/>
      <dgm:spPr/>
      <dgm:t>
        <a:bodyPr/>
        <a:lstStyle/>
        <a:p>
          <a:endParaRPr lang="en-US" sz="1100" noProof="0" dirty="0">
            <a:latin typeface="Segoe UI" panose="020B0502040204020203" pitchFamily="34" charset="0"/>
            <a:cs typeface="Segoe UI" panose="020B0502040204020203" pitchFamily="34" charset="0"/>
          </a:endParaRPr>
        </a:p>
      </dgm:t>
    </dgm:pt>
    <dgm:pt modelId="{CC566BF1-2713-4CC0-96FD-1A798EA45299}">
      <dgm:prSet phldrT="[Texto]" custT="1"/>
      <dgm:spPr/>
      <dgm:t>
        <a:bodyPr/>
        <a:lstStyle/>
        <a:p>
          <a:endParaRPr lang="en-US" sz="1100" noProof="0" dirty="0">
            <a:latin typeface="Segoe UI" panose="020B0502040204020203" pitchFamily="34" charset="0"/>
            <a:cs typeface="Segoe UI" panose="020B0502040204020203" pitchFamily="34" charset="0"/>
          </a:endParaRPr>
        </a:p>
      </dgm:t>
    </dgm:pt>
    <dgm:pt modelId="{E85D7487-272E-4B5F-882D-9B2F11DA46CF}" type="parTrans" cxnId="{8C48B23A-BE73-472C-920B-B7CA51B362CA}">
      <dgm:prSet/>
      <dgm:spPr/>
      <dgm:t>
        <a:bodyPr/>
        <a:lstStyle/>
        <a:p>
          <a:endParaRPr lang="en-US" sz="1100" noProof="0" dirty="0">
            <a:latin typeface="Segoe UI" panose="020B0502040204020203" pitchFamily="34" charset="0"/>
            <a:cs typeface="Segoe UI" panose="020B0502040204020203" pitchFamily="34" charset="0"/>
          </a:endParaRPr>
        </a:p>
      </dgm:t>
    </dgm:pt>
    <dgm:pt modelId="{587814DB-BBFF-478F-AB1E-0096EABC5F8C}" type="sibTrans" cxnId="{8C48B23A-BE73-472C-920B-B7CA51B362CA}">
      <dgm:prSet/>
      <dgm:spPr/>
      <dgm:t>
        <a:bodyPr/>
        <a:lstStyle/>
        <a:p>
          <a:endParaRPr lang="en-US" sz="1100" noProof="0" dirty="0">
            <a:latin typeface="Segoe UI" panose="020B0502040204020203" pitchFamily="34" charset="0"/>
            <a:cs typeface="Segoe UI" panose="020B0502040204020203" pitchFamily="34" charset="0"/>
          </a:endParaRPr>
        </a:p>
      </dgm:t>
    </dgm:pt>
    <dgm:pt modelId="{A20A67B9-A799-4A3E-B1FC-CA85417D90B4}">
      <dgm:prSet phldrT="[Texto]" custT="1"/>
      <dgm:spPr/>
      <dgm:t>
        <a:bodyPr/>
        <a:lstStyle/>
        <a:p>
          <a:r>
            <a:rPr lang="en-US" sz="1100" noProof="0" dirty="0" smtClean="0">
              <a:latin typeface="Segoe UI" panose="020B0502040204020203" pitchFamily="34" charset="0"/>
              <a:cs typeface="Segoe UI" panose="020B0502040204020203" pitchFamily="34" charset="0"/>
            </a:rPr>
            <a:t>1 year: RA</a:t>
          </a:r>
          <a:endParaRPr lang="en-US" sz="1100" noProof="0" dirty="0">
            <a:latin typeface="Segoe UI" panose="020B0502040204020203" pitchFamily="34" charset="0"/>
            <a:cs typeface="Segoe UI" panose="020B0502040204020203" pitchFamily="34" charset="0"/>
          </a:endParaRPr>
        </a:p>
      </dgm:t>
    </dgm:pt>
    <dgm:pt modelId="{1EE47B99-B045-4FDD-B02A-FAD148ED5267}" type="parTrans" cxnId="{C19D8FB3-B661-4243-BE6F-77F0B33ED612}">
      <dgm:prSet/>
      <dgm:spPr/>
      <dgm:t>
        <a:bodyPr/>
        <a:lstStyle/>
        <a:p>
          <a:endParaRPr lang="en-US" sz="1100" noProof="0" dirty="0">
            <a:latin typeface="Segoe UI" panose="020B0502040204020203" pitchFamily="34" charset="0"/>
            <a:cs typeface="Segoe UI" panose="020B0502040204020203" pitchFamily="34" charset="0"/>
          </a:endParaRPr>
        </a:p>
      </dgm:t>
    </dgm:pt>
    <dgm:pt modelId="{7380A113-EAFF-4089-9551-9F31BB005646}" type="sibTrans" cxnId="{C19D8FB3-B661-4243-BE6F-77F0B33ED612}">
      <dgm:prSet/>
      <dgm:spPr/>
      <dgm:t>
        <a:bodyPr/>
        <a:lstStyle/>
        <a:p>
          <a:endParaRPr lang="en-US" sz="1100" noProof="0" dirty="0">
            <a:latin typeface="Segoe UI" panose="020B0502040204020203" pitchFamily="34" charset="0"/>
            <a:cs typeface="Segoe UI" panose="020B0502040204020203" pitchFamily="34" charset="0"/>
          </a:endParaRPr>
        </a:p>
      </dgm:t>
    </dgm:pt>
    <dgm:pt modelId="{E8283539-D9D7-4754-BC58-B48C841170DB}">
      <dgm:prSet phldrT="[Texto]" custT="1"/>
      <dgm:spPr/>
      <dgm:t>
        <a:bodyPr/>
        <a:lstStyle/>
        <a:p>
          <a:r>
            <a:rPr lang="en-US" sz="1100" noProof="0" dirty="0" smtClean="0">
              <a:latin typeface="Segoe UI" panose="020B0502040204020203" pitchFamily="34" charset="0"/>
              <a:cs typeface="Segoe UI" panose="020B0502040204020203" pitchFamily="34" charset="0"/>
            </a:rPr>
            <a:t>2 years: QA, QC, GMPs</a:t>
          </a:r>
          <a:endParaRPr lang="en-US" sz="1100" noProof="0" dirty="0">
            <a:latin typeface="Segoe UI" panose="020B0502040204020203" pitchFamily="34" charset="0"/>
            <a:cs typeface="Segoe UI" panose="020B0502040204020203" pitchFamily="34" charset="0"/>
          </a:endParaRPr>
        </a:p>
      </dgm:t>
    </dgm:pt>
    <dgm:pt modelId="{8A787459-2CE0-4735-8A80-6C5A928142C0}" type="parTrans" cxnId="{50B0ABC9-4BC3-4A1B-AC34-419AA19E0CEF}">
      <dgm:prSet/>
      <dgm:spPr/>
      <dgm:t>
        <a:bodyPr/>
        <a:lstStyle/>
        <a:p>
          <a:endParaRPr lang="en-US" sz="1100" noProof="0" dirty="0">
            <a:latin typeface="Segoe UI" panose="020B0502040204020203" pitchFamily="34" charset="0"/>
            <a:cs typeface="Segoe UI" panose="020B0502040204020203" pitchFamily="34" charset="0"/>
          </a:endParaRPr>
        </a:p>
      </dgm:t>
    </dgm:pt>
    <dgm:pt modelId="{2B9A58DD-9959-46CA-84E8-05792B414327}" type="sibTrans" cxnId="{50B0ABC9-4BC3-4A1B-AC34-419AA19E0CEF}">
      <dgm:prSet/>
      <dgm:spPr/>
      <dgm:t>
        <a:bodyPr/>
        <a:lstStyle/>
        <a:p>
          <a:endParaRPr lang="en-US" sz="1100" noProof="0" dirty="0">
            <a:latin typeface="Segoe UI" panose="020B0502040204020203" pitchFamily="34" charset="0"/>
            <a:cs typeface="Segoe UI" panose="020B0502040204020203" pitchFamily="34" charset="0"/>
          </a:endParaRPr>
        </a:p>
      </dgm:t>
    </dgm:pt>
    <dgm:pt modelId="{A1FC1853-0C9B-4059-A59C-51FF95CBA9E1}">
      <dgm:prSet phldrT="[Texto]" custT="1"/>
      <dgm:spPr/>
      <dgm:t>
        <a:bodyPr/>
        <a:lstStyle/>
        <a:p>
          <a:r>
            <a:rPr lang="en-US" sz="1100" noProof="0" dirty="0" smtClean="0">
              <a:latin typeface="Segoe UI" panose="020B0502040204020203" pitchFamily="34" charset="0"/>
              <a:cs typeface="Segoe UI" panose="020B0502040204020203" pitchFamily="34" charset="0"/>
            </a:rPr>
            <a:t>3 years: Clinical</a:t>
          </a:r>
          <a:endParaRPr lang="en-US" sz="1100" noProof="0" dirty="0">
            <a:latin typeface="Segoe UI" panose="020B0502040204020203" pitchFamily="34" charset="0"/>
            <a:cs typeface="Segoe UI" panose="020B0502040204020203" pitchFamily="34" charset="0"/>
          </a:endParaRPr>
        </a:p>
      </dgm:t>
    </dgm:pt>
    <dgm:pt modelId="{EC9331A7-9E65-4B13-96E2-052E79D5EA38}" type="parTrans" cxnId="{737A7E47-F9BD-4D75-B6C4-7784D3FAA65F}">
      <dgm:prSet/>
      <dgm:spPr/>
      <dgm:t>
        <a:bodyPr/>
        <a:lstStyle/>
        <a:p>
          <a:endParaRPr lang="en-US" sz="1100" noProof="0" dirty="0">
            <a:latin typeface="Segoe UI" panose="020B0502040204020203" pitchFamily="34" charset="0"/>
            <a:cs typeface="Segoe UI" panose="020B0502040204020203" pitchFamily="34" charset="0"/>
          </a:endParaRPr>
        </a:p>
      </dgm:t>
    </dgm:pt>
    <dgm:pt modelId="{4E048CDD-6A40-4259-9B64-DF58CEF5EEB2}" type="sibTrans" cxnId="{737A7E47-F9BD-4D75-B6C4-7784D3FAA65F}">
      <dgm:prSet/>
      <dgm:spPr/>
      <dgm:t>
        <a:bodyPr/>
        <a:lstStyle/>
        <a:p>
          <a:endParaRPr lang="en-US" sz="1100" noProof="0" dirty="0">
            <a:latin typeface="Segoe UI" panose="020B0502040204020203" pitchFamily="34" charset="0"/>
            <a:cs typeface="Segoe UI" panose="020B0502040204020203" pitchFamily="34" charset="0"/>
          </a:endParaRPr>
        </a:p>
      </dgm:t>
    </dgm:pt>
    <dgm:pt modelId="{61CAB67F-7351-49B4-BB16-1891B2BBA8B4}">
      <dgm:prSet phldrT="[Texto]" custT="1"/>
      <dgm:spPr/>
      <dgm:t>
        <a:bodyPr/>
        <a:lstStyle/>
        <a:p>
          <a:r>
            <a:rPr lang="en-US" sz="1100" noProof="0" dirty="0" smtClean="0">
              <a:latin typeface="Segoe UI" panose="020B0502040204020203" pitchFamily="34" charset="0"/>
              <a:cs typeface="Segoe UI" panose="020B0502040204020203" pitchFamily="34" charset="0"/>
            </a:rPr>
            <a:t>5 years: RA</a:t>
          </a:r>
          <a:endParaRPr lang="en-US" sz="1100" noProof="0" dirty="0">
            <a:latin typeface="Segoe UI" panose="020B0502040204020203" pitchFamily="34" charset="0"/>
            <a:cs typeface="Segoe UI" panose="020B0502040204020203" pitchFamily="34" charset="0"/>
          </a:endParaRPr>
        </a:p>
      </dgm:t>
    </dgm:pt>
    <dgm:pt modelId="{EE77667E-F667-4BBC-98A8-94DA21FF090E}" type="parTrans" cxnId="{29D794A7-A094-4A98-A16D-FE5AD725EE31}">
      <dgm:prSet/>
      <dgm:spPr/>
      <dgm:t>
        <a:bodyPr/>
        <a:lstStyle/>
        <a:p>
          <a:endParaRPr lang="en-US" sz="1100" noProof="0" dirty="0">
            <a:latin typeface="Segoe UI" panose="020B0502040204020203" pitchFamily="34" charset="0"/>
            <a:cs typeface="Segoe UI" panose="020B0502040204020203" pitchFamily="34" charset="0"/>
          </a:endParaRPr>
        </a:p>
      </dgm:t>
    </dgm:pt>
    <dgm:pt modelId="{465A6E46-9A4F-4865-B61E-E89EEC794F5D}" type="sibTrans" cxnId="{29D794A7-A094-4A98-A16D-FE5AD725EE31}">
      <dgm:prSet/>
      <dgm:spPr/>
      <dgm:t>
        <a:bodyPr/>
        <a:lstStyle/>
        <a:p>
          <a:endParaRPr lang="en-US" sz="1100" noProof="0" dirty="0">
            <a:latin typeface="Segoe UI" panose="020B0502040204020203" pitchFamily="34" charset="0"/>
            <a:cs typeface="Segoe UI" panose="020B0502040204020203" pitchFamily="34" charset="0"/>
          </a:endParaRPr>
        </a:p>
      </dgm:t>
    </dgm:pt>
    <dgm:pt modelId="{157804F2-1F71-4174-9ED4-DBFF1FF0E7F0}">
      <dgm:prSet phldrT="[Texto]" custT="1"/>
      <dgm:spPr/>
      <dgm:t>
        <a:bodyPr/>
        <a:lstStyle/>
        <a:p>
          <a:r>
            <a:rPr lang="en-US" sz="850" noProof="0" dirty="0" smtClean="0">
              <a:latin typeface="Segoe UI" panose="020B0502040204020203" pitchFamily="34" charset="0"/>
              <a:cs typeface="Segoe UI" panose="020B0502040204020203" pitchFamily="34" charset="0"/>
            </a:rPr>
            <a:t> Diplomas: FV &amp; TV, Regulatory Affairs, Biochemistry and Molecular Biology, Humanism and Profession </a:t>
          </a:r>
          <a:endParaRPr lang="en-US" sz="850" noProof="0" dirty="0">
            <a:latin typeface="Segoe UI" panose="020B0502040204020203" pitchFamily="34" charset="0"/>
            <a:cs typeface="Segoe UI" panose="020B0502040204020203" pitchFamily="34" charset="0"/>
          </a:endParaRPr>
        </a:p>
      </dgm:t>
    </dgm:pt>
    <dgm:pt modelId="{B6DC70B6-0EDA-4CD1-BEE0-C775D94E002F}" type="parTrans" cxnId="{7E32C2E1-A731-40EB-9F56-2C20EA611171}">
      <dgm:prSet/>
      <dgm:spPr/>
      <dgm:t>
        <a:bodyPr/>
        <a:lstStyle/>
        <a:p>
          <a:endParaRPr lang="en-US" sz="1100" noProof="0" dirty="0">
            <a:latin typeface="Segoe UI" panose="020B0502040204020203" pitchFamily="34" charset="0"/>
            <a:cs typeface="Segoe UI" panose="020B0502040204020203" pitchFamily="34" charset="0"/>
          </a:endParaRPr>
        </a:p>
      </dgm:t>
    </dgm:pt>
    <dgm:pt modelId="{A2EEA10A-5043-4CC3-ADB0-94FACCFE2477}" type="sibTrans" cxnId="{7E32C2E1-A731-40EB-9F56-2C20EA611171}">
      <dgm:prSet/>
      <dgm:spPr/>
      <dgm:t>
        <a:bodyPr/>
        <a:lstStyle/>
        <a:p>
          <a:endParaRPr lang="en-US" sz="1100" noProof="0" dirty="0">
            <a:latin typeface="Segoe UI" panose="020B0502040204020203" pitchFamily="34" charset="0"/>
            <a:cs typeface="Segoe UI" panose="020B0502040204020203" pitchFamily="34" charset="0"/>
          </a:endParaRPr>
        </a:p>
      </dgm:t>
    </dgm:pt>
    <dgm:pt modelId="{095DDF37-AA0B-4C39-9EA0-2880D1293F8F}">
      <dgm:prSet phldrT="[Texto]" custT="1"/>
      <dgm:spPr/>
      <dgm:t>
        <a:bodyPr/>
        <a:lstStyle/>
        <a:p>
          <a:r>
            <a:rPr lang="en-US" sz="900" noProof="0" dirty="0" smtClean="0">
              <a:latin typeface="Segoe UI" panose="020B0502040204020203" pitchFamily="34" charset="0"/>
              <a:cs typeface="Segoe UI" panose="020B0502040204020203" pitchFamily="34" charset="0"/>
            </a:rPr>
            <a:t>Specialty: Statistics and Quality</a:t>
          </a:r>
          <a:endParaRPr lang="en-US" sz="900" noProof="0" dirty="0">
            <a:latin typeface="Segoe UI" panose="020B0502040204020203" pitchFamily="34" charset="0"/>
            <a:cs typeface="Segoe UI" panose="020B0502040204020203" pitchFamily="34" charset="0"/>
          </a:endParaRPr>
        </a:p>
      </dgm:t>
    </dgm:pt>
    <dgm:pt modelId="{B5F78E19-2CCD-4ACE-AEAF-32D1CE14880F}" type="parTrans" cxnId="{CC4B37CE-182A-4F36-A367-593EBD6A39D7}">
      <dgm:prSet/>
      <dgm:spPr/>
      <dgm:t>
        <a:bodyPr/>
        <a:lstStyle/>
        <a:p>
          <a:endParaRPr lang="en-US" sz="1100" noProof="0" dirty="0">
            <a:latin typeface="Segoe UI" panose="020B0502040204020203" pitchFamily="34" charset="0"/>
            <a:cs typeface="Segoe UI" panose="020B0502040204020203" pitchFamily="34" charset="0"/>
          </a:endParaRPr>
        </a:p>
      </dgm:t>
    </dgm:pt>
    <dgm:pt modelId="{DBD5AE4B-CA7F-4C2D-BBE8-FBB937DAE545}" type="sibTrans" cxnId="{CC4B37CE-182A-4F36-A367-593EBD6A39D7}">
      <dgm:prSet/>
      <dgm:spPr/>
      <dgm:t>
        <a:bodyPr/>
        <a:lstStyle/>
        <a:p>
          <a:endParaRPr lang="en-US" sz="1100" noProof="0" dirty="0">
            <a:latin typeface="Segoe UI" panose="020B0502040204020203" pitchFamily="34" charset="0"/>
            <a:cs typeface="Segoe UI" panose="020B0502040204020203" pitchFamily="34" charset="0"/>
          </a:endParaRPr>
        </a:p>
      </dgm:t>
    </dgm:pt>
    <dgm:pt modelId="{C5F6339F-B367-4D82-9E17-2C7FF68316AE}">
      <dgm:prSet phldrT="[Texto]" custT="1"/>
      <dgm:spPr/>
      <dgm:t>
        <a:bodyPr/>
        <a:lstStyle/>
        <a:p>
          <a:endParaRPr lang="en-US" sz="1100" noProof="0" dirty="0">
            <a:latin typeface="Segoe UI" panose="020B0502040204020203" pitchFamily="34" charset="0"/>
            <a:cs typeface="Segoe UI" panose="020B0502040204020203" pitchFamily="34" charset="0"/>
          </a:endParaRPr>
        </a:p>
      </dgm:t>
    </dgm:pt>
    <dgm:pt modelId="{A3E03F17-7D7A-49CB-9226-A4913ACA9BB8}" type="parTrans" cxnId="{3324ADA7-E575-4FA6-8A7E-B66CBDDE931F}">
      <dgm:prSet/>
      <dgm:spPr/>
      <dgm:t>
        <a:bodyPr/>
        <a:lstStyle/>
        <a:p>
          <a:endParaRPr lang="en-US" sz="1100" noProof="0" dirty="0">
            <a:latin typeface="Segoe UI" panose="020B0502040204020203" pitchFamily="34" charset="0"/>
            <a:cs typeface="Segoe UI" panose="020B0502040204020203" pitchFamily="34" charset="0"/>
          </a:endParaRPr>
        </a:p>
      </dgm:t>
    </dgm:pt>
    <dgm:pt modelId="{4915EF37-ACF9-4A74-AB41-E530068612AF}" type="sibTrans" cxnId="{3324ADA7-E575-4FA6-8A7E-B66CBDDE931F}">
      <dgm:prSet/>
      <dgm:spPr/>
      <dgm:t>
        <a:bodyPr/>
        <a:lstStyle/>
        <a:p>
          <a:endParaRPr lang="en-US" sz="1100" noProof="0" dirty="0">
            <a:latin typeface="Segoe UI" panose="020B0502040204020203" pitchFamily="34" charset="0"/>
            <a:cs typeface="Segoe UI" panose="020B0502040204020203" pitchFamily="34" charset="0"/>
          </a:endParaRPr>
        </a:p>
      </dgm:t>
    </dgm:pt>
    <dgm:pt modelId="{D386EEDC-62FC-48B6-8ECE-26A89A9B6197}">
      <dgm:prSet phldrT="[Texto]" custT="1"/>
      <dgm:spPr/>
      <dgm:t>
        <a:bodyPr/>
        <a:lstStyle/>
        <a:p>
          <a:r>
            <a:rPr lang="en-US" sz="900" noProof="0" dirty="0" smtClean="0">
              <a:latin typeface="Segoe UI" panose="020B0502040204020203" pitchFamily="34" charset="0"/>
              <a:cs typeface="Segoe UI" panose="020B0502040204020203" pitchFamily="34" charset="0"/>
            </a:rPr>
            <a:t>Diplomas: Pharmaceutic medicine, clinical Trials, Regulatory Affairs</a:t>
          </a:r>
          <a:endParaRPr lang="en-US" sz="900" noProof="0" dirty="0">
            <a:latin typeface="Segoe UI" panose="020B0502040204020203" pitchFamily="34" charset="0"/>
            <a:cs typeface="Segoe UI" panose="020B0502040204020203" pitchFamily="34" charset="0"/>
          </a:endParaRPr>
        </a:p>
      </dgm:t>
    </dgm:pt>
    <dgm:pt modelId="{CD112D7D-3299-45FF-84D3-EB2A2D177B44}" type="parTrans" cxnId="{A2E467BE-5874-4376-A46A-DEE580D27AFB}">
      <dgm:prSet/>
      <dgm:spPr/>
      <dgm:t>
        <a:bodyPr/>
        <a:lstStyle/>
        <a:p>
          <a:endParaRPr lang="en-US" sz="1100" noProof="0" dirty="0">
            <a:latin typeface="Segoe UI" panose="020B0502040204020203" pitchFamily="34" charset="0"/>
            <a:cs typeface="Segoe UI" panose="020B0502040204020203" pitchFamily="34" charset="0"/>
          </a:endParaRPr>
        </a:p>
      </dgm:t>
    </dgm:pt>
    <dgm:pt modelId="{1833B9DB-7D21-4CE1-8030-788BB371ADE8}" type="sibTrans" cxnId="{A2E467BE-5874-4376-A46A-DEE580D27AFB}">
      <dgm:prSet/>
      <dgm:spPr/>
      <dgm:t>
        <a:bodyPr/>
        <a:lstStyle/>
        <a:p>
          <a:endParaRPr lang="en-US" sz="1100" noProof="0" dirty="0">
            <a:latin typeface="Segoe UI" panose="020B0502040204020203" pitchFamily="34" charset="0"/>
            <a:cs typeface="Segoe UI" panose="020B0502040204020203" pitchFamily="34" charset="0"/>
          </a:endParaRPr>
        </a:p>
      </dgm:t>
    </dgm:pt>
    <dgm:pt modelId="{A625E6F7-99B7-45F3-BD49-53640E636FFB}">
      <dgm:prSet phldrT="[Texto]" custT="1"/>
      <dgm:spPr/>
      <dgm:t>
        <a:bodyPr/>
        <a:lstStyle/>
        <a:p>
          <a:endParaRPr lang="en-US" sz="1100" noProof="0" dirty="0">
            <a:latin typeface="Segoe UI" panose="020B0502040204020203" pitchFamily="34" charset="0"/>
            <a:cs typeface="Segoe UI" panose="020B0502040204020203" pitchFamily="34" charset="0"/>
          </a:endParaRPr>
        </a:p>
      </dgm:t>
    </dgm:pt>
    <dgm:pt modelId="{311ED714-A2D1-4910-8F77-A7C0799FA7DD}" type="parTrans" cxnId="{293E62CC-B5C3-49AB-908E-AFB5B2380684}">
      <dgm:prSet/>
      <dgm:spPr/>
      <dgm:t>
        <a:bodyPr/>
        <a:lstStyle/>
        <a:p>
          <a:endParaRPr lang="en-US" noProof="0" dirty="0"/>
        </a:p>
      </dgm:t>
    </dgm:pt>
    <dgm:pt modelId="{E2D10820-3251-4BF7-80A6-2087769C7AD9}" type="sibTrans" cxnId="{293E62CC-B5C3-49AB-908E-AFB5B2380684}">
      <dgm:prSet/>
      <dgm:spPr/>
      <dgm:t>
        <a:bodyPr/>
        <a:lstStyle/>
        <a:p>
          <a:endParaRPr lang="en-US" noProof="0" dirty="0"/>
        </a:p>
      </dgm:t>
    </dgm:pt>
    <dgm:pt modelId="{E3D66AED-8F81-4516-A301-289B6E0A5F3B}">
      <dgm:prSet phldrT="[Texto]" custT="1"/>
      <dgm:spPr/>
      <dgm:t>
        <a:bodyPr/>
        <a:lstStyle/>
        <a:p>
          <a:r>
            <a:rPr lang="en-US" sz="850" noProof="0" dirty="0" smtClean="0">
              <a:latin typeface="Segoe UI" panose="020B0502040204020203" pitchFamily="34" charset="0"/>
              <a:cs typeface="Segoe UI" panose="020B0502040204020203" pitchFamily="34" charset="0"/>
            </a:rPr>
            <a:t>Curses: Quality, Entrepreneurship, Intellectual property, Tariff Classification, ISO 9001, ISO 13485, Internal Audits, Proteomics, DM classification, Drugs &amp; MD Importation, Checklist for registering MD</a:t>
          </a:r>
          <a:endParaRPr lang="en-US" sz="850" noProof="0" dirty="0">
            <a:latin typeface="Segoe UI" panose="020B0502040204020203" pitchFamily="34" charset="0"/>
            <a:cs typeface="Segoe UI" panose="020B0502040204020203" pitchFamily="34" charset="0"/>
          </a:endParaRPr>
        </a:p>
      </dgm:t>
    </dgm:pt>
    <dgm:pt modelId="{1A8AF185-1D1F-45F1-A566-2E307DE0D51A}" type="parTrans" cxnId="{1D3C1EE6-8CD1-4A2E-A742-82F674DC8217}">
      <dgm:prSet/>
      <dgm:spPr/>
      <dgm:t>
        <a:bodyPr/>
        <a:lstStyle/>
        <a:p>
          <a:endParaRPr lang="en-US" noProof="0" dirty="0"/>
        </a:p>
      </dgm:t>
    </dgm:pt>
    <dgm:pt modelId="{DCB9585E-3ECB-40FF-A717-A8EA81A20461}" type="sibTrans" cxnId="{1D3C1EE6-8CD1-4A2E-A742-82F674DC8217}">
      <dgm:prSet/>
      <dgm:spPr/>
      <dgm:t>
        <a:bodyPr/>
        <a:lstStyle/>
        <a:p>
          <a:endParaRPr lang="en-US" noProof="0" dirty="0"/>
        </a:p>
      </dgm:t>
    </dgm:pt>
    <dgm:pt modelId="{B37CAA92-AEEB-46CE-84CC-3319CDF51ECC}">
      <dgm:prSet phldrT="[Texto]" custT="1"/>
      <dgm:spPr/>
      <dgm:t>
        <a:bodyPr/>
        <a:lstStyle/>
        <a:p>
          <a:r>
            <a:rPr lang="en-US" sz="900" noProof="0" dirty="0" smtClean="0">
              <a:latin typeface="Segoe UI" panose="020B0502040204020203" pitchFamily="34" charset="0"/>
              <a:cs typeface="Segoe UI" panose="020B0502040204020203" pitchFamily="34" charset="0"/>
            </a:rPr>
            <a:t>Master degree in communication with digital media</a:t>
          </a:r>
          <a:endParaRPr lang="en-US" sz="900" noProof="0" dirty="0">
            <a:latin typeface="Segoe UI" panose="020B0502040204020203" pitchFamily="34" charset="0"/>
            <a:cs typeface="Segoe UI" panose="020B0502040204020203" pitchFamily="34" charset="0"/>
          </a:endParaRPr>
        </a:p>
      </dgm:t>
    </dgm:pt>
    <dgm:pt modelId="{1F4DA57A-4B76-444F-9500-E6B5ACFFAB0C}" type="parTrans" cxnId="{DBE3BF8E-2AFE-49AC-9CAE-7B23465D9E9D}">
      <dgm:prSet/>
      <dgm:spPr/>
      <dgm:t>
        <a:bodyPr/>
        <a:lstStyle/>
        <a:p>
          <a:endParaRPr lang="en-US" noProof="0" dirty="0"/>
        </a:p>
      </dgm:t>
    </dgm:pt>
    <dgm:pt modelId="{09A0B84F-06E0-4177-B7B9-AABE8D1B7CFD}" type="sibTrans" cxnId="{DBE3BF8E-2AFE-49AC-9CAE-7B23465D9E9D}">
      <dgm:prSet/>
      <dgm:spPr/>
      <dgm:t>
        <a:bodyPr/>
        <a:lstStyle/>
        <a:p>
          <a:endParaRPr lang="en-US" noProof="0" dirty="0"/>
        </a:p>
      </dgm:t>
    </dgm:pt>
    <dgm:pt modelId="{3BBB2A86-771F-48F1-8678-4A70A787103C}">
      <dgm:prSet phldrT="[Texto]" custT="1"/>
      <dgm:spPr/>
      <dgm:t>
        <a:bodyPr/>
        <a:lstStyle/>
        <a:p>
          <a:endParaRPr lang="en-US" sz="1100" noProof="0" dirty="0">
            <a:latin typeface="Segoe UI" panose="020B0502040204020203" pitchFamily="34" charset="0"/>
            <a:cs typeface="Segoe UI" panose="020B0502040204020203" pitchFamily="34" charset="0"/>
          </a:endParaRPr>
        </a:p>
      </dgm:t>
    </dgm:pt>
    <dgm:pt modelId="{28C438B8-57C1-4CB4-A11D-E04E61CBD5E6}" type="parTrans" cxnId="{F6AFE3A8-54F5-47A0-8EF6-14199AE72B26}">
      <dgm:prSet/>
      <dgm:spPr/>
      <dgm:t>
        <a:bodyPr/>
        <a:lstStyle/>
        <a:p>
          <a:endParaRPr lang="en-US" noProof="0" dirty="0"/>
        </a:p>
      </dgm:t>
    </dgm:pt>
    <dgm:pt modelId="{D8974EB7-603B-4011-85E4-9C8C95D16CA0}" type="sibTrans" cxnId="{F6AFE3A8-54F5-47A0-8EF6-14199AE72B26}">
      <dgm:prSet/>
      <dgm:spPr/>
      <dgm:t>
        <a:bodyPr/>
        <a:lstStyle/>
        <a:p>
          <a:endParaRPr lang="en-US" noProof="0" dirty="0"/>
        </a:p>
      </dgm:t>
    </dgm:pt>
    <dgm:pt modelId="{0C461DFE-D62A-4A4A-A777-CA0E2851ACA5}">
      <dgm:prSet phldrT="[Texto]" custT="1"/>
      <dgm:spPr/>
      <dgm:t>
        <a:bodyPr/>
        <a:lstStyle/>
        <a:p>
          <a:r>
            <a:rPr lang="en-US" sz="900" noProof="0" dirty="0" smtClean="0">
              <a:latin typeface="Segoe UI" panose="020B0502040204020203" pitchFamily="34" charset="0"/>
              <a:cs typeface="Segoe UI" panose="020B0502040204020203" pitchFamily="34" charset="0"/>
            </a:rPr>
            <a:t>Diploma: Humanism and Profession </a:t>
          </a:r>
          <a:endParaRPr lang="en-US" sz="900" noProof="0" dirty="0">
            <a:latin typeface="Segoe UI" panose="020B0502040204020203" pitchFamily="34" charset="0"/>
            <a:cs typeface="Segoe UI" panose="020B0502040204020203" pitchFamily="34" charset="0"/>
          </a:endParaRPr>
        </a:p>
      </dgm:t>
    </dgm:pt>
    <dgm:pt modelId="{1E6FF21B-E64E-4EC8-B187-6E0E6DA84916}" type="parTrans" cxnId="{B37388FD-48F2-419E-B705-247BD190B7B9}">
      <dgm:prSet/>
      <dgm:spPr/>
      <dgm:t>
        <a:bodyPr/>
        <a:lstStyle/>
        <a:p>
          <a:endParaRPr lang="en-US" noProof="0" dirty="0"/>
        </a:p>
      </dgm:t>
    </dgm:pt>
    <dgm:pt modelId="{32913B4E-D57D-4339-897B-D24B79D6AD1C}" type="sibTrans" cxnId="{B37388FD-48F2-419E-B705-247BD190B7B9}">
      <dgm:prSet/>
      <dgm:spPr/>
      <dgm:t>
        <a:bodyPr/>
        <a:lstStyle/>
        <a:p>
          <a:endParaRPr lang="en-US" noProof="0" dirty="0"/>
        </a:p>
      </dgm:t>
    </dgm:pt>
    <dgm:pt modelId="{032A607E-D5E1-4E80-A896-05CACE1A0C25}">
      <dgm:prSet phldrT="[Texto]" custT="1"/>
      <dgm:spPr/>
      <dgm:t>
        <a:bodyPr/>
        <a:lstStyle/>
        <a:p>
          <a:endParaRPr lang="en-US" sz="1100" noProof="0" dirty="0">
            <a:latin typeface="Segoe UI" panose="020B0502040204020203" pitchFamily="34" charset="0"/>
            <a:cs typeface="Segoe UI" panose="020B0502040204020203" pitchFamily="34" charset="0"/>
          </a:endParaRPr>
        </a:p>
      </dgm:t>
    </dgm:pt>
    <dgm:pt modelId="{2555C27A-18BD-4A00-B801-B0718CF616A3}" type="parTrans" cxnId="{756A11D9-808D-4D84-8F6E-991D238D85DE}">
      <dgm:prSet/>
      <dgm:spPr/>
      <dgm:t>
        <a:bodyPr/>
        <a:lstStyle/>
        <a:p>
          <a:endParaRPr lang="en-US" noProof="0" dirty="0"/>
        </a:p>
      </dgm:t>
    </dgm:pt>
    <dgm:pt modelId="{BC6F65A9-E07E-4614-9E18-829C5875563C}" type="sibTrans" cxnId="{756A11D9-808D-4D84-8F6E-991D238D85DE}">
      <dgm:prSet/>
      <dgm:spPr/>
      <dgm:t>
        <a:bodyPr/>
        <a:lstStyle/>
        <a:p>
          <a:endParaRPr lang="en-US" noProof="0" dirty="0"/>
        </a:p>
      </dgm:t>
    </dgm:pt>
    <dgm:pt modelId="{287351BE-6757-4622-BF5D-F72DFC80CB42}">
      <dgm:prSet phldrT="[Texto]" custT="1"/>
      <dgm:spPr/>
      <dgm:t>
        <a:bodyPr/>
        <a:lstStyle/>
        <a:p>
          <a:r>
            <a:rPr lang="en-US" sz="900" noProof="0" dirty="0" smtClean="0">
              <a:latin typeface="Segoe UI" panose="020B0502040204020203" pitchFamily="34" charset="0"/>
              <a:cs typeface="Segoe UI" panose="020B0502040204020203" pitchFamily="34" charset="0"/>
            </a:rPr>
            <a:t>Curses: Security in Drugs Prescriptions (FV) Advanced Cardiac Life Support, Basic Life Support, Cardiovascular Urgencies, Neonatal Cardiopulmonary Reanimation, Advanced Burn Life Support</a:t>
          </a:r>
          <a:endParaRPr lang="en-US" sz="900" noProof="0" dirty="0">
            <a:latin typeface="Segoe UI" panose="020B0502040204020203" pitchFamily="34" charset="0"/>
            <a:cs typeface="Segoe UI" panose="020B0502040204020203" pitchFamily="34" charset="0"/>
          </a:endParaRPr>
        </a:p>
      </dgm:t>
    </dgm:pt>
    <dgm:pt modelId="{314432F0-6AFF-4343-80F6-53A96A8F3588}" type="parTrans" cxnId="{A658E135-CB1C-4475-96EC-AD0C5D95B718}">
      <dgm:prSet/>
      <dgm:spPr/>
      <dgm:t>
        <a:bodyPr/>
        <a:lstStyle/>
        <a:p>
          <a:endParaRPr lang="en-US" noProof="0" dirty="0"/>
        </a:p>
      </dgm:t>
    </dgm:pt>
    <dgm:pt modelId="{5489D539-BE80-456E-B366-E95E421EC07B}" type="sibTrans" cxnId="{A658E135-CB1C-4475-96EC-AD0C5D95B718}">
      <dgm:prSet/>
      <dgm:spPr/>
      <dgm:t>
        <a:bodyPr/>
        <a:lstStyle/>
        <a:p>
          <a:endParaRPr lang="en-US" noProof="0" dirty="0"/>
        </a:p>
      </dgm:t>
    </dgm:pt>
    <dgm:pt modelId="{765B2186-4D5D-438C-8838-CF473D9A40EC}">
      <dgm:prSet custT="1"/>
      <dgm:spPr/>
      <dgm:t>
        <a:bodyPr/>
        <a:lstStyle/>
        <a:p>
          <a:r>
            <a:rPr lang="en-US" sz="1100" b="0" i="0" dirty="0" smtClean="0">
              <a:latin typeface="Segoe UI" panose="020B0502040204020203" pitchFamily="34" charset="0"/>
              <a:cs typeface="Segoe UI" panose="020B0502040204020203" pitchFamily="34" charset="0"/>
            </a:rPr>
            <a:t>Extensive experience in the accounting, financial, and tax area Collaborated in both private and public industry (Mexican government)</a:t>
          </a:r>
          <a:endParaRPr lang="en-US" sz="1100" b="0" i="0" dirty="0">
            <a:latin typeface="Segoe UI" panose="020B0502040204020203" pitchFamily="34" charset="0"/>
            <a:cs typeface="Segoe UI" panose="020B0502040204020203" pitchFamily="34" charset="0"/>
          </a:endParaRPr>
        </a:p>
      </dgm:t>
    </dgm:pt>
    <dgm:pt modelId="{F7012596-EFAF-4329-AEA3-8CA6BEA57B3D}" type="parTrans" cxnId="{E2E2D0BA-4E9C-4B60-A52E-A0C6E8A0643D}">
      <dgm:prSet/>
      <dgm:spPr/>
      <dgm:t>
        <a:bodyPr/>
        <a:lstStyle/>
        <a:p>
          <a:endParaRPr lang="es-ES"/>
        </a:p>
      </dgm:t>
    </dgm:pt>
    <dgm:pt modelId="{078E78C3-4E16-433E-939D-DC8F870E7DF8}" type="sibTrans" cxnId="{E2E2D0BA-4E9C-4B60-A52E-A0C6E8A0643D}">
      <dgm:prSet/>
      <dgm:spPr/>
      <dgm:t>
        <a:bodyPr/>
        <a:lstStyle/>
        <a:p>
          <a:endParaRPr lang="es-ES"/>
        </a:p>
      </dgm:t>
    </dgm:pt>
    <dgm:pt modelId="{0B185314-7A51-416D-B862-6AAF24798EF3}" type="pres">
      <dgm:prSet presAssocID="{773241AB-37DC-43EC-A71A-7228452133E4}" presName="Name0" presStyleCnt="0">
        <dgm:presLayoutVars>
          <dgm:chMax/>
          <dgm:chPref/>
          <dgm:dir/>
          <dgm:animLvl val="lvl"/>
          <dgm:resizeHandles val="exact"/>
        </dgm:presLayoutVars>
      </dgm:prSet>
      <dgm:spPr/>
      <dgm:t>
        <a:bodyPr/>
        <a:lstStyle/>
        <a:p>
          <a:endParaRPr lang="es-ES"/>
        </a:p>
      </dgm:t>
    </dgm:pt>
    <dgm:pt modelId="{C6CE17BA-8E6E-4981-B6DF-0156F42FBE01}" type="pres">
      <dgm:prSet presAssocID="{06FA1B56-49E8-4708-99BB-A465B35194DF}" presName="composite" presStyleCnt="0"/>
      <dgm:spPr/>
    </dgm:pt>
    <dgm:pt modelId="{756E9D81-7CD5-4909-BF5E-A9F3F36B48E5}" type="pres">
      <dgm:prSet presAssocID="{06FA1B56-49E8-4708-99BB-A465B35194DF}" presName="Image" presStyleLbl="alignNod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s-ES"/>
        </a:p>
      </dgm:t>
    </dgm:pt>
    <dgm:pt modelId="{B889E168-617C-4843-A29C-58A5BBD4B629}" type="pres">
      <dgm:prSet presAssocID="{06FA1B56-49E8-4708-99BB-A465B35194DF}" presName="Accent" presStyleLbl="parChTrans1D1" presStyleIdx="0" presStyleCnt="5"/>
      <dgm:spPr/>
    </dgm:pt>
    <dgm:pt modelId="{891FCDC9-CBB4-4358-B987-BC0B7F78E30B}" type="pres">
      <dgm:prSet presAssocID="{06FA1B56-49E8-4708-99BB-A465B35194DF}" presName="Parent" presStyleLbl="revTx" presStyleIdx="0" presStyleCnt="5">
        <dgm:presLayoutVars>
          <dgm:chMax val="0"/>
          <dgm:chPref val="0"/>
          <dgm:bulletEnabled val="1"/>
        </dgm:presLayoutVars>
      </dgm:prSet>
      <dgm:spPr/>
      <dgm:t>
        <a:bodyPr/>
        <a:lstStyle/>
        <a:p>
          <a:endParaRPr lang="es-ES"/>
        </a:p>
      </dgm:t>
    </dgm:pt>
    <dgm:pt modelId="{3F869754-45DE-4488-BBFC-7C768B9C8BCB}" type="pres">
      <dgm:prSet presAssocID="{5BE37530-B335-4901-935B-03BA9C189DB9}" presName="sibTrans" presStyleCnt="0"/>
      <dgm:spPr/>
    </dgm:pt>
    <dgm:pt modelId="{6B4E942B-4803-49A7-A9CA-E1AC6E06184C}" type="pres">
      <dgm:prSet presAssocID="{58836375-1A0B-432D-96D8-9ED49D7FE801}" presName="composite" presStyleCnt="0"/>
      <dgm:spPr/>
    </dgm:pt>
    <dgm:pt modelId="{2572AEAE-4351-49F7-9940-BBBC2B907B67}" type="pres">
      <dgm:prSet presAssocID="{58836375-1A0B-432D-96D8-9ED49D7FE801}" presName="Image" presStyleLbl="align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t>
        <a:bodyPr/>
        <a:lstStyle/>
        <a:p>
          <a:endParaRPr lang="es-ES"/>
        </a:p>
      </dgm:t>
    </dgm:pt>
    <dgm:pt modelId="{C70081C9-E94E-48D8-990B-FFA2D30C7DB2}" type="pres">
      <dgm:prSet presAssocID="{58836375-1A0B-432D-96D8-9ED49D7FE801}" presName="Accent" presStyleLbl="parChTrans1D1" presStyleIdx="1" presStyleCnt="5"/>
      <dgm:spPr/>
    </dgm:pt>
    <dgm:pt modelId="{1A9E59E7-B8F9-4EDA-8036-61E5ED6196C4}" type="pres">
      <dgm:prSet presAssocID="{58836375-1A0B-432D-96D8-9ED49D7FE801}" presName="Parent" presStyleLbl="revTx" presStyleIdx="1" presStyleCnt="5">
        <dgm:presLayoutVars>
          <dgm:chMax val="0"/>
          <dgm:chPref val="0"/>
          <dgm:bulletEnabled val="1"/>
        </dgm:presLayoutVars>
      </dgm:prSet>
      <dgm:spPr/>
      <dgm:t>
        <a:bodyPr/>
        <a:lstStyle/>
        <a:p>
          <a:endParaRPr lang="es-ES"/>
        </a:p>
      </dgm:t>
    </dgm:pt>
    <dgm:pt modelId="{99F03799-B463-4B75-A493-EFAF52E4C7BE}" type="pres">
      <dgm:prSet presAssocID="{089575A4-3879-4B54-9CBD-0A438B0E1128}" presName="sibTrans" presStyleCnt="0"/>
      <dgm:spPr/>
    </dgm:pt>
    <dgm:pt modelId="{60FF0287-F240-4709-AFB1-4CA5D18AB49A}" type="pres">
      <dgm:prSet presAssocID="{ADFC7467-F846-4FFF-BE12-C3AC6EF7B3C1}" presName="composite" presStyleCnt="0"/>
      <dgm:spPr/>
    </dgm:pt>
    <dgm:pt modelId="{AEBD03C4-BAFB-469B-AE6F-C9FB1EA942E0}" type="pres">
      <dgm:prSet presAssocID="{ADFC7467-F846-4FFF-BE12-C3AC6EF7B3C1}" presName="Image" presStyleLbl="align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s-ES"/>
        </a:p>
      </dgm:t>
    </dgm:pt>
    <dgm:pt modelId="{9D41D2D0-102C-4964-9761-79AB93ECB5E7}" type="pres">
      <dgm:prSet presAssocID="{ADFC7467-F846-4FFF-BE12-C3AC6EF7B3C1}" presName="Accent" presStyleLbl="parChTrans1D1" presStyleIdx="2" presStyleCnt="5"/>
      <dgm:spPr/>
    </dgm:pt>
    <dgm:pt modelId="{7A21CA26-A89B-4BCB-A00F-0E37E480D5B4}" type="pres">
      <dgm:prSet presAssocID="{ADFC7467-F846-4FFF-BE12-C3AC6EF7B3C1}" presName="Parent" presStyleLbl="revTx" presStyleIdx="2" presStyleCnt="5">
        <dgm:presLayoutVars>
          <dgm:chMax val="0"/>
          <dgm:chPref val="0"/>
          <dgm:bulletEnabled val="1"/>
        </dgm:presLayoutVars>
      </dgm:prSet>
      <dgm:spPr/>
      <dgm:t>
        <a:bodyPr/>
        <a:lstStyle/>
        <a:p>
          <a:endParaRPr lang="es-ES"/>
        </a:p>
      </dgm:t>
    </dgm:pt>
    <dgm:pt modelId="{2CA16DAA-0264-4D8C-8BF6-370A0B644CD0}" type="pres">
      <dgm:prSet presAssocID="{3469B081-EB76-4D75-980F-767770FE279A}" presName="sibTrans" presStyleCnt="0"/>
      <dgm:spPr/>
    </dgm:pt>
    <dgm:pt modelId="{A564D21B-CA45-4BEB-9545-80E18290404B}" type="pres">
      <dgm:prSet presAssocID="{FAC16E67-99A6-4C55-9EC7-D29695C79089}" presName="composite" presStyleCnt="0"/>
      <dgm:spPr/>
    </dgm:pt>
    <dgm:pt modelId="{2CC0C200-9C50-4ECA-A340-DD7C346FCCDF}" type="pres">
      <dgm:prSet presAssocID="{FAC16E67-99A6-4C55-9EC7-D29695C79089}" presName="Image" presStyleLbl="align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dgm:spPr>
      <dgm:t>
        <a:bodyPr/>
        <a:lstStyle/>
        <a:p>
          <a:endParaRPr lang="es-ES"/>
        </a:p>
      </dgm:t>
    </dgm:pt>
    <dgm:pt modelId="{821C50E2-76CB-40E2-837A-37C85C4BCFB7}" type="pres">
      <dgm:prSet presAssocID="{FAC16E67-99A6-4C55-9EC7-D29695C79089}" presName="Accent" presStyleLbl="parChTrans1D1" presStyleIdx="3" presStyleCnt="5"/>
      <dgm:spPr/>
    </dgm:pt>
    <dgm:pt modelId="{F8C46519-4A0B-4A84-AD58-280C24C287C7}" type="pres">
      <dgm:prSet presAssocID="{FAC16E67-99A6-4C55-9EC7-D29695C79089}" presName="Parent" presStyleLbl="revTx" presStyleIdx="3" presStyleCnt="5">
        <dgm:presLayoutVars>
          <dgm:chMax val="0"/>
          <dgm:chPref val="0"/>
          <dgm:bulletEnabled val="1"/>
        </dgm:presLayoutVars>
      </dgm:prSet>
      <dgm:spPr/>
      <dgm:t>
        <a:bodyPr/>
        <a:lstStyle/>
        <a:p>
          <a:endParaRPr lang="es-ES"/>
        </a:p>
      </dgm:t>
    </dgm:pt>
    <dgm:pt modelId="{9BE25534-6280-4FC8-8AF6-A594DD5B0E95}" type="pres">
      <dgm:prSet presAssocID="{B67E752B-C867-49C8-AA89-90E9D9F62688}" presName="sibTrans" presStyleCnt="0"/>
      <dgm:spPr/>
    </dgm:pt>
    <dgm:pt modelId="{1AA4F9C6-8061-4B97-8808-ABE1AA7512CD}" type="pres">
      <dgm:prSet presAssocID="{B737EB0F-ECA4-4859-950B-69BF6449DF1B}" presName="composite" presStyleCnt="0"/>
      <dgm:spPr/>
    </dgm:pt>
    <dgm:pt modelId="{A54CC425-C870-4428-BD2B-3CE9B8E20E1D}" type="pres">
      <dgm:prSet presAssocID="{B737EB0F-ECA4-4859-950B-69BF6449DF1B}" presName="Image" presStyleLbl="align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s-ES"/>
        </a:p>
      </dgm:t>
    </dgm:pt>
    <dgm:pt modelId="{0EE41AC4-3400-4C82-B8CF-CAEBEBE9E583}" type="pres">
      <dgm:prSet presAssocID="{B737EB0F-ECA4-4859-950B-69BF6449DF1B}" presName="Accent" presStyleLbl="parChTrans1D1" presStyleIdx="4" presStyleCnt="5"/>
      <dgm:spPr/>
    </dgm:pt>
    <dgm:pt modelId="{DBB5AAF8-8111-40BF-8B77-4BB61F580D32}" type="pres">
      <dgm:prSet presAssocID="{B737EB0F-ECA4-4859-950B-69BF6449DF1B}" presName="Parent" presStyleLbl="revTx" presStyleIdx="4" presStyleCnt="5">
        <dgm:presLayoutVars>
          <dgm:chMax val="0"/>
          <dgm:chPref val="0"/>
          <dgm:bulletEnabled val="1"/>
        </dgm:presLayoutVars>
      </dgm:prSet>
      <dgm:spPr/>
      <dgm:t>
        <a:bodyPr/>
        <a:lstStyle/>
        <a:p>
          <a:endParaRPr lang="es-ES"/>
        </a:p>
      </dgm:t>
    </dgm:pt>
  </dgm:ptLst>
  <dgm:cxnLst>
    <dgm:cxn modelId="{29D794A7-A094-4A98-A16D-FE5AD725EE31}" srcId="{796012F1-F33C-418A-A2DE-6FD4454530BC}" destId="{61CAB67F-7351-49B4-BB16-1891B2BBA8B4}" srcOrd="2" destOrd="0" parTransId="{EE77667E-F667-4BBC-98A8-94DA21FF090E}" sibTransId="{465A6E46-9A4F-4865-B61E-E89EEC794F5D}"/>
    <dgm:cxn modelId="{37120D3A-47FC-41C4-B83C-A9D5E832CB22}" srcId="{773241AB-37DC-43EC-A71A-7228452133E4}" destId="{ADFC7467-F846-4FFF-BE12-C3AC6EF7B3C1}" srcOrd="2" destOrd="0" parTransId="{6DEF1862-AE37-40CC-87FA-5D04E3168384}" sibTransId="{3469B081-EB76-4D75-980F-767770FE279A}"/>
    <dgm:cxn modelId="{60CADEEE-40A8-4219-816A-F362DAF31AD6}" type="presOf" srcId="{157804F2-1F71-4174-9ED4-DBFF1FF0E7F0}" destId="{891FCDC9-CBB4-4358-B987-BC0B7F78E30B}" srcOrd="0" destOrd="5" presId="urn:microsoft.com/office/officeart/2008/layout/PictureLineup"/>
    <dgm:cxn modelId="{1D3C1EE6-8CD1-4A2E-A742-82F674DC8217}" srcId="{06FA1B56-49E8-4708-99BB-A465B35194DF}" destId="{E3D66AED-8F81-4516-A301-289B6E0A5F3B}" srcOrd="2" destOrd="0" parTransId="{1A8AF185-1D1F-45F1-A566-2E307DE0D51A}" sibTransId="{DCB9585E-3ECB-40FF-A717-A8EA81A20461}"/>
    <dgm:cxn modelId="{B82A10B3-5634-4EF8-B7B4-23B8000AD245}" type="presOf" srcId="{796012F1-F33C-418A-A2DE-6FD4454530BC}" destId="{DBB5AAF8-8111-40BF-8B77-4BB61F580D32}" srcOrd="0" destOrd="1" presId="urn:microsoft.com/office/officeart/2008/layout/PictureLineup"/>
    <dgm:cxn modelId="{F73E13CA-A54D-41EC-A4DD-09004216A472}" srcId="{9F530B17-CC3D-4A65-BCA5-BDE7E23C1429}" destId="{D5627C57-DF10-4F77-863F-4A81172B524E}" srcOrd="0" destOrd="0" parTransId="{667DDF5A-9C9C-4AF0-848B-9B7605037440}" sibTransId="{18A09F52-6A9B-462A-AA5E-334485DAE029}"/>
    <dgm:cxn modelId="{E4FEBF61-8243-43F1-B5D9-8EE89C722549}" type="presOf" srcId="{58836375-1A0B-432D-96D8-9ED49D7FE801}" destId="{1A9E59E7-B8F9-4EDA-8036-61E5ED6196C4}" srcOrd="0" destOrd="0" presId="urn:microsoft.com/office/officeart/2008/layout/PictureLineup"/>
    <dgm:cxn modelId="{05C95BAE-E6F4-4180-AF79-E969020BDCBA}" type="presOf" srcId="{06FA1B56-49E8-4708-99BB-A465B35194DF}" destId="{891FCDC9-CBB4-4358-B987-BC0B7F78E30B}" srcOrd="0" destOrd="0" presId="urn:microsoft.com/office/officeart/2008/layout/PictureLineup"/>
    <dgm:cxn modelId="{3FB4C452-1B89-433A-B912-AFD4918BBA6A}" srcId="{9F530B17-CC3D-4A65-BCA5-BDE7E23C1429}" destId="{A9543C92-D35D-4F5C-9E66-FEC05DCA315A}" srcOrd="1" destOrd="0" parTransId="{60FF2B3A-A455-4D74-9B48-F1965A8F25F4}" sibTransId="{7A53201D-ADE7-489A-9C77-4FE0D72F59EE}"/>
    <dgm:cxn modelId="{617D564C-559B-4852-A690-B91BB3B7FEE1}" srcId="{06FA1B56-49E8-4708-99BB-A465B35194DF}" destId="{9F530B17-CC3D-4A65-BCA5-BDE7E23C1429}" srcOrd="0" destOrd="0" parTransId="{28584550-97E5-4454-AAAD-397302584008}" sibTransId="{43BCB23D-7AEF-426A-90D5-AA36D9D58B7C}"/>
    <dgm:cxn modelId="{E2E2D0BA-4E9C-4B60-A52E-A0C6E8A0643D}" srcId="{58836375-1A0B-432D-96D8-9ED49D7FE801}" destId="{765B2186-4D5D-438C-8838-CF473D9A40EC}" srcOrd="2" destOrd="0" parTransId="{F7012596-EFAF-4329-AEA3-8CA6BEA57B3D}" sibTransId="{078E78C3-4E16-433E-939D-DC8F870E7DF8}"/>
    <dgm:cxn modelId="{ADDB2860-371B-4529-9011-598C9D4D71D3}" type="presOf" srcId="{FAC16E67-99A6-4C55-9EC7-D29695C79089}" destId="{F8C46519-4A0B-4A84-AD58-280C24C287C7}" srcOrd="0" destOrd="0" presId="urn:microsoft.com/office/officeart/2008/layout/PictureLineup"/>
    <dgm:cxn modelId="{074CBB6A-1B84-4485-AC3D-01F611475F65}" type="presOf" srcId="{E8283539-D9D7-4754-BC58-B48C841170DB}" destId="{DBB5AAF8-8111-40BF-8B77-4BB61F580D32}" srcOrd="0" destOrd="2" presId="urn:microsoft.com/office/officeart/2008/layout/PictureLineup"/>
    <dgm:cxn modelId="{86779FC9-FE35-44C6-B8C1-3681E0F008F9}" type="presOf" srcId="{765B2186-4D5D-438C-8838-CF473D9A40EC}" destId="{1A9E59E7-B8F9-4EDA-8036-61E5ED6196C4}" srcOrd="0" destOrd="3" presId="urn:microsoft.com/office/officeart/2008/layout/PictureLineup"/>
    <dgm:cxn modelId="{6D5642B7-CAE8-4C9A-9D3B-0AA611E8DE14}" srcId="{58836375-1A0B-432D-96D8-9ED49D7FE801}" destId="{08B81491-D8BE-4854-980C-8AD5CD6B1084}" srcOrd="1" destOrd="0" parTransId="{2FC46BCC-206A-4E0D-A18A-93A922EC09A4}" sibTransId="{4A8F45DE-3855-400E-8735-ECBC08A64014}"/>
    <dgm:cxn modelId="{B37388FD-48F2-419E-B705-247BD190B7B9}" srcId="{2BEF9752-B2C9-4CA9-8C96-FFE4FB54FF7C}" destId="{0C461DFE-D62A-4A4A-A777-CA0E2851ACA5}" srcOrd="2" destOrd="0" parTransId="{1E6FF21B-E64E-4EC8-B187-6E0E6DA84916}" sibTransId="{32913B4E-D57D-4339-897B-D24B79D6AD1C}"/>
    <dgm:cxn modelId="{A984C15B-A167-4064-A7F8-0E3BF5198331}" type="presOf" srcId="{032A607E-D5E1-4E80-A896-05CACE1A0C25}" destId="{F8C46519-4A0B-4A84-AD58-280C24C287C7}" srcOrd="0" destOrd="3" presId="urn:microsoft.com/office/officeart/2008/layout/PictureLineup"/>
    <dgm:cxn modelId="{0543DA08-C8CF-43A5-90D0-C08FACD5C237}" type="presOf" srcId="{773241AB-37DC-43EC-A71A-7228452133E4}" destId="{0B185314-7A51-416D-B862-6AAF24798EF3}" srcOrd="0" destOrd="0" presId="urn:microsoft.com/office/officeart/2008/layout/PictureLineup"/>
    <dgm:cxn modelId="{27AAD069-6AE6-47C9-83AC-5784B2FA1E91}" type="presOf" srcId="{C5F6339F-B367-4D82-9E17-2C7FF68316AE}" destId="{DBB5AAF8-8111-40BF-8B77-4BB61F580D32}" srcOrd="0" destOrd="5" presId="urn:microsoft.com/office/officeart/2008/layout/PictureLineup"/>
    <dgm:cxn modelId="{5CD3F47C-4C14-4BF2-B68E-0AFE4758F3A2}" type="presOf" srcId="{A20A67B9-A799-4A3E-B1FC-CA85417D90B4}" destId="{F8C46519-4A0B-4A84-AD58-280C24C287C7}" srcOrd="0" destOrd="2" presId="urn:microsoft.com/office/officeart/2008/layout/PictureLineup"/>
    <dgm:cxn modelId="{751F3F2C-35A2-4E3D-8021-788386094885}" type="presOf" srcId="{A9543C92-D35D-4F5C-9E66-FEC05DCA315A}" destId="{891FCDC9-CBB4-4358-B987-BC0B7F78E30B}" srcOrd="0" destOrd="3" presId="urn:microsoft.com/office/officeart/2008/layout/PictureLineup"/>
    <dgm:cxn modelId="{756A11D9-808D-4D84-8F6E-991D238D85DE}" srcId="{2BEF9752-B2C9-4CA9-8C96-FFE4FB54FF7C}" destId="{032A607E-D5E1-4E80-A896-05CACE1A0C25}" srcOrd="1" destOrd="0" parTransId="{2555C27A-18BD-4A00-B801-B0718CF616A3}" sibTransId="{BC6F65A9-E07E-4614-9E18-829C5875563C}"/>
    <dgm:cxn modelId="{12EBE91D-2263-446F-B87F-1B8D732BE655}" type="presOf" srcId="{A625E6F7-99B7-45F3-BD49-53640E636FFB}" destId="{891FCDC9-CBB4-4358-B987-BC0B7F78E30B}" srcOrd="0" destOrd="4" presId="urn:microsoft.com/office/officeart/2008/layout/PictureLineup"/>
    <dgm:cxn modelId="{293E62CC-B5C3-49AB-908E-AFB5B2380684}" srcId="{9F530B17-CC3D-4A65-BCA5-BDE7E23C1429}" destId="{A625E6F7-99B7-45F3-BD49-53640E636FFB}" srcOrd="2" destOrd="0" parTransId="{311ED714-A2D1-4910-8F77-A7C0799FA7DD}" sibTransId="{E2D10820-3251-4BF7-80A6-2087769C7AD9}"/>
    <dgm:cxn modelId="{7E32C2E1-A731-40EB-9F56-2C20EA611171}" srcId="{06FA1B56-49E8-4708-99BB-A465B35194DF}" destId="{157804F2-1F71-4174-9ED4-DBFF1FF0E7F0}" srcOrd="1" destOrd="0" parTransId="{B6DC70B6-0EDA-4CD1-BEE0-C775D94E002F}" sibTransId="{A2EEA10A-5043-4CC3-ADB0-94FACCFE2477}"/>
    <dgm:cxn modelId="{08ECFDE2-36B7-4739-8548-7E43D119F3A0}" type="presOf" srcId="{E3D66AED-8F81-4516-A301-289B6E0A5F3B}" destId="{891FCDC9-CBB4-4358-B987-BC0B7F78E30B}" srcOrd="0" destOrd="6" presId="urn:microsoft.com/office/officeart/2008/layout/PictureLineup"/>
    <dgm:cxn modelId="{E2CC4DE2-3566-4082-B084-CFC5AA5EFB6A}" srcId="{773241AB-37DC-43EC-A71A-7228452133E4}" destId="{58836375-1A0B-432D-96D8-9ED49D7FE801}" srcOrd="1" destOrd="0" parTransId="{4AD6E985-E24F-4082-8450-D78BDED016D8}" sibTransId="{089575A4-3879-4B54-9CBD-0A438B0E1128}"/>
    <dgm:cxn modelId="{DB74E3CA-4CA6-45D4-AA5E-FAEFD99F1116}" srcId="{B737EB0F-ECA4-4859-950B-69BF6449DF1B}" destId="{796012F1-F33C-418A-A2DE-6FD4454530BC}" srcOrd="0" destOrd="0" parTransId="{D5D39086-F3CA-48F4-9AF2-29B40CC2A89F}" sibTransId="{8360E960-2C6F-4A53-B6A6-DF7FCC8C300D}"/>
    <dgm:cxn modelId="{50B0ABC9-4BC3-4A1B-AC34-419AA19E0CEF}" srcId="{796012F1-F33C-418A-A2DE-6FD4454530BC}" destId="{E8283539-D9D7-4754-BC58-B48C841170DB}" srcOrd="0" destOrd="0" parTransId="{8A787459-2CE0-4735-8A80-6C5A928142C0}" sibTransId="{2B9A58DD-9959-46CA-84E8-05792B414327}"/>
    <dgm:cxn modelId="{FE031375-83DC-44B0-87EB-BC340205159F}" srcId="{773241AB-37DC-43EC-A71A-7228452133E4}" destId="{B737EB0F-ECA4-4859-950B-69BF6449DF1B}" srcOrd="4" destOrd="0" parTransId="{5810F25B-853D-4A0D-AB22-1BDCDE7C47DE}" sibTransId="{DE0DD316-A42E-4074-BE8F-6B8D39A3FC51}"/>
    <dgm:cxn modelId="{C19D8FB3-B661-4243-BE6F-77F0B33ED612}" srcId="{2BEF9752-B2C9-4CA9-8C96-FFE4FB54FF7C}" destId="{A20A67B9-A799-4A3E-B1FC-CA85417D90B4}" srcOrd="0" destOrd="0" parTransId="{1EE47B99-B045-4FDD-B02A-FAD148ED5267}" sibTransId="{7380A113-EAFF-4089-9551-9F31BB005646}"/>
    <dgm:cxn modelId="{DD57BC39-B4B9-466C-B44D-D4DD92AB1FF0}" type="presOf" srcId="{D5627C57-DF10-4F77-863F-4A81172B524E}" destId="{891FCDC9-CBB4-4358-B987-BC0B7F78E30B}" srcOrd="0" destOrd="2" presId="urn:microsoft.com/office/officeart/2008/layout/PictureLineup"/>
    <dgm:cxn modelId="{A0D14A0B-0292-4F05-81B6-CA7138E24303}" srcId="{FAC16E67-99A6-4C55-9EC7-D29695C79089}" destId="{2BEF9752-B2C9-4CA9-8C96-FFE4FB54FF7C}" srcOrd="0" destOrd="0" parTransId="{DBE70E92-D1B4-4CBE-9BB2-193368EE60CD}" sibTransId="{8ACE59B0-FCB9-4FD3-9590-99A7982B1A3E}"/>
    <dgm:cxn modelId="{DD359BDB-1DFA-4578-976A-4151EF8BB2E4}" type="presOf" srcId="{A1FC1853-0C9B-4059-A59C-51FF95CBA9E1}" destId="{DBB5AAF8-8111-40BF-8B77-4BB61F580D32}" srcOrd="0" destOrd="3" presId="urn:microsoft.com/office/officeart/2008/layout/PictureLineup"/>
    <dgm:cxn modelId="{95C15CFE-7B2A-4CB4-85FC-20026406325F}" type="presOf" srcId="{F2826601-178A-48AF-B656-D671E58810A7}" destId="{7A21CA26-A89B-4BCB-A00F-0E37E480D5B4}" srcOrd="0" destOrd="1" presId="urn:microsoft.com/office/officeart/2008/layout/PictureLineup"/>
    <dgm:cxn modelId="{12A93DE2-20D3-4B39-82F7-B3866091673D}" type="presOf" srcId="{2BEF9752-B2C9-4CA9-8C96-FFE4FB54FF7C}" destId="{F8C46519-4A0B-4A84-AD58-280C24C287C7}" srcOrd="0" destOrd="1" presId="urn:microsoft.com/office/officeart/2008/layout/PictureLineup"/>
    <dgm:cxn modelId="{A2E467BE-5874-4376-A46A-DEE580D27AFB}" srcId="{796012F1-F33C-418A-A2DE-6FD4454530BC}" destId="{D386EEDC-62FC-48B6-8ECE-26A89A9B6197}" srcOrd="5" destOrd="0" parTransId="{CD112D7D-3299-45FF-84D3-EB2A2D177B44}" sibTransId="{1833B9DB-7D21-4CE1-8030-788BB371ADE8}"/>
    <dgm:cxn modelId="{E7436748-58EA-4A35-913F-E639CD2FB931}" srcId="{773241AB-37DC-43EC-A71A-7228452133E4}" destId="{FAC16E67-99A6-4C55-9EC7-D29695C79089}" srcOrd="3" destOrd="0" parTransId="{D9467663-F4CA-4AEF-AB60-82BB79BD3481}" sibTransId="{B67E752B-C867-49C8-AA89-90E9D9F62688}"/>
    <dgm:cxn modelId="{DBE3BF8E-2AFE-49AC-9CAE-7B23465D9E9D}" srcId="{ADFC7467-F846-4FFF-BE12-C3AC6EF7B3C1}" destId="{B37CAA92-AEEB-46CE-84CC-3319CDF51ECC}" srcOrd="2" destOrd="0" parTransId="{1F4DA57A-4B76-444F-9500-E6B5ACFFAB0C}" sibTransId="{09A0B84F-06E0-4177-B7B9-AABE8D1B7CFD}"/>
    <dgm:cxn modelId="{3607EFF2-7E01-4F50-8B19-70672E11310E}" type="presOf" srcId="{0C461DFE-D62A-4A4A-A777-CA0E2851ACA5}" destId="{F8C46519-4A0B-4A84-AD58-280C24C287C7}" srcOrd="0" destOrd="4" presId="urn:microsoft.com/office/officeart/2008/layout/PictureLineup"/>
    <dgm:cxn modelId="{737A7E47-F9BD-4D75-B6C4-7784D3FAA65F}" srcId="{796012F1-F33C-418A-A2DE-6FD4454530BC}" destId="{A1FC1853-0C9B-4059-A59C-51FF95CBA9E1}" srcOrd="1" destOrd="0" parTransId="{EC9331A7-9E65-4B13-96E2-052E79D5EA38}" sibTransId="{4E048CDD-6A40-4259-9B64-DF58CEF5EEB2}"/>
    <dgm:cxn modelId="{1DAF3710-1581-45A4-8CFA-27FAA47ECADC}" type="presOf" srcId="{095DDF37-AA0B-4C39-9EA0-2880D1293F8F}" destId="{DBB5AAF8-8111-40BF-8B77-4BB61F580D32}" srcOrd="0" destOrd="6" presId="urn:microsoft.com/office/officeart/2008/layout/PictureLineup"/>
    <dgm:cxn modelId="{50F3E55B-06B3-4996-8063-86C607A6C3EB}" type="presOf" srcId="{29CFC9D8-D975-4B63-95A5-87E6210638AB}" destId="{1A9E59E7-B8F9-4EDA-8036-61E5ED6196C4}" srcOrd="0" destOrd="1" presId="urn:microsoft.com/office/officeart/2008/layout/PictureLineup"/>
    <dgm:cxn modelId="{D3B79BEC-DBAE-4BBB-A676-645CCC21C91E}" type="presOf" srcId="{287351BE-6757-4622-BF5D-F72DFC80CB42}" destId="{F8C46519-4A0B-4A84-AD58-280C24C287C7}" srcOrd="0" destOrd="5" presId="urn:microsoft.com/office/officeart/2008/layout/PictureLineup"/>
    <dgm:cxn modelId="{B176B7C3-38A2-4748-A1CF-4AF02ABAD487}" type="presOf" srcId="{D386EEDC-62FC-48B6-8ECE-26A89A9B6197}" destId="{DBB5AAF8-8111-40BF-8B77-4BB61F580D32}" srcOrd="0" destOrd="7" presId="urn:microsoft.com/office/officeart/2008/layout/PictureLineup"/>
    <dgm:cxn modelId="{DC7E5C6E-7F2E-4041-B501-AD47103BF2EE}" srcId="{58836375-1A0B-432D-96D8-9ED49D7FE801}" destId="{29CFC9D8-D975-4B63-95A5-87E6210638AB}" srcOrd="0" destOrd="0" parTransId="{8E4CC6E2-1D70-4711-AD84-25246F6C291C}" sibTransId="{67751D70-6783-4957-AE2B-704670B8E23B}"/>
    <dgm:cxn modelId="{A658E135-CB1C-4475-96EC-AD0C5D95B718}" srcId="{2BEF9752-B2C9-4CA9-8C96-FFE4FB54FF7C}" destId="{287351BE-6757-4622-BF5D-F72DFC80CB42}" srcOrd="3" destOrd="0" parTransId="{314432F0-6AFF-4343-80F6-53A96A8F3588}" sibTransId="{5489D539-BE80-456E-B366-E95E421EC07B}"/>
    <dgm:cxn modelId="{CC4B37CE-182A-4F36-A367-593EBD6A39D7}" srcId="{796012F1-F33C-418A-A2DE-6FD4454530BC}" destId="{095DDF37-AA0B-4C39-9EA0-2880D1293F8F}" srcOrd="4" destOrd="0" parTransId="{B5F78E19-2CCD-4ACE-AEAF-32D1CE14880F}" sibTransId="{DBD5AE4B-CA7F-4C2D-BBE8-FBB937DAE545}"/>
    <dgm:cxn modelId="{D1E5BE04-258C-483E-B4B8-7EE0F33AB7E6}" type="presOf" srcId="{3BBB2A86-771F-48F1-8678-4A70A787103C}" destId="{7A21CA26-A89B-4BCB-A00F-0E37E480D5B4}" srcOrd="0" destOrd="2" presId="urn:microsoft.com/office/officeart/2008/layout/PictureLineup"/>
    <dgm:cxn modelId="{EF48AB33-F51E-4823-82E9-DA2E11DB61BE}" type="presOf" srcId="{9F530B17-CC3D-4A65-BCA5-BDE7E23C1429}" destId="{891FCDC9-CBB4-4358-B987-BC0B7F78E30B}" srcOrd="0" destOrd="1" presId="urn:microsoft.com/office/officeart/2008/layout/PictureLineup"/>
    <dgm:cxn modelId="{F6AFE3A8-54F5-47A0-8EF6-14199AE72B26}" srcId="{ADFC7467-F846-4FFF-BE12-C3AC6EF7B3C1}" destId="{3BBB2A86-771F-48F1-8678-4A70A787103C}" srcOrd="1" destOrd="0" parTransId="{28C438B8-57C1-4CB4-A11D-E04E61CBD5E6}" sibTransId="{D8974EB7-603B-4011-85E4-9C8C95D16CA0}"/>
    <dgm:cxn modelId="{FAEF64B5-2634-4AA2-9CE7-9928CED718E4}" type="presOf" srcId="{08B81491-D8BE-4854-980C-8AD5CD6B1084}" destId="{1A9E59E7-B8F9-4EDA-8036-61E5ED6196C4}" srcOrd="0" destOrd="2" presId="urn:microsoft.com/office/officeart/2008/layout/PictureLineup"/>
    <dgm:cxn modelId="{255AFA58-7B26-417C-A042-C24DBEC7904F}" type="presOf" srcId="{B737EB0F-ECA4-4859-950B-69BF6449DF1B}" destId="{DBB5AAF8-8111-40BF-8B77-4BB61F580D32}" srcOrd="0" destOrd="0" presId="urn:microsoft.com/office/officeart/2008/layout/PictureLineup"/>
    <dgm:cxn modelId="{3BA74884-78B7-46E2-89B8-DC93C63BC135}" type="presOf" srcId="{B37CAA92-AEEB-46CE-84CC-3319CDF51ECC}" destId="{7A21CA26-A89B-4BCB-A00F-0E37E480D5B4}" srcOrd="0" destOrd="3" presId="urn:microsoft.com/office/officeart/2008/layout/PictureLineup"/>
    <dgm:cxn modelId="{1CC44F7B-BE82-4479-BF8B-71F0B2BB9805}" srcId="{ADFC7467-F846-4FFF-BE12-C3AC6EF7B3C1}" destId="{F2826601-178A-48AF-B656-D671E58810A7}" srcOrd="0" destOrd="0" parTransId="{3BC51D75-F0BB-47BB-BAC8-F3DB34590C89}" sibTransId="{C8351D03-E774-484B-9646-13C1E3409E46}"/>
    <dgm:cxn modelId="{1577A7CD-FE89-4199-8AE5-A3857E9D689F}" type="presOf" srcId="{61CAB67F-7351-49B4-BB16-1891B2BBA8B4}" destId="{DBB5AAF8-8111-40BF-8B77-4BB61F580D32}" srcOrd="0" destOrd="4" presId="urn:microsoft.com/office/officeart/2008/layout/PictureLineup"/>
    <dgm:cxn modelId="{3324ADA7-E575-4FA6-8A7E-B66CBDDE931F}" srcId="{796012F1-F33C-418A-A2DE-6FD4454530BC}" destId="{C5F6339F-B367-4D82-9E17-2C7FF68316AE}" srcOrd="3" destOrd="0" parTransId="{A3E03F17-7D7A-49CB-9226-A4913ACA9BB8}" sibTransId="{4915EF37-ACF9-4A74-AB41-E530068612AF}"/>
    <dgm:cxn modelId="{A541F954-4560-4540-92AA-2BB1513049D3}" type="presOf" srcId="{CC566BF1-2713-4CC0-96FD-1A798EA45299}" destId="{891FCDC9-CBB4-4358-B987-BC0B7F78E30B}" srcOrd="0" destOrd="7" presId="urn:microsoft.com/office/officeart/2008/layout/PictureLineup"/>
    <dgm:cxn modelId="{8C48B23A-BE73-472C-920B-B7CA51B362CA}" srcId="{06FA1B56-49E8-4708-99BB-A465B35194DF}" destId="{CC566BF1-2713-4CC0-96FD-1A798EA45299}" srcOrd="3" destOrd="0" parTransId="{E85D7487-272E-4B5F-882D-9B2F11DA46CF}" sibTransId="{587814DB-BBFF-478F-AB1E-0096EABC5F8C}"/>
    <dgm:cxn modelId="{AD8058E0-06DD-4095-A0BD-F04053B8EF1E}" srcId="{773241AB-37DC-43EC-A71A-7228452133E4}" destId="{06FA1B56-49E8-4708-99BB-A465B35194DF}" srcOrd="0" destOrd="0" parTransId="{48DE77AB-31E0-4B25-AB55-ACA9482EF4D2}" sibTransId="{5BE37530-B335-4901-935B-03BA9C189DB9}"/>
    <dgm:cxn modelId="{716C12D3-F1D5-4230-8943-43FFEDD3DF96}" type="presOf" srcId="{ADFC7467-F846-4FFF-BE12-C3AC6EF7B3C1}" destId="{7A21CA26-A89B-4BCB-A00F-0E37E480D5B4}" srcOrd="0" destOrd="0" presId="urn:microsoft.com/office/officeart/2008/layout/PictureLineup"/>
    <dgm:cxn modelId="{B0516B6D-DDC8-4A7A-90B2-DD6B138DC8BC}" type="presParOf" srcId="{0B185314-7A51-416D-B862-6AAF24798EF3}" destId="{C6CE17BA-8E6E-4981-B6DF-0156F42FBE01}" srcOrd="0" destOrd="0" presId="urn:microsoft.com/office/officeart/2008/layout/PictureLineup"/>
    <dgm:cxn modelId="{8656CB6F-D33B-4D02-8715-F1BA1273712E}" type="presParOf" srcId="{C6CE17BA-8E6E-4981-B6DF-0156F42FBE01}" destId="{756E9D81-7CD5-4909-BF5E-A9F3F36B48E5}" srcOrd="0" destOrd="0" presId="urn:microsoft.com/office/officeart/2008/layout/PictureLineup"/>
    <dgm:cxn modelId="{460DE169-2DE3-4587-B0C6-C8616D48015D}" type="presParOf" srcId="{C6CE17BA-8E6E-4981-B6DF-0156F42FBE01}" destId="{B889E168-617C-4843-A29C-58A5BBD4B629}" srcOrd="1" destOrd="0" presId="urn:microsoft.com/office/officeart/2008/layout/PictureLineup"/>
    <dgm:cxn modelId="{09D482A5-EB3B-459D-9BA9-E09F1BC4DB22}" type="presParOf" srcId="{C6CE17BA-8E6E-4981-B6DF-0156F42FBE01}" destId="{891FCDC9-CBB4-4358-B987-BC0B7F78E30B}" srcOrd="2" destOrd="0" presId="urn:microsoft.com/office/officeart/2008/layout/PictureLineup"/>
    <dgm:cxn modelId="{78E478B5-77E0-4F59-A1FD-EED5BDF25E51}" type="presParOf" srcId="{0B185314-7A51-416D-B862-6AAF24798EF3}" destId="{3F869754-45DE-4488-BBFC-7C768B9C8BCB}" srcOrd="1" destOrd="0" presId="urn:microsoft.com/office/officeart/2008/layout/PictureLineup"/>
    <dgm:cxn modelId="{8D57861B-9978-4CE5-8D87-CDE5AE8C20B5}" type="presParOf" srcId="{0B185314-7A51-416D-B862-6AAF24798EF3}" destId="{6B4E942B-4803-49A7-A9CA-E1AC6E06184C}" srcOrd="2" destOrd="0" presId="urn:microsoft.com/office/officeart/2008/layout/PictureLineup"/>
    <dgm:cxn modelId="{BD058261-9078-4345-8835-4FA85CB78BF7}" type="presParOf" srcId="{6B4E942B-4803-49A7-A9CA-E1AC6E06184C}" destId="{2572AEAE-4351-49F7-9940-BBBC2B907B67}" srcOrd="0" destOrd="0" presId="urn:microsoft.com/office/officeart/2008/layout/PictureLineup"/>
    <dgm:cxn modelId="{66C68220-2F29-45AA-812F-4E63F9F0E4AB}" type="presParOf" srcId="{6B4E942B-4803-49A7-A9CA-E1AC6E06184C}" destId="{C70081C9-E94E-48D8-990B-FFA2D30C7DB2}" srcOrd="1" destOrd="0" presId="urn:microsoft.com/office/officeart/2008/layout/PictureLineup"/>
    <dgm:cxn modelId="{B62D1F49-EFCD-4987-A5A7-356B65B80F62}" type="presParOf" srcId="{6B4E942B-4803-49A7-A9CA-E1AC6E06184C}" destId="{1A9E59E7-B8F9-4EDA-8036-61E5ED6196C4}" srcOrd="2" destOrd="0" presId="urn:microsoft.com/office/officeart/2008/layout/PictureLineup"/>
    <dgm:cxn modelId="{96558C91-A26A-454A-86D4-38407F91A9AC}" type="presParOf" srcId="{0B185314-7A51-416D-B862-6AAF24798EF3}" destId="{99F03799-B463-4B75-A493-EFAF52E4C7BE}" srcOrd="3" destOrd="0" presId="urn:microsoft.com/office/officeart/2008/layout/PictureLineup"/>
    <dgm:cxn modelId="{493F25B4-5452-44FA-B109-BB23ACDA4FA7}" type="presParOf" srcId="{0B185314-7A51-416D-B862-6AAF24798EF3}" destId="{60FF0287-F240-4709-AFB1-4CA5D18AB49A}" srcOrd="4" destOrd="0" presId="urn:microsoft.com/office/officeart/2008/layout/PictureLineup"/>
    <dgm:cxn modelId="{241DCD16-9BB6-4F7F-B1B4-85ABDA6CF0C2}" type="presParOf" srcId="{60FF0287-F240-4709-AFB1-4CA5D18AB49A}" destId="{AEBD03C4-BAFB-469B-AE6F-C9FB1EA942E0}" srcOrd="0" destOrd="0" presId="urn:microsoft.com/office/officeart/2008/layout/PictureLineup"/>
    <dgm:cxn modelId="{1F460ED1-CA5F-41CF-A792-5CED4F72CB1B}" type="presParOf" srcId="{60FF0287-F240-4709-AFB1-4CA5D18AB49A}" destId="{9D41D2D0-102C-4964-9761-79AB93ECB5E7}" srcOrd="1" destOrd="0" presId="urn:microsoft.com/office/officeart/2008/layout/PictureLineup"/>
    <dgm:cxn modelId="{1A90FE91-02C3-4863-88F1-78FA43AAEC21}" type="presParOf" srcId="{60FF0287-F240-4709-AFB1-4CA5D18AB49A}" destId="{7A21CA26-A89B-4BCB-A00F-0E37E480D5B4}" srcOrd="2" destOrd="0" presId="urn:microsoft.com/office/officeart/2008/layout/PictureLineup"/>
    <dgm:cxn modelId="{BFFAD052-7D57-49B6-BA36-F41D9352F1C8}" type="presParOf" srcId="{0B185314-7A51-416D-B862-6AAF24798EF3}" destId="{2CA16DAA-0264-4D8C-8BF6-370A0B644CD0}" srcOrd="5" destOrd="0" presId="urn:microsoft.com/office/officeart/2008/layout/PictureLineup"/>
    <dgm:cxn modelId="{956DB976-421D-4232-B997-D64E4D1EE5F3}" type="presParOf" srcId="{0B185314-7A51-416D-B862-6AAF24798EF3}" destId="{A564D21B-CA45-4BEB-9545-80E18290404B}" srcOrd="6" destOrd="0" presId="urn:microsoft.com/office/officeart/2008/layout/PictureLineup"/>
    <dgm:cxn modelId="{241AB70D-729C-46FC-BC2F-A29EECBBA139}" type="presParOf" srcId="{A564D21B-CA45-4BEB-9545-80E18290404B}" destId="{2CC0C200-9C50-4ECA-A340-DD7C346FCCDF}" srcOrd="0" destOrd="0" presId="urn:microsoft.com/office/officeart/2008/layout/PictureLineup"/>
    <dgm:cxn modelId="{8D40EAB8-5BCB-4DD4-9698-979C40F7CB2B}" type="presParOf" srcId="{A564D21B-CA45-4BEB-9545-80E18290404B}" destId="{821C50E2-76CB-40E2-837A-37C85C4BCFB7}" srcOrd="1" destOrd="0" presId="urn:microsoft.com/office/officeart/2008/layout/PictureLineup"/>
    <dgm:cxn modelId="{F8691CB5-FFCD-44A6-9DC5-D5968CFC3EAC}" type="presParOf" srcId="{A564D21B-CA45-4BEB-9545-80E18290404B}" destId="{F8C46519-4A0B-4A84-AD58-280C24C287C7}" srcOrd="2" destOrd="0" presId="urn:microsoft.com/office/officeart/2008/layout/PictureLineup"/>
    <dgm:cxn modelId="{B43739CA-E32F-4347-A794-C082D408EDC7}" type="presParOf" srcId="{0B185314-7A51-416D-B862-6AAF24798EF3}" destId="{9BE25534-6280-4FC8-8AF6-A594DD5B0E95}" srcOrd="7" destOrd="0" presId="urn:microsoft.com/office/officeart/2008/layout/PictureLineup"/>
    <dgm:cxn modelId="{50CEEFB3-C862-4401-8188-7C6FC2AA4F36}" type="presParOf" srcId="{0B185314-7A51-416D-B862-6AAF24798EF3}" destId="{1AA4F9C6-8061-4B97-8808-ABE1AA7512CD}" srcOrd="8" destOrd="0" presId="urn:microsoft.com/office/officeart/2008/layout/PictureLineup"/>
    <dgm:cxn modelId="{B7CA91E7-D6DF-4A1E-BE28-8A3C165FA59A}" type="presParOf" srcId="{1AA4F9C6-8061-4B97-8808-ABE1AA7512CD}" destId="{A54CC425-C870-4428-BD2B-3CE9B8E20E1D}" srcOrd="0" destOrd="0" presId="urn:microsoft.com/office/officeart/2008/layout/PictureLineup"/>
    <dgm:cxn modelId="{8B357416-E5B8-4B5B-875F-56E6DE80316F}" type="presParOf" srcId="{1AA4F9C6-8061-4B97-8808-ABE1AA7512CD}" destId="{0EE41AC4-3400-4C82-B8CF-CAEBEBE9E583}" srcOrd="1" destOrd="0" presId="urn:microsoft.com/office/officeart/2008/layout/PictureLineup"/>
    <dgm:cxn modelId="{02310A25-B6CC-4419-8C5F-9A3A1AEFD4F3}" type="presParOf" srcId="{1AA4F9C6-8061-4B97-8808-ABE1AA7512CD}" destId="{DBB5AAF8-8111-40BF-8B77-4BB61F580D32}" srcOrd="2" destOrd="0" presId="urn:microsoft.com/office/officeart/2008/layout/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38DCE8-1D12-406B-BF20-85E849669DBB}"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s-ES"/>
        </a:p>
      </dgm:t>
    </dgm:pt>
    <dgm:pt modelId="{8E7ED34A-94AF-4FBA-819B-6383147664B1}">
      <dgm:prSet phldrT="[Texto]" custT="1"/>
      <dgm:spPr/>
      <dgm:t>
        <a:bodyPr/>
        <a:lstStyle/>
        <a:p>
          <a:r>
            <a:rPr lang="en-US" sz="1400" noProof="0" dirty="0" smtClean="0">
              <a:latin typeface="Segoe UI" panose="020B0502040204020203" pitchFamily="34" charset="0"/>
              <a:cs typeface="Segoe UI" panose="020B0502040204020203" pitchFamily="34" charset="0"/>
            </a:rPr>
            <a:t>Food and Beverages</a:t>
          </a:r>
          <a:endParaRPr lang="en-US" sz="1400" noProof="0" dirty="0">
            <a:latin typeface="Segoe UI" panose="020B0502040204020203" pitchFamily="34" charset="0"/>
            <a:cs typeface="Segoe UI" panose="020B0502040204020203" pitchFamily="34" charset="0"/>
          </a:endParaRPr>
        </a:p>
      </dgm:t>
    </dgm:pt>
    <dgm:pt modelId="{C8FA7CA4-8383-4B4C-B68F-881D4CE38869}" type="parTrans" cxnId="{8211D812-EBAC-437F-A146-CDA270BA7970}">
      <dgm:prSet/>
      <dgm:spPr/>
      <dgm:t>
        <a:bodyPr/>
        <a:lstStyle/>
        <a:p>
          <a:endParaRPr lang="en-US" sz="1400" noProof="0" dirty="0">
            <a:latin typeface="Segoe UI" panose="020B0502040204020203" pitchFamily="34" charset="0"/>
            <a:cs typeface="Segoe UI" panose="020B0502040204020203" pitchFamily="34" charset="0"/>
          </a:endParaRPr>
        </a:p>
      </dgm:t>
    </dgm:pt>
    <dgm:pt modelId="{C3D509AF-C831-4AB7-B66E-C6C59394CE41}" type="sibTrans" cxnId="{8211D812-EBAC-437F-A146-CDA270BA7970}">
      <dgm:prSet/>
      <dgm:spPr/>
      <dgm:t>
        <a:bodyPr/>
        <a:lstStyle/>
        <a:p>
          <a:endParaRPr lang="en-US" sz="1400" noProof="0" dirty="0">
            <a:latin typeface="Segoe UI" panose="020B0502040204020203" pitchFamily="34" charset="0"/>
            <a:cs typeface="Segoe UI" panose="020B0502040204020203" pitchFamily="34" charset="0"/>
          </a:endParaRPr>
        </a:p>
      </dgm:t>
    </dgm:pt>
    <dgm:pt modelId="{0896694A-2D78-47C7-902E-913DDD979BAE}">
      <dgm:prSet phldrT="[Texto]" custT="1"/>
      <dgm:spPr/>
      <dgm:t>
        <a:bodyPr/>
        <a:lstStyle/>
        <a:p>
          <a:r>
            <a:rPr lang="en-US" sz="1400" noProof="0" dirty="0" smtClean="0">
              <a:latin typeface="Segoe UI" panose="020B0502040204020203" pitchFamily="34" charset="0"/>
              <a:cs typeface="Segoe UI" panose="020B0502040204020203" pitchFamily="34" charset="0"/>
            </a:rPr>
            <a:t>Consulting rooms and medical/cosmetic clinics</a:t>
          </a:r>
          <a:endParaRPr lang="en-US" sz="1400" noProof="0" dirty="0">
            <a:latin typeface="Segoe UI" panose="020B0502040204020203" pitchFamily="34" charset="0"/>
            <a:cs typeface="Segoe UI" panose="020B0502040204020203" pitchFamily="34" charset="0"/>
          </a:endParaRPr>
        </a:p>
      </dgm:t>
    </dgm:pt>
    <dgm:pt modelId="{EEA63E81-0E58-4EA2-B444-D0953D5FFF3D}" type="parTrans" cxnId="{41E0460D-8212-495F-B7E9-E78A7DE07525}">
      <dgm:prSet/>
      <dgm:spPr/>
      <dgm:t>
        <a:bodyPr/>
        <a:lstStyle/>
        <a:p>
          <a:endParaRPr lang="en-US" sz="1400" noProof="0" dirty="0">
            <a:latin typeface="Segoe UI" panose="020B0502040204020203" pitchFamily="34" charset="0"/>
            <a:cs typeface="Segoe UI" panose="020B0502040204020203" pitchFamily="34" charset="0"/>
          </a:endParaRPr>
        </a:p>
      </dgm:t>
    </dgm:pt>
    <dgm:pt modelId="{9903B8EA-B88E-457B-A19F-D6B124403ABE}" type="sibTrans" cxnId="{41E0460D-8212-495F-B7E9-E78A7DE07525}">
      <dgm:prSet/>
      <dgm:spPr/>
      <dgm:t>
        <a:bodyPr/>
        <a:lstStyle/>
        <a:p>
          <a:endParaRPr lang="en-US" sz="1400" noProof="0" dirty="0">
            <a:latin typeface="Segoe UI" panose="020B0502040204020203" pitchFamily="34" charset="0"/>
            <a:cs typeface="Segoe UI" panose="020B0502040204020203" pitchFamily="34" charset="0"/>
          </a:endParaRPr>
        </a:p>
      </dgm:t>
    </dgm:pt>
    <dgm:pt modelId="{5CD86E07-054D-4DAC-9D89-D90357E435F3}">
      <dgm:prSet phldrT="[Texto]" custT="1"/>
      <dgm:spPr/>
      <dgm:t>
        <a:bodyPr/>
        <a:lstStyle/>
        <a:p>
          <a:r>
            <a:rPr lang="en-US" sz="1400" noProof="0" dirty="0" smtClean="0">
              <a:latin typeface="Segoe UI" panose="020B0502040204020203" pitchFamily="34" charset="0"/>
              <a:cs typeface="Segoe UI" panose="020B0502040204020203" pitchFamily="34" charset="0"/>
            </a:rPr>
            <a:t>Cosmetics</a:t>
          </a:r>
          <a:endParaRPr lang="en-US" sz="1400" noProof="0" dirty="0">
            <a:latin typeface="Segoe UI" panose="020B0502040204020203" pitchFamily="34" charset="0"/>
            <a:cs typeface="Segoe UI" panose="020B0502040204020203" pitchFamily="34" charset="0"/>
          </a:endParaRPr>
        </a:p>
      </dgm:t>
    </dgm:pt>
    <dgm:pt modelId="{15C87A8E-E4C0-4827-85B3-A3616EA6FF3F}" type="parTrans" cxnId="{7E5BDC6D-59B5-4565-8AAF-265006CDFFCA}">
      <dgm:prSet/>
      <dgm:spPr/>
      <dgm:t>
        <a:bodyPr/>
        <a:lstStyle/>
        <a:p>
          <a:endParaRPr lang="en-US" sz="1400" noProof="0" dirty="0">
            <a:latin typeface="Segoe UI" panose="020B0502040204020203" pitchFamily="34" charset="0"/>
            <a:cs typeface="Segoe UI" panose="020B0502040204020203" pitchFamily="34" charset="0"/>
          </a:endParaRPr>
        </a:p>
      </dgm:t>
    </dgm:pt>
    <dgm:pt modelId="{7EB4E677-03AF-4D62-ACBD-0813D5C21B86}" type="sibTrans" cxnId="{7E5BDC6D-59B5-4565-8AAF-265006CDFFCA}">
      <dgm:prSet/>
      <dgm:spPr/>
      <dgm:t>
        <a:bodyPr/>
        <a:lstStyle/>
        <a:p>
          <a:endParaRPr lang="en-US" sz="1400" noProof="0" dirty="0">
            <a:latin typeface="Segoe UI" panose="020B0502040204020203" pitchFamily="34" charset="0"/>
            <a:cs typeface="Segoe UI" panose="020B0502040204020203" pitchFamily="34" charset="0"/>
          </a:endParaRPr>
        </a:p>
      </dgm:t>
    </dgm:pt>
    <dgm:pt modelId="{3EB33ED0-FD04-433F-88F7-6F1299436786}">
      <dgm:prSet phldrT="[Texto]" custT="1"/>
      <dgm:spPr/>
      <dgm:t>
        <a:bodyPr/>
        <a:lstStyle/>
        <a:p>
          <a:r>
            <a:rPr lang="en-US" sz="1400" noProof="0" dirty="0" smtClean="0">
              <a:latin typeface="Segoe UI" panose="020B0502040204020203" pitchFamily="34" charset="0"/>
              <a:cs typeface="Segoe UI" panose="020B0502040204020203" pitchFamily="34" charset="0"/>
            </a:rPr>
            <a:t>Medical Devices</a:t>
          </a:r>
          <a:endParaRPr lang="en-US" sz="1400" noProof="0" dirty="0">
            <a:latin typeface="Segoe UI" panose="020B0502040204020203" pitchFamily="34" charset="0"/>
            <a:cs typeface="Segoe UI" panose="020B0502040204020203" pitchFamily="34" charset="0"/>
          </a:endParaRPr>
        </a:p>
      </dgm:t>
    </dgm:pt>
    <dgm:pt modelId="{1FF3864C-7850-49FE-A7B7-577C81C753BC}" type="parTrans" cxnId="{FB77169F-8392-4CB6-BDC6-77B0F687B71C}">
      <dgm:prSet/>
      <dgm:spPr/>
      <dgm:t>
        <a:bodyPr/>
        <a:lstStyle/>
        <a:p>
          <a:endParaRPr lang="en-US" sz="1400" noProof="0" dirty="0">
            <a:latin typeface="Segoe UI" panose="020B0502040204020203" pitchFamily="34" charset="0"/>
            <a:cs typeface="Segoe UI" panose="020B0502040204020203" pitchFamily="34" charset="0"/>
          </a:endParaRPr>
        </a:p>
      </dgm:t>
    </dgm:pt>
    <dgm:pt modelId="{B8A77DE5-5A94-4BDA-AF33-98E30442BAFE}" type="sibTrans" cxnId="{FB77169F-8392-4CB6-BDC6-77B0F687B71C}">
      <dgm:prSet/>
      <dgm:spPr/>
      <dgm:t>
        <a:bodyPr/>
        <a:lstStyle/>
        <a:p>
          <a:endParaRPr lang="en-US" sz="1400" noProof="0" dirty="0">
            <a:latin typeface="Segoe UI" panose="020B0502040204020203" pitchFamily="34" charset="0"/>
            <a:cs typeface="Segoe UI" panose="020B0502040204020203" pitchFamily="34" charset="0"/>
          </a:endParaRPr>
        </a:p>
      </dgm:t>
    </dgm:pt>
    <dgm:pt modelId="{328301B4-3939-4951-8A25-4E1C95F908EF}">
      <dgm:prSet phldrT="[Texto]" custT="1"/>
      <dgm:spPr/>
      <dgm:t>
        <a:bodyPr/>
        <a:lstStyle/>
        <a:p>
          <a:r>
            <a:rPr lang="en-US" sz="1400" noProof="0" dirty="0" smtClean="0">
              <a:latin typeface="Segoe UI" panose="020B0502040204020203" pitchFamily="34" charset="0"/>
              <a:cs typeface="Segoe UI" panose="020B0502040204020203" pitchFamily="34" charset="0"/>
            </a:rPr>
            <a:t>Drug Stores</a:t>
          </a:r>
          <a:endParaRPr lang="en-US" sz="1400" noProof="0" dirty="0">
            <a:latin typeface="Segoe UI" panose="020B0502040204020203" pitchFamily="34" charset="0"/>
            <a:cs typeface="Segoe UI" panose="020B0502040204020203" pitchFamily="34" charset="0"/>
          </a:endParaRPr>
        </a:p>
      </dgm:t>
    </dgm:pt>
    <dgm:pt modelId="{5DCE1B72-69C0-47AE-9022-4C8F22405A4B}" type="parTrans" cxnId="{D1D25B86-527A-4BEF-92A3-81B158EB8946}">
      <dgm:prSet/>
      <dgm:spPr/>
      <dgm:t>
        <a:bodyPr/>
        <a:lstStyle/>
        <a:p>
          <a:endParaRPr lang="en-US" sz="1400" noProof="0" dirty="0">
            <a:latin typeface="Segoe UI" panose="020B0502040204020203" pitchFamily="34" charset="0"/>
            <a:cs typeface="Segoe UI" panose="020B0502040204020203" pitchFamily="34" charset="0"/>
          </a:endParaRPr>
        </a:p>
      </dgm:t>
    </dgm:pt>
    <dgm:pt modelId="{290AE922-7AF6-4339-A5F1-3803B45AB639}" type="sibTrans" cxnId="{D1D25B86-527A-4BEF-92A3-81B158EB8946}">
      <dgm:prSet/>
      <dgm:spPr/>
      <dgm:t>
        <a:bodyPr/>
        <a:lstStyle/>
        <a:p>
          <a:endParaRPr lang="en-US" sz="1400" noProof="0" dirty="0">
            <a:latin typeface="Segoe UI" panose="020B0502040204020203" pitchFamily="34" charset="0"/>
            <a:cs typeface="Segoe UI" panose="020B0502040204020203" pitchFamily="34" charset="0"/>
          </a:endParaRPr>
        </a:p>
      </dgm:t>
    </dgm:pt>
    <dgm:pt modelId="{CB91299B-B374-4D3C-A879-6FD6A5B83ED1}">
      <dgm:prSet phldrT="[Texto]" custT="1"/>
      <dgm:spPr/>
      <dgm:t>
        <a:bodyPr/>
        <a:lstStyle/>
        <a:p>
          <a:r>
            <a:rPr lang="en-US" sz="1400" noProof="0" dirty="0" smtClean="0">
              <a:latin typeface="Segoe UI" panose="020B0502040204020203" pitchFamily="34" charset="0"/>
              <a:cs typeface="Segoe UI" panose="020B0502040204020203" pitchFamily="34" charset="0"/>
            </a:rPr>
            <a:t>Fumigators and Pest Control</a:t>
          </a:r>
          <a:endParaRPr lang="en-US" sz="1400" noProof="0" dirty="0">
            <a:latin typeface="Segoe UI" panose="020B0502040204020203" pitchFamily="34" charset="0"/>
            <a:cs typeface="Segoe UI" panose="020B0502040204020203" pitchFamily="34" charset="0"/>
          </a:endParaRPr>
        </a:p>
      </dgm:t>
    </dgm:pt>
    <dgm:pt modelId="{262970B7-FDA7-4042-A9D0-43F52966EF4B}" type="parTrans" cxnId="{423C8295-F5A5-4328-ABD3-4CD56F4DE96A}">
      <dgm:prSet/>
      <dgm:spPr/>
      <dgm:t>
        <a:bodyPr/>
        <a:lstStyle/>
        <a:p>
          <a:endParaRPr lang="en-US" sz="1400" noProof="0" dirty="0">
            <a:latin typeface="Segoe UI" panose="020B0502040204020203" pitchFamily="34" charset="0"/>
            <a:cs typeface="Segoe UI" panose="020B0502040204020203" pitchFamily="34" charset="0"/>
          </a:endParaRPr>
        </a:p>
      </dgm:t>
    </dgm:pt>
    <dgm:pt modelId="{506C9E88-709F-4B6C-87A1-7D7BE2948A9D}" type="sibTrans" cxnId="{423C8295-F5A5-4328-ABD3-4CD56F4DE96A}">
      <dgm:prSet/>
      <dgm:spPr/>
      <dgm:t>
        <a:bodyPr/>
        <a:lstStyle/>
        <a:p>
          <a:endParaRPr lang="en-US" sz="1400" noProof="0" dirty="0">
            <a:latin typeface="Segoe UI" panose="020B0502040204020203" pitchFamily="34" charset="0"/>
            <a:cs typeface="Segoe UI" panose="020B0502040204020203" pitchFamily="34" charset="0"/>
          </a:endParaRPr>
        </a:p>
      </dgm:t>
    </dgm:pt>
    <dgm:pt modelId="{09807E2B-780E-4820-BF44-5BEEB27F8429}">
      <dgm:prSet phldrT="[Texto]" custT="1"/>
      <dgm:spPr/>
      <dgm:t>
        <a:bodyPr/>
        <a:lstStyle/>
        <a:p>
          <a:r>
            <a:rPr lang="en-US" sz="1400" noProof="0" dirty="0" smtClean="0">
              <a:latin typeface="Segoe UI" panose="020B0502040204020203" pitchFamily="34" charset="0"/>
              <a:cs typeface="Segoe UI" panose="020B0502040204020203" pitchFamily="34" charset="0"/>
            </a:rPr>
            <a:t>Drugs</a:t>
          </a:r>
          <a:endParaRPr lang="en-US" sz="1400" noProof="0" dirty="0">
            <a:latin typeface="Segoe UI" panose="020B0502040204020203" pitchFamily="34" charset="0"/>
            <a:cs typeface="Segoe UI" panose="020B0502040204020203" pitchFamily="34" charset="0"/>
          </a:endParaRPr>
        </a:p>
      </dgm:t>
    </dgm:pt>
    <dgm:pt modelId="{83DD160F-1EA5-4DF4-B131-329F91F75138}" type="parTrans" cxnId="{B993EE1B-D2D2-44B2-BBE9-9D28D92528F6}">
      <dgm:prSet/>
      <dgm:spPr/>
      <dgm:t>
        <a:bodyPr/>
        <a:lstStyle/>
        <a:p>
          <a:endParaRPr lang="en-US" sz="1400" noProof="0" dirty="0">
            <a:latin typeface="Segoe UI" panose="020B0502040204020203" pitchFamily="34" charset="0"/>
            <a:cs typeface="Segoe UI" panose="020B0502040204020203" pitchFamily="34" charset="0"/>
          </a:endParaRPr>
        </a:p>
      </dgm:t>
    </dgm:pt>
    <dgm:pt modelId="{E34A7086-D69B-4497-B89E-EC0F2D1D686F}" type="sibTrans" cxnId="{B993EE1B-D2D2-44B2-BBE9-9D28D92528F6}">
      <dgm:prSet/>
      <dgm:spPr/>
      <dgm:t>
        <a:bodyPr/>
        <a:lstStyle/>
        <a:p>
          <a:endParaRPr lang="en-US" sz="1400" noProof="0" dirty="0">
            <a:latin typeface="Segoe UI" panose="020B0502040204020203" pitchFamily="34" charset="0"/>
            <a:cs typeface="Segoe UI" panose="020B0502040204020203" pitchFamily="34" charset="0"/>
          </a:endParaRPr>
        </a:p>
      </dgm:t>
    </dgm:pt>
    <dgm:pt modelId="{F764A210-B0BE-4B35-BED2-399FE1AE537F}">
      <dgm:prSet phldrT="[Texto]" custT="1"/>
      <dgm:spPr/>
      <dgm:t>
        <a:bodyPr/>
        <a:lstStyle/>
        <a:p>
          <a:r>
            <a:rPr lang="en-US" sz="1400" noProof="0" dirty="0" smtClean="0">
              <a:latin typeface="Segoe UI" panose="020B0502040204020203" pitchFamily="34" charset="0"/>
              <a:cs typeface="Segoe UI" panose="020B0502040204020203" pitchFamily="34" charset="0"/>
            </a:rPr>
            <a:t>Tattooists, Perforators, </a:t>
          </a:r>
          <a:r>
            <a:rPr lang="en-US" sz="1400" noProof="0" dirty="0" err="1" smtClean="0">
              <a:latin typeface="Segoe UI" panose="020B0502040204020203" pitchFamily="34" charset="0"/>
              <a:cs typeface="Segoe UI" panose="020B0502040204020203" pitchFamily="34" charset="0"/>
            </a:rPr>
            <a:t>Micropigmenters</a:t>
          </a:r>
          <a:endParaRPr lang="en-US" sz="1400" noProof="0" dirty="0">
            <a:latin typeface="Segoe UI" panose="020B0502040204020203" pitchFamily="34" charset="0"/>
            <a:cs typeface="Segoe UI" panose="020B0502040204020203" pitchFamily="34" charset="0"/>
          </a:endParaRPr>
        </a:p>
      </dgm:t>
    </dgm:pt>
    <dgm:pt modelId="{DCE52EB7-4DA3-4337-84CB-5AA7262E1995}" type="parTrans" cxnId="{834DA7E4-960F-4F98-A6E7-9CA7AF8BD841}">
      <dgm:prSet/>
      <dgm:spPr/>
      <dgm:t>
        <a:bodyPr/>
        <a:lstStyle/>
        <a:p>
          <a:endParaRPr lang="en-US" sz="1400" noProof="0" dirty="0">
            <a:latin typeface="Segoe UI" panose="020B0502040204020203" pitchFamily="34" charset="0"/>
            <a:cs typeface="Segoe UI" panose="020B0502040204020203" pitchFamily="34" charset="0"/>
          </a:endParaRPr>
        </a:p>
      </dgm:t>
    </dgm:pt>
    <dgm:pt modelId="{AB0FBC9F-2849-4564-9806-CE84632234D1}" type="sibTrans" cxnId="{834DA7E4-960F-4F98-A6E7-9CA7AF8BD841}">
      <dgm:prSet/>
      <dgm:spPr/>
      <dgm:t>
        <a:bodyPr/>
        <a:lstStyle/>
        <a:p>
          <a:endParaRPr lang="en-US" sz="1400" noProof="0" dirty="0">
            <a:latin typeface="Segoe UI" panose="020B0502040204020203" pitchFamily="34" charset="0"/>
            <a:cs typeface="Segoe UI" panose="020B0502040204020203" pitchFamily="34" charset="0"/>
          </a:endParaRPr>
        </a:p>
      </dgm:t>
    </dgm:pt>
    <dgm:pt modelId="{73DFF17E-C1E5-46DF-96A1-EB8277E0E545}">
      <dgm:prSet phldrT="[Texto]" custT="1"/>
      <dgm:spPr/>
      <dgm:t>
        <a:bodyPr/>
        <a:lstStyle/>
        <a:p>
          <a:r>
            <a:rPr lang="en-US" sz="1400" noProof="0" dirty="0" smtClean="0">
              <a:latin typeface="Segoe UI" panose="020B0502040204020203" pitchFamily="34" charset="0"/>
              <a:cs typeface="Segoe UI" panose="020B0502040204020203" pitchFamily="34" charset="0"/>
            </a:rPr>
            <a:t>Herbal Remedies</a:t>
          </a:r>
          <a:endParaRPr lang="en-US" sz="1400" noProof="0" dirty="0">
            <a:latin typeface="Segoe UI" panose="020B0502040204020203" pitchFamily="34" charset="0"/>
            <a:cs typeface="Segoe UI" panose="020B0502040204020203" pitchFamily="34" charset="0"/>
          </a:endParaRPr>
        </a:p>
      </dgm:t>
    </dgm:pt>
    <dgm:pt modelId="{C99954F9-29AF-42B7-8257-592AE12A86AA}" type="parTrans" cxnId="{B24D82B0-D5B3-46D7-B799-F0AB554F53D4}">
      <dgm:prSet/>
      <dgm:spPr/>
      <dgm:t>
        <a:bodyPr/>
        <a:lstStyle/>
        <a:p>
          <a:endParaRPr lang="en-US" sz="1400" noProof="0" dirty="0">
            <a:latin typeface="Segoe UI" panose="020B0502040204020203" pitchFamily="34" charset="0"/>
            <a:cs typeface="Segoe UI" panose="020B0502040204020203" pitchFamily="34" charset="0"/>
          </a:endParaRPr>
        </a:p>
      </dgm:t>
    </dgm:pt>
    <dgm:pt modelId="{40817DC5-9ADF-4279-A0CB-43B715878C8A}" type="sibTrans" cxnId="{B24D82B0-D5B3-46D7-B799-F0AB554F53D4}">
      <dgm:prSet/>
      <dgm:spPr/>
      <dgm:t>
        <a:bodyPr/>
        <a:lstStyle/>
        <a:p>
          <a:endParaRPr lang="en-US" sz="1400" noProof="0" dirty="0">
            <a:latin typeface="Segoe UI" panose="020B0502040204020203" pitchFamily="34" charset="0"/>
            <a:cs typeface="Segoe UI" panose="020B0502040204020203" pitchFamily="34" charset="0"/>
          </a:endParaRPr>
        </a:p>
      </dgm:t>
    </dgm:pt>
    <dgm:pt modelId="{011CF0D7-8444-45B8-A7A4-D7D1D74DA5DD}">
      <dgm:prSet phldrT="[Texto]" custT="1"/>
      <dgm:spPr/>
      <dgm:t>
        <a:bodyPr/>
        <a:lstStyle/>
        <a:p>
          <a:r>
            <a:rPr lang="en-US" sz="1400" noProof="0" dirty="0" smtClean="0">
              <a:latin typeface="Segoe UI" panose="020B0502040204020203" pitchFamily="34" charset="0"/>
              <a:cs typeface="Segoe UI" panose="020B0502040204020203" pitchFamily="34" charset="0"/>
            </a:rPr>
            <a:t>Food supplements</a:t>
          </a:r>
          <a:endParaRPr lang="en-US" sz="1400" noProof="0" dirty="0">
            <a:latin typeface="Segoe UI" panose="020B0502040204020203" pitchFamily="34" charset="0"/>
            <a:cs typeface="Segoe UI" panose="020B0502040204020203" pitchFamily="34" charset="0"/>
          </a:endParaRPr>
        </a:p>
      </dgm:t>
    </dgm:pt>
    <dgm:pt modelId="{B49E5A80-67E5-4419-A167-1AAEBF383DE6}" type="parTrans" cxnId="{34CFC69E-76A8-493E-9203-1203352CA229}">
      <dgm:prSet/>
      <dgm:spPr/>
      <dgm:t>
        <a:bodyPr/>
        <a:lstStyle/>
        <a:p>
          <a:endParaRPr lang="en-US" sz="1400" noProof="0" dirty="0">
            <a:latin typeface="Segoe UI" panose="020B0502040204020203" pitchFamily="34" charset="0"/>
            <a:cs typeface="Segoe UI" panose="020B0502040204020203" pitchFamily="34" charset="0"/>
          </a:endParaRPr>
        </a:p>
      </dgm:t>
    </dgm:pt>
    <dgm:pt modelId="{7F34CB09-2624-4D37-9072-0775868AED89}" type="sibTrans" cxnId="{34CFC69E-76A8-493E-9203-1203352CA229}">
      <dgm:prSet/>
      <dgm:spPr/>
      <dgm:t>
        <a:bodyPr/>
        <a:lstStyle/>
        <a:p>
          <a:endParaRPr lang="en-US" sz="1400" noProof="0" dirty="0">
            <a:latin typeface="Segoe UI" panose="020B0502040204020203" pitchFamily="34" charset="0"/>
            <a:cs typeface="Segoe UI" panose="020B0502040204020203" pitchFamily="34" charset="0"/>
          </a:endParaRPr>
        </a:p>
      </dgm:t>
    </dgm:pt>
    <dgm:pt modelId="{A0D0908A-EB3B-44C6-96EE-3D0B552A1325}" type="pres">
      <dgm:prSet presAssocID="{D438DCE8-1D12-406B-BF20-85E849669DBB}" presName="diagram" presStyleCnt="0">
        <dgm:presLayoutVars>
          <dgm:dir/>
          <dgm:resizeHandles val="exact"/>
        </dgm:presLayoutVars>
      </dgm:prSet>
      <dgm:spPr/>
      <dgm:t>
        <a:bodyPr/>
        <a:lstStyle/>
        <a:p>
          <a:endParaRPr lang="es-ES"/>
        </a:p>
      </dgm:t>
    </dgm:pt>
    <dgm:pt modelId="{65911A1E-CB31-48B6-9E6B-742C0DD91821}" type="pres">
      <dgm:prSet presAssocID="{8E7ED34A-94AF-4FBA-819B-6383147664B1}" presName="node" presStyleLbl="node1" presStyleIdx="0" presStyleCnt="10">
        <dgm:presLayoutVars>
          <dgm:bulletEnabled val="1"/>
        </dgm:presLayoutVars>
      </dgm:prSet>
      <dgm:spPr/>
      <dgm:t>
        <a:bodyPr/>
        <a:lstStyle/>
        <a:p>
          <a:endParaRPr lang="es-ES"/>
        </a:p>
      </dgm:t>
    </dgm:pt>
    <dgm:pt modelId="{F43A0CE9-5AB9-489D-BA5C-17AEDA07F5FA}" type="pres">
      <dgm:prSet presAssocID="{C3D509AF-C831-4AB7-B66E-C6C59394CE41}" presName="sibTrans" presStyleCnt="0"/>
      <dgm:spPr/>
    </dgm:pt>
    <dgm:pt modelId="{14764FDB-8D0C-4F04-A2F5-7083ED397FF0}" type="pres">
      <dgm:prSet presAssocID="{0896694A-2D78-47C7-902E-913DDD979BAE}" presName="node" presStyleLbl="node1" presStyleIdx="1" presStyleCnt="10">
        <dgm:presLayoutVars>
          <dgm:bulletEnabled val="1"/>
        </dgm:presLayoutVars>
      </dgm:prSet>
      <dgm:spPr/>
      <dgm:t>
        <a:bodyPr/>
        <a:lstStyle/>
        <a:p>
          <a:endParaRPr lang="es-ES"/>
        </a:p>
      </dgm:t>
    </dgm:pt>
    <dgm:pt modelId="{0C828448-7963-42D1-8F5D-A42D28BF2224}" type="pres">
      <dgm:prSet presAssocID="{9903B8EA-B88E-457B-A19F-D6B124403ABE}" presName="sibTrans" presStyleCnt="0"/>
      <dgm:spPr/>
    </dgm:pt>
    <dgm:pt modelId="{57A5BBD2-C34E-473F-8493-9EB9952109C6}" type="pres">
      <dgm:prSet presAssocID="{5CD86E07-054D-4DAC-9D89-D90357E435F3}" presName="node" presStyleLbl="node1" presStyleIdx="2" presStyleCnt="10">
        <dgm:presLayoutVars>
          <dgm:bulletEnabled val="1"/>
        </dgm:presLayoutVars>
      </dgm:prSet>
      <dgm:spPr/>
      <dgm:t>
        <a:bodyPr/>
        <a:lstStyle/>
        <a:p>
          <a:endParaRPr lang="es-ES"/>
        </a:p>
      </dgm:t>
    </dgm:pt>
    <dgm:pt modelId="{F7EA373C-853D-492B-9008-533D9AF46CA8}" type="pres">
      <dgm:prSet presAssocID="{7EB4E677-03AF-4D62-ACBD-0813D5C21B86}" presName="sibTrans" presStyleCnt="0"/>
      <dgm:spPr/>
    </dgm:pt>
    <dgm:pt modelId="{2D408308-58F0-402D-AAC6-BAE3717219E5}" type="pres">
      <dgm:prSet presAssocID="{3EB33ED0-FD04-433F-88F7-6F1299436786}" presName="node" presStyleLbl="node1" presStyleIdx="3" presStyleCnt="10">
        <dgm:presLayoutVars>
          <dgm:bulletEnabled val="1"/>
        </dgm:presLayoutVars>
      </dgm:prSet>
      <dgm:spPr/>
      <dgm:t>
        <a:bodyPr/>
        <a:lstStyle/>
        <a:p>
          <a:endParaRPr lang="es-ES"/>
        </a:p>
      </dgm:t>
    </dgm:pt>
    <dgm:pt modelId="{745F2699-A1E8-4BC9-AE29-1912EC2690FD}" type="pres">
      <dgm:prSet presAssocID="{B8A77DE5-5A94-4BDA-AF33-98E30442BAFE}" presName="sibTrans" presStyleCnt="0"/>
      <dgm:spPr/>
    </dgm:pt>
    <dgm:pt modelId="{322B9C0C-ED44-4C3E-B18A-7C26B224CEB0}" type="pres">
      <dgm:prSet presAssocID="{328301B4-3939-4951-8A25-4E1C95F908EF}" presName="node" presStyleLbl="node1" presStyleIdx="4" presStyleCnt="10">
        <dgm:presLayoutVars>
          <dgm:bulletEnabled val="1"/>
        </dgm:presLayoutVars>
      </dgm:prSet>
      <dgm:spPr/>
      <dgm:t>
        <a:bodyPr/>
        <a:lstStyle/>
        <a:p>
          <a:endParaRPr lang="es-ES"/>
        </a:p>
      </dgm:t>
    </dgm:pt>
    <dgm:pt modelId="{9C52D014-8E50-422A-A04F-146EB7B0DCEC}" type="pres">
      <dgm:prSet presAssocID="{290AE922-7AF6-4339-A5F1-3803B45AB639}" presName="sibTrans" presStyleCnt="0"/>
      <dgm:spPr/>
    </dgm:pt>
    <dgm:pt modelId="{2D2E3F1C-8367-42FF-B70D-CC78230955F3}" type="pres">
      <dgm:prSet presAssocID="{CB91299B-B374-4D3C-A879-6FD6A5B83ED1}" presName="node" presStyleLbl="node1" presStyleIdx="5" presStyleCnt="10">
        <dgm:presLayoutVars>
          <dgm:bulletEnabled val="1"/>
        </dgm:presLayoutVars>
      </dgm:prSet>
      <dgm:spPr/>
      <dgm:t>
        <a:bodyPr/>
        <a:lstStyle/>
        <a:p>
          <a:endParaRPr lang="es-ES"/>
        </a:p>
      </dgm:t>
    </dgm:pt>
    <dgm:pt modelId="{032607D8-8933-4C9C-87AE-2F0372EF6F9A}" type="pres">
      <dgm:prSet presAssocID="{506C9E88-709F-4B6C-87A1-7D7BE2948A9D}" presName="sibTrans" presStyleCnt="0"/>
      <dgm:spPr/>
    </dgm:pt>
    <dgm:pt modelId="{C60D15E5-EED4-4659-8BA0-B8F4E84C988F}" type="pres">
      <dgm:prSet presAssocID="{09807E2B-780E-4820-BF44-5BEEB27F8429}" presName="node" presStyleLbl="node1" presStyleIdx="6" presStyleCnt="10">
        <dgm:presLayoutVars>
          <dgm:bulletEnabled val="1"/>
        </dgm:presLayoutVars>
      </dgm:prSet>
      <dgm:spPr/>
      <dgm:t>
        <a:bodyPr/>
        <a:lstStyle/>
        <a:p>
          <a:endParaRPr lang="es-ES"/>
        </a:p>
      </dgm:t>
    </dgm:pt>
    <dgm:pt modelId="{D50F1861-789C-4A01-8690-06AA28ECFFF7}" type="pres">
      <dgm:prSet presAssocID="{E34A7086-D69B-4497-B89E-EC0F2D1D686F}" presName="sibTrans" presStyleCnt="0"/>
      <dgm:spPr/>
    </dgm:pt>
    <dgm:pt modelId="{02C4B0DD-5305-4F40-BFEC-D6A51F63D18F}" type="pres">
      <dgm:prSet presAssocID="{F764A210-B0BE-4B35-BED2-399FE1AE537F}" presName="node" presStyleLbl="node1" presStyleIdx="7" presStyleCnt="10">
        <dgm:presLayoutVars>
          <dgm:bulletEnabled val="1"/>
        </dgm:presLayoutVars>
      </dgm:prSet>
      <dgm:spPr/>
      <dgm:t>
        <a:bodyPr/>
        <a:lstStyle/>
        <a:p>
          <a:endParaRPr lang="es-ES"/>
        </a:p>
      </dgm:t>
    </dgm:pt>
    <dgm:pt modelId="{36DE5D74-57B0-4C0F-BA93-376D7D8C5C2C}" type="pres">
      <dgm:prSet presAssocID="{AB0FBC9F-2849-4564-9806-CE84632234D1}" presName="sibTrans" presStyleCnt="0"/>
      <dgm:spPr/>
    </dgm:pt>
    <dgm:pt modelId="{A0C2AA1D-E2EF-484F-BB7A-09FE83205BB9}" type="pres">
      <dgm:prSet presAssocID="{73DFF17E-C1E5-46DF-96A1-EB8277E0E545}" presName="node" presStyleLbl="node1" presStyleIdx="8" presStyleCnt="10">
        <dgm:presLayoutVars>
          <dgm:bulletEnabled val="1"/>
        </dgm:presLayoutVars>
      </dgm:prSet>
      <dgm:spPr/>
      <dgm:t>
        <a:bodyPr/>
        <a:lstStyle/>
        <a:p>
          <a:endParaRPr lang="es-ES"/>
        </a:p>
      </dgm:t>
    </dgm:pt>
    <dgm:pt modelId="{995669D5-69ED-4880-999B-605886716BC0}" type="pres">
      <dgm:prSet presAssocID="{40817DC5-9ADF-4279-A0CB-43B715878C8A}" presName="sibTrans" presStyleCnt="0"/>
      <dgm:spPr/>
    </dgm:pt>
    <dgm:pt modelId="{70CEAEB5-4787-4507-A309-96415E58F004}" type="pres">
      <dgm:prSet presAssocID="{011CF0D7-8444-45B8-A7A4-D7D1D74DA5DD}" presName="node" presStyleLbl="node1" presStyleIdx="9" presStyleCnt="10">
        <dgm:presLayoutVars>
          <dgm:bulletEnabled val="1"/>
        </dgm:presLayoutVars>
      </dgm:prSet>
      <dgm:spPr/>
      <dgm:t>
        <a:bodyPr/>
        <a:lstStyle/>
        <a:p>
          <a:endParaRPr lang="es-ES"/>
        </a:p>
      </dgm:t>
    </dgm:pt>
  </dgm:ptLst>
  <dgm:cxnLst>
    <dgm:cxn modelId="{FB77169F-8392-4CB6-BDC6-77B0F687B71C}" srcId="{D438DCE8-1D12-406B-BF20-85E849669DBB}" destId="{3EB33ED0-FD04-433F-88F7-6F1299436786}" srcOrd="3" destOrd="0" parTransId="{1FF3864C-7850-49FE-A7B7-577C81C753BC}" sibTransId="{B8A77DE5-5A94-4BDA-AF33-98E30442BAFE}"/>
    <dgm:cxn modelId="{34CFC69E-76A8-493E-9203-1203352CA229}" srcId="{D438DCE8-1D12-406B-BF20-85E849669DBB}" destId="{011CF0D7-8444-45B8-A7A4-D7D1D74DA5DD}" srcOrd="9" destOrd="0" parTransId="{B49E5A80-67E5-4419-A167-1AAEBF383DE6}" sibTransId="{7F34CB09-2624-4D37-9072-0775868AED89}"/>
    <dgm:cxn modelId="{B24D82B0-D5B3-46D7-B799-F0AB554F53D4}" srcId="{D438DCE8-1D12-406B-BF20-85E849669DBB}" destId="{73DFF17E-C1E5-46DF-96A1-EB8277E0E545}" srcOrd="8" destOrd="0" parTransId="{C99954F9-29AF-42B7-8257-592AE12A86AA}" sibTransId="{40817DC5-9ADF-4279-A0CB-43B715878C8A}"/>
    <dgm:cxn modelId="{EEDC92FA-3C14-4A0A-858D-CE1066D9DCC2}" type="presOf" srcId="{3EB33ED0-FD04-433F-88F7-6F1299436786}" destId="{2D408308-58F0-402D-AAC6-BAE3717219E5}" srcOrd="0" destOrd="0" presId="urn:microsoft.com/office/officeart/2005/8/layout/default"/>
    <dgm:cxn modelId="{311F6386-B4AC-4A16-8598-38B70C47F45C}" type="presOf" srcId="{5CD86E07-054D-4DAC-9D89-D90357E435F3}" destId="{57A5BBD2-C34E-473F-8493-9EB9952109C6}" srcOrd="0" destOrd="0" presId="urn:microsoft.com/office/officeart/2005/8/layout/default"/>
    <dgm:cxn modelId="{7E5BDC6D-59B5-4565-8AAF-265006CDFFCA}" srcId="{D438DCE8-1D12-406B-BF20-85E849669DBB}" destId="{5CD86E07-054D-4DAC-9D89-D90357E435F3}" srcOrd="2" destOrd="0" parTransId="{15C87A8E-E4C0-4827-85B3-A3616EA6FF3F}" sibTransId="{7EB4E677-03AF-4D62-ACBD-0813D5C21B86}"/>
    <dgm:cxn modelId="{834DA7E4-960F-4F98-A6E7-9CA7AF8BD841}" srcId="{D438DCE8-1D12-406B-BF20-85E849669DBB}" destId="{F764A210-B0BE-4B35-BED2-399FE1AE537F}" srcOrd="7" destOrd="0" parTransId="{DCE52EB7-4DA3-4337-84CB-5AA7262E1995}" sibTransId="{AB0FBC9F-2849-4564-9806-CE84632234D1}"/>
    <dgm:cxn modelId="{3C77D412-2375-4CE4-BE9F-8DF5D9AB9D5D}" type="presOf" srcId="{8E7ED34A-94AF-4FBA-819B-6383147664B1}" destId="{65911A1E-CB31-48B6-9E6B-742C0DD91821}" srcOrd="0" destOrd="0" presId="urn:microsoft.com/office/officeart/2005/8/layout/default"/>
    <dgm:cxn modelId="{B27A48F0-EC3B-4FA4-AACE-4AC6DEE15A32}" type="presOf" srcId="{D438DCE8-1D12-406B-BF20-85E849669DBB}" destId="{A0D0908A-EB3B-44C6-96EE-3D0B552A1325}" srcOrd="0" destOrd="0" presId="urn:microsoft.com/office/officeart/2005/8/layout/default"/>
    <dgm:cxn modelId="{D1D25B86-527A-4BEF-92A3-81B158EB8946}" srcId="{D438DCE8-1D12-406B-BF20-85E849669DBB}" destId="{328301B4-3939-4951-8A25-4E1C95F908EF}" srcOrd="4" destOrd="0" parTransId="{5DCE1B72-69C0-47AE-9022-4C8F22405A4B}" sibTransId="{290AE922-7AF6-4339-A5F1-3803B45AB639}"/>
    <dgm:cxn modelId="{030B27A9-9E03-4705-B837-8A936B69C7FC}" type="presOf" srcId="{328301B4-3939-4951-8A25-4E1C95F908EF}" destId="{322B9C0C-ED44-4C3E-B18A-7C26B224CEB0}" srcOrd="0" destOrd="0" presId="urn:microsoft.com/office/officeart/2005/8/layout/default"/>
    <dgm:cxn modelId="{8B42DA97-47E8-4E13-AF95-475BEB211977}" type="presOf" srcId="{73DFF17E-C1E5-46DF-96A1-EB8277E0E545}" destId="{A0C2AA1D-E2EF-484F-BB7A-09FE83205BB9}" srcOrd="0" destOrd="0" presId="urn:microsoft.com/office/officeart/2005/8/layout/default"/>
    <dgm:cxn modelId="{423C8295-F5A5-4328-ABD3-4CD56F4DE96A}" srcId="{D438DCE8-1D12-406B-BF20-85E849669DBB}" destId="{CB91299B-B374-4D3C-A879-6FD6A5B83ED1}" srcOrd="5" destOrd="0" parTransId="{262970B7-FDA7-4042-A9D0-43F52966EF4B}" sibTransId="{506C9E88-709F-4B6C-87A1-7D7BE2948A9D}"/>
    <dgm:cxn modelId="{39D81DF0-AF56-43C6-A560-8983F52A8DB7}" type="presOf" srcId="{011CF0D7-8444-45B8-A7A4-D7D1D74DA5DD}" destId="{70CEAEB5-4787-4507-A309-96415E58F004}" srcOrd="0" destOrd="0" presId="urn:microsoft.com/office/officeart/2005/8/layout/default"/>
    <dgm:cxn modelId="{902F63A2-78E9-4552-9C26-9751DE672866}" type="presOf" srcId="{F764A210-B0BE-4B35-BED2-399FE1AE537F}" destId="{02C4B0DD-5305-4F40-BFEC-D6A51F63D18F}" srcOrd="0" destOrd="0" presId="urn:microsoft.com/office/officeart/2005/8/layout/default"/>
    <dgm:cxn modelId="{7756AE2B-3A24-408C-9FBE-87DE679E9AE8}" type="presOf" srcId="{09807E2B-780E-4820-BF44-5BEEB27F8429}" destId="{C60D15E5-EED4-4659-8BA0-B8F4E84C988F}" srcOrd="0" destOrd="0" presId="urn:microsoft.com/office/officeart/2005/8/layout/default"/>
    <dgm:cxn modelId="{8211D812-EBAC-437F-A146-CDA270BA7970}" srcId="{D438DCE8-1D12-406B-BF20-85E849669DBB}" destId="{8E7ED34A-94AF-4FBA-819B-6383147664B1}" srcOrd="0" destOrd="0" parTransId="{C8FA7CA4-8383-4B4C-B68F-881D4CE38869}" sibTransId="{C3D509AF-C831-4AB7-B66E-C6C59394CE41}"/>
    <dgm:cxn modelId="{41E0460D-8212-495F-B7E9-E78A7DE07525}" srcId="{D438DCE8-1D12-406B-BF20-85E849669DBB}" destId="{0896694A-2D78-47C7-902E-913DDD979BAE}" srcOrd="1" destOrd="0" parTransId="{EEA63E81-0E58-4EA2-B444-D0953D5FFF3D}" sibTransId="{9903B8EA-B88E-457B-A19F-D6B124403ABE}"/>
    <dgm:cxn modelId="{B993EE1B-D2D2-44B2-BBE9-9D28D92528F6}" srcId="{D438DCE8-1D12-406B-BF20-85E849669DBB}" destId="{09807E2B-780E-4820-BF44-5BEEB27F8429}" srcOrd="6" destOrd="0" parTransId="{83DD160F-1EA5-4DF4-B131-329F91F75138}" sibTransId="{E34A7086-D69B-4497-B89E-EC0F2D1D686F}"/>
    <dgm:cxn modelId="{0EC4CC48-AD18-456E-929B-05735C377CFE}" type="presOf" srcId="{0896694A-2D78-47C7-902E-913DDD979BAE}" destId="{14764FDB-8D0C-4F04-A2F5-7083ED397FF0}" srcOrd="0" destOrd="0" presId="urn:microsoft.com/office/officeart/2005/8/layout/default"/>
    <dgm:cxn modelId="{57F5B4CB-4186-4643-AEC6-4C42DA26A10E}" type="presOf" srcId="{CB91299B-B374-4D3C-A879-6FD6A5B83ED1}" destId="{2D2E3F1C-8367-42FF-B70D-CC78230955F3}" srcOrd="0" destOrd="0" presId="urn:microsoft.com/office/officeart/2005/8/layout/default"/>
    <dgm:cxn modelId="{B1FFDFC6-395E-4DAE-A486-2524FC8AF9FB}" type="presParOf" srcId="{A0D0908A-EB3B-44C6-96EE-3D0B552A1325}" destId="{65911A1E-CB31-48B6-9E6B-742C0DD91821}" srcOrd="0" destOrd="0" presId="urn:microsoft.com/office/officeart/2005/8/layout/default"/>
    <dgm:cxn modelId="{368F09CB-2D8C-4481-9C74-EC2308A0F7D5}" type="presParOf" srcId="{A0D0908A-EB3B-44C6-96EE-3D0B552A1325}" destId="{F43A0CE9-5AB9-489D-BA5C-17AEDA07F5FA}" srcOrd="1" destOrd="0" presId="urn:microsoft.com/office/officeart/2005/8/layout/default"/>
    <dgm:cxn modelId="{33D11A66-2800-4BED-9BDD-7ADC95B409A5}" type="presParOf" srcId="{A0D0908A-EB3B-44C6-96EE-3D0B552A1325}" destId="{14764FDB-8D0C-4F04-A2F5-7083ED397FF0}" srcOrd="2" destOrd="0" presId="urn:microsoft.com/office/officeart/2005/8/layout/default"/>
    <dgm:cxn modelId="{31089EC3-A845-4CEB-AE58-135264F130FB}" type="presParOf" srcId="{A0D0908A-EB3B-44C6-96EE-3D0B552A1325}" destId="{0C828448-7963-42D1-8F5D-A42D28BF2224}" srcOrd="3" destOrd="0" presId="urn:microsoft.com/office/officeart/2005/8/layout/default"/>
    <dgm:cxn modelId="{5603BA46-BF96-4E08-BC89-34F1319AE16B}" type="presParOf" srcId="{A0D0908A-EB3B-44C6-96EE-3D0B552A1325}" destId="{57A5BBD2-C34E-473F-8493-9EB9952109C6}" srcOrd="4" destOrd="0" presId="urn:microsoft.com/office/officeart/2005/8/layout/default"/>
    <dgm:cxn modelId="{E60D84AB-AD2B-4034-81D0-0FCDD9B933D8}" type="presParOf" srcId="{A0D0908A-EB3B-44C6-96EE-3D0B552A1325}" destId="{F7EA373C-853D-492B-9008-533D9AF46CA8}" srcOrd="5" destOrd="0" presId="urn:microsoft.com/office/officeart/2005/8/layout/default"/>
    <dgm:cxn modelId="{59CB7752-DD0B-48F4-99F3-5C7E52284A74}" type="presParOf" srcId="{A0D0908A-EB3B-44C6-96EE-3D0B552A1325}" destId="{2D408308-58F0-402D-AAC6-BAE3717219E5}" srcOrd="6" destOrd="0" presId="urn:microsoft.com/office/officeart/2005/8/layout/default"/>
    <dgm:cxn modelId="{560EDA92-5FEA-4782-95FB-1D12CF654AF2}" type="presParOf" srcId="{A0D0908A-EB3B-44C6-96EE-3D0B552A1325}" destId="{745F2699-A1E8-4BC9-AE29-1912EC2690FD}" srcOrd="7" destOrd="0" presId="urn:microsoft.com/office/officeart/2005/8/layout/default"/>
    <dgm:cxn modelId="{4B2789ED-ACF0-4D89-8340-44D79A7433FE}" type="presParOf" srcId="{A0D0908A-EB3B-44C6-96EE-3D0B552A1325}" destId="{322B9C0C-ED44-4C3E-B18A-7C26B224CEB0}" srcOrd="8" destOrd="0" presId="urn:microsoft.com/office/officeart/2005/8/layout/default"/>
    <dgm:cxn modelId="{4E143C54-4740-4A21-B66E-8F4418C9A358}" type="presParOf" srcId="{A0D0908A-EB3B-44C6-96EE-3D0B552A1325}" destId="{9C52D014-8E50-422A-A04F-146EB7B0DCEC}" srcOrd="9" destOrd="0" presId="urn:microsoft.com/office/officeart/2005/8/layout/default"/>
    <dgm:cxn modelId="{23BBC741-310E-439B-B4F7-FEE184CACCB0}" type="presParOf" srcId="{A0D0908A-EB3B-44C6-96EE-3D0B552A1325}" destId="{2D2E3F1C-8367-42FF-B70D-CC78230955F3}" srcOrd="10" destOrd="0" presId="urn:microsoft.com/office/officeart/2005/8/layout/default"/>
    <dgm:cxn modelId="{1E982558-38CF-4CCB-9DF6-8256602895E8}" type="presParOf" srcId="{A0D0908A-EB3B-44C6-96EE-3D0B552A1325}" destId="{032607D8-8933-4C9C-87AE-2F0372EF6F9A}" srcOrd="11" destOrd="0" presId="urn:microsoft.com/office/officeart/2005/8/layout/default"/>
    <dgm:cxn modelId="{E00CDD52-0C27-4EA5-A44E-8D86703E8F97}" type="presParOf" srcId="{A0D0908A-EB3B-44C6-96EE-3D0B552A1325}" destId="{C60D15E5-EED4-4659-8BA0-B8F4E84C988F}" srcOrd="12" destOrd="0" presId="urn:microsoft.com/office/officeart/2005/8/layout/default"/>
    <dgm:cxn modelId="{E2EECB0E-9501-4070-8E0C-B6FDD03491D6}" type="presParOf" srcId="{A0D0908A-EB3B-44C6-96EE-3D0B552A1325}" destId="{D50F1861-789C-4A01-8690-06AA28ECFFF7}" srcOrd="13" destOrd="0" presId="urn:microsoft.com/office/officeart/2005/8/layout/default"/>
    <dgm:cxn modelId="{399BE092-D056-4EBF-BB0C-10D716F049D0}" type="presParOf" srcId="{A0D0908A-EB3B-44C6-96EE-3D0B552A1325}" destId="{02C4B0DD-5305-4F40-BFEC-D6A51F63D18F}" srcOrd="14" destOrd="0" presId="urn:microsoft.com/office/officeart/2005/8/layout/default"/>
    <dgm:cxn modelId="{10B0140F-0C95-4540-BF6F-9857C95862A5}" type="presParOf" srcId="{A0D0908A-EB3B-44C6-96EE-3D0B552A1325}" destId="{36DE5D74-57B0-4C0F-BA93-376D7D8C5C2C}" srcOrd="15" destOrd="0" presId="urn:microsoft.com/office/officeart/2005/8/layout/default"/>
    <dgm:cxn modelId="{36B66C34-91DD-4245-966E-115ED9E944EA}" type="presParOf" srcId="{A0D0908A-EB3B-44C6-96EE-3D0B552A1325}" destId="{A0C2AA1D-E2EF-484F-BB7A-09FE83205BB9}" srcOrd="16" destOrd="0" presId="urn:microsoft.com/office/officeart/2005/8/layout/default"/>
    <dgm:cxn modelId="{8AE15E3E-6F46-40D3-B01A-F858D13FCB66}" type="presParOf" srcId="{A0D0908A-EB3B-44C6-96EE-3D0B552A1325}" destId="{995669D5-69ED-4880-999B-605886716BC0}" srcOrd="17" destOrd="0" presId="urn:microsoft.com/office/officeart/2005/8/layout/default"/>
    <dgm:cxn modelId="{2BA9263C-A3AA-4618-BD36-93E63CA8714A}" type="presParOf" srcId="{A0D0908A-EB3B-44C6-96EE-3D0B552A1325}" destId="{70CEAEB5-4787-4507-A309-96415E58F004}"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73A0CE-7E73-4ED7-8992-B7D8B468F723}" type="doc">
      <dgm:prSet loTypeId="urn:microsoft.com/office/officeart/2009/3/layout/PieProcess" loCatId="list" qsTypeId="urn:microsoft.com/office/officeart/2005/8/quickstyle/simple3" qsCatId="simple" csTypeId="urn:microsoft.com/office/officeart/2005/8/colors/colorful1" csCatId="colorful" phldr="1"/>
      <dgm:spPr/>
      <dgm:t>
        <a:bodyPr/>
        <a:lstStyle/>
        <a:p>
          <a:endParaRPr lang="es-MX"/>
        </a:p>
      </dgm:t>
    </dgm:pt>
    <dgm:pt modelId="{B5003226-DF25-4B64-AA0A-98C05C220A3F}">
      <dgm:prSet phldrT="[Texto]" custT="1"/>
      <dgm:spPr/>
      <dgm:t>
        <a:bodyPr/>
        <a:lstStyle/>
        <a:p>
          <a:r>
            <a:rPr lang="en-US" sz="2800" noProof="0" dirty="0" smtClean="0">
              <a:latin typeface="Segoe UI" panose="020B0502040204020203" pitchFamily="34" charset="0"/>
              <a:cs typeface="Segoe UI" panose="020B0502040204020203" pitchFamily="34" charset="0"/>
            </a:rPr>
            <a:t>MISSION</a:t>
          </a:r>
          <a:endParaRPr lang="en-US" sz="2800" noProof="0" dirty="0">
            <a:latin typeface="Segoe UI" panose="020B0502040204020203" pitchFamily="34" charset="0"/>
            <a:cs typeface="Segoe UI" panose="020B0502040204020203" pitchFamily="34" charset="0"/>
          </a:endParaRPr>
        </a:p>
      </dgm:t>
    </dgm:pt>
    <dgm:pt modelId="{C20AEFF0-E18D-43F4-B1BB-EB81E7278C0B}" type="parTrans" cxnId="{FDDE5C82-1741-4B30-ABEF-DEEAC8356342}">
      <dgm:prSet/>
      <dgm:spPr/>
      <dgm:t>
        <a:bodyPr/>
        <a:lstStyle/>
        <a:p>
          <a:endParaRPr lang="en-US" noProof="0" dirty="0">
            <a:latin typeface="Segoe UI" panose="020B0502040204020203" pitchFamily="34" charset="0"/>
            <a:cs typeface="Segoe UI" panose="020B0502040204020203" pitchFamily="34" charset="0"/>
          </a:endParaRPr>
        </a:p>
      </dgm:t>
    </dgm:pt>
    <dgm:pt modelId="{8AE6A2F2-50A3-4BC6-903C-141593903515}" type="sibTrans" cxnId="{FDDE5C82-1741-4B30-ABEF-DEEAC8356342}">
      <dgm:prSet/>
      <dgm:spPr/>
      <dgm:t>
        <a:bodyPr/>
        <a:lstStyle/>
        <a:p>
          <a:endParaRPr lang="en-US" noProof="0" dirty="0">
            <a:latin typeface="Segoe UI" panose="020B0502040204020203" pitchFamily="34" charset="0"/>
            <a:cs typeface="Segoe UI" panose="020B0502040204020203" pitchFamily="34" charset="0"/>
          </a:endParaRPr>
        </a:p>
      </dgm:t>
    </dgm:pt>
    <dgm:pt modelId="{A35CCBC3-E55A-4CC3-94F1-0AF70848B836}">
      <dgm:prSet phldrT="[Texto]" custT="1"/>
      <dgm:spPr/>
      <dgm:t>
        <a:bodyPr/>
        <a:lstStyle/>
        <a:p>
          <a:pPr algn="l"/>
          <a:r>
            <a:rPr lang="en-US" sz="1400" noProof="0" dirty="0" smtClean="0">
              <a:latin typeface="Segoe UI" panose="020B0502040204020203" pitchFamily="34" charset="0"/>
              <a:cs typeface="Segoe UI" panose="020B0502040204020203" pitchFamily="34" charset="0"/>
            </a:rPr>
            <a:t>We are committed to support our customers in the introduction of their products to the Mexican market through a specific regulatory diagnosis and solutions attached to current health standards.</a:t>
          </a:r>
          <a:endParaRPr lang="en-US" sz="1400" noProof="0" dirty="0">
            <a:latin typeface="Segoe UI" panose="020B0502040204020203" pitchFamily="34" charset="0"/>
            <a:cs typeface="Segoe UI" panose="020B0502040204020203" pitchFamily="34" charset="0"/>
          </a:endParaRPr>
        </a:p>
      </dgm:t>
    </dgm:pt>
    <dgm:pt modelId="{B4B5A61B-06C8-47D5-8ED6-59B5F8EFC3AE}" type="parTrans" cxnId="{B140D1EB-0605-49B1-A706-3041F111EF74}">
      <dgm:prSet/>
      <dgm:spPr/>
      <dgm:t>
        <a:bodyPr/>
        <a:lstStyle/>
        <a:p>
          <a:endParaRPr lang="en-US" noProof="0" dirty="0">
            <a:latin typeface="Segoe UI" panose="020B0502040204020203" pitchFamily="34" charset="0"/>
            <a:cs typeface="Segoe UI" panose="020B0502040204020203" pitchFamily="34" charset="0"/>
          </a:endParaRPr>
        </a:p>
      </dgm:t>
    </dgm:pt>
    <dgm:pt modelId="{CF0A7265-049F-41A0-97AD-2B6E990B2470}" type="sibTrans" cxnId="{B140D1EB-0605-49B1-A706-3041F111EF74}">
      <dgm:prSet/>
      <dgm:spPr/>
      <dgm:t>
        <a:bodyPr/>
        <a:lstStyle/>
        <a:p>
          <a:endParaRPr lang="en-US" noProof="0" dirty="0">
            <a:latin typeface="Segoe UI" panose="020B0502040204020203" pitchFamily="34" charset="0"/>
            <a:cs typeface="Segoe UI" panose="020B0502040204020203" pitchFamily="34" charset="0"/>
          </a:endParaRPr>
        </a:p>
      </dgm:t>
    </dgm:pt>
    <dgm:pt modelId="{96C11574-4705-45C2-B493-911D735CD021}">
      <dgm:prSet phldrT="[Texto]" custT="1"/>
      <dgm:spPr/>
      <dgm:t>
        <a:bodyPr/>
        <a:lstStyle/>
        <a:p>
          <a:r>
            <a:rPr lang="en-US" sz="2800" noProof="0" dirty="0" smtClean="0">
              <a:latin typeface="Segoe UI" panose="020B0502040204020203" pitchFamily="34" charset="0"/>
              <a:cs typeface="Segoe UI" panose="020B0502040204020203" pitchFamily="34" charset="0"/>
            </a:rPr>
            <a:t>VISION</a:t>
          </a:r>
          <a:endParaRPr lang="en-US" sz="2800" noProof="0" dirty="0">
            <a:latin typeface="Segoe UI" panose="020B0502040204020203" pitchFamily="34" charset="0"/>
            <a:cs typeface="Segoe UI" panose="020B0502040204020203" pitchFamily="34" charset="0"/>
          </a:endParaRPr>
        </a:p>
      </dgm:t>
    </dgm:pt>
    <dgm:pt modelId="{AD7DAE3A-FC9C-4F82-BD5D-10215BB5221B}" type="parTrans" cxnId="{60C05C2E-3864-4DBC-9347-0805FDF5D14F}">
      <dgm:prSet/>
      <dgm:spPr/>
      <dgm:t>
        <a:bodyPr/>
        <a:lstStyle/>
        <a:p>
          <a:endParaRPr lang="en-US" noProof="0" dirty="0">
            <a:latin typeface="Segoe UI" panose="020B0502040204020203" pitchFamily="34" charset="0"/>
            <a:cs typeface="Segoe UI" panose="020B0502040204020203" pitchFamily="34" charset="0"/>
          </a:endParaRPr>
        </a:p>
      </dgm:t>
    </dgm:pt>
    <dgm:pt modelId="{E2FEDA67-49E5-4F5E-B95A-5ADC541D0D05}" type="sibTrans" cxnId="{60C05C2E-3864-4DBC-9347-0805FDF5D14F}">
      <dgm:prSet/>
      <dgm:spPr/>
      <dgm:t>
        <a:bodyPr/>
        <a:lstStyle/>
        <a:p>
          <a:endParaRPr lang="en-US" noProof="0" dirty="0">
            <a:latin typeface="Segoe UI" panose="020B0502040204020203" pitchFamily="34" charset="0"/>
            <a:cs typeface="Segoe UI" panose="020B0502040204020203" pitchFamily="34" charset="0"/>
          </a:endParaRPr>
        </a:p>
      </dgm:t>
    </dgm:pt>
    <dgm:pt modelId="{C7704FEE-9BFF-41F0-A443-672851366B77}">
      <dgm:prSet phldrT="[Texto]" custT="1"/>
      <dgm:spPr/>
      <dgm:t>
        <a:bodyPr/>
        <a:lstStyle/>
        <a:p>
          <a:r>
            <a:rPr lang="en-US" sz="1400" b="0" i="0" noProof="0" dirty="0" smtClean="0">
              <a:latin typeface="Segoe UI" panose="020B0502040204020203" pitchFamily="34" charset="0"/>
              <a:cs typeface="Segoe UI" panose="020B0502040204020203" pitchFamily="34" charset="0"/>
            </a:rPr>
            <a:t>Become the key digital support point for companies, contributing to the improvement of health services and encouraging investment in health products. </a:t>
          </a:r>
          <a:endParaRPr lang="en-US" sz="1400" noProof="0" dirty="0">
            <a:latin typeface="Segoe UI" panose="020B0502040204020203" pitchFamily="34" charset="0"/>
            <a:cs typeface="Segoe UI" panose="020B0502040204020203" pitchFamily="34" charset="0"/>
          </a:endParaRPr>
        </a:p>
      </dgm:t>
    </dgm:pt>
    <dgm:pt modelId="{62A3D322-1DCE-43DD-9332-105903873382}" type="parTrans" cxnId="{EF90260E-E947-471D-A0B2-A69DAE0E43F3}">
      <dgm:prSet/>
      <dgm:spPr/>
      <dgm:t>
        <a:bodyPr/>
        <a:lstStyle/>
        <a:p>
          <a:endParaRPr lang="en-US" noProof="0" dirty="0">
            <a:latin typeface="Segoe UI" panose="020B0502040204020203" pitchFamily="34" charset="0"/>
            <a:cs typeface="Segoe UI" panose="020B0502040204020203" pitchFamily="34" charset="0"/>
          </a:endParaRPr>
        </a:p>
      </dgm:t>
    </dgm:pt>
    <dgm:pt modelId="{063B7197-F08D-45D9-A184-0450BB2DA61C}" type="sibTrans" cxnId="{EF90260E-E947-471D-A0B2-A69DAE0E43F3}">
      <dgm:prSet/>
      <dgm:spPr/>
      <dgm:t>
        <a:bodyPr/>
        <a:lstStyle/>
        <a:p>
          <a:endParaRPr lang="en-US" noProof="0" dirty="0">
            <a:latin typeface="Segoe UI" panose="020B0502040204020203" pitchFamily="34" charset="0"/>
            <a:cs typeface="Segoe UI" panose="020B0502040204020203" pitchFamily="34" charset="0"/>
          </a:endParaRPr>
        </a:p>
      </dgm:t>
    </dgm:pt>
    <dgm:pt modelId="{2CCDE9EE-B98F-401B-86AE-3320CC576A66}">
      <dgm:prSet phldrT="[Texto]" custT="1"/>
      <dgm:spPr/>
      <dgm:t>
        <a:bodyPr/>
        <a:lstStyle/>
        <a:p>
          <a:r>
            <a:rPr lang="en-US" sz="2800" noProof="0" dirty="0" smtClean="0">
              <a:latin typeface="Segoe UI" panose="020B0502040204020203" pitchFamily="34" charset="0"/>
              <a:cs typeface="Segoe UI" panose="020B0502040204020203" pitchFamily="34" charset="0"/>
            </a:rPr>
            <a:t>VALUES</a:t>
          </a:r>
          <a:endParaRPr lang="en-US" sz="2800" noProof="0" dirty="0">
            <a:latin typeface="Segoe UI" panose="020B0502040204020203" pitchFamily="34" charset="0"/>
            <a:cs typeface="Segoe UI" panose="020B0502040204020203" pitchFamily="34" charset="0"/>
          </a:endParaRPr>
        </a:p>
      </dgm:t>
    </dgm:pt>
    <dgm:pt modelId="{10ED4C52-F8DB-4477-B4D9-3AEB646BD47F}" type="parTrans" cxnId="{419ED3D1-6EE8-4B7F-9EC0-7ADD339490A6}">
      <dgm:prSet/>
      <dgm:spPr/>
      <dgm:t>
        <a:bodyPr/>
        <a:lstStyle/>
        <a:p>
          <a:endParaRPr lang="en-US" noProof="0" dirty="0">
            <a:latin typeface="Segoe UI" panose="020B0502040204020203" pitchFamily="34" charset="0"/>
            <a:cs typeface="Segoe UI" panose="020B0502040204020203" pitchFamily="34" charset="0"/>
          </a:endParaRPr>
        </a:p>
      </dgm:t>
    </dgm:pt>
    <dgm:pt modelId="{DC80803B-F7AD-4E3C-A579-3DE3AE8AF297}" type="sibTrans" cxnId="{419ED3D1-6EE8-4B7F-9EC0-7ADD339490A6}">
      <dgm:prSet/>
      <dgm:spPr/>
      <dgm:t>
        <a:bodyPr/>
        <a:lstStyle/>
        <a:p>
          <a:endParaRPr lang="en-US" noProof="0" dirty="0">
            <a:latin typeface="Segoe UI" panose="020B0502040204020203" pitchFamily="34" charset="0"/>
            <a:cs typeface="Segoe UI" panose="020B0502040204020203" pitchFamily="34" charset="0"/>
          </a:endParaRPr>
        </a:p>
      </dgm:t>
    </dgm:pt>
    <dgm:pt modelId="{B11ABAFC-E234-466D-B975-0A435AB43E41}">
      <dgm:prSet phldrT="[Texto]" custT="1"/>
      <dgm:spPr/>
      <dgm:t>
        <a:bodyPr/>
        <a:lstStyle/>
        <a:p>
          <a:r>
            <a:rPr lang="en-US" sz="1400" noProof="0" dirty="0" smtClean="0">
              <a:latin typeface="Segoe UI" panose="020B0502040204020203" pitchFamily="34" charset="0"/>
              <a:cs typeface="Segoe UI" panose="020B0502040204020203" pitchFamily="34" charset="0"/>
            </a:rPr>
            <a:t>Honesty</a:t>
          </a:r>
        </a:p>
        <a:p>
          <a:r>
            <a:rPr lang="en-US" sz="1400" noProof="0" dirty="0" smtClean="0">
              <a:latin typeface="Segoe UI" panose="020B0502040204020203" pitchFamily="34" charset="0"/>
              <a:cs typeface="Segoe UI" panose="020B0502040204020203" pitchFamily="34" charset="0"/>
            </a:rPr>
            <a:t>Confidentiality</a:t>
          </a:r>
        </a:p>
        <a:p>
          <a:r>
            <a:rPr lang="en-US" sz="1400" noProof="0" dirty="0" smtClean="0">
              <a:latin typeface="Segoe UI" panose="020B0502040204020203" pitchFamily="34" charset="0"/>
              <a:cs typeface="Segoe UI" panose="020B0502040204020203" pitchFamily="34" charset="0"/>
            </a:rPr>
            <a:t>Quality</a:t>
          </a:r>
        </a:p>
        <a:p>
          <a:r>
            <a:rPr lang="en-US" sz="1400" noProof="0" dirty="0" smtClean="0">
              <a:latin typeface="Segoe UI" panose="020B0502040204020203" pitchFamily="34" charset="0"/>
              <a:cs typeface="Segoe UI" panose="020B0502040204020203" pitchFamily="34" charset="0"/>
            </a:rPr>
            <a:t>Commitment</a:t>
          </a:r>
        </a:p>
        <a:p>
          <a:r>
            <a:rPr lang="en-US" sz="1400" noProof="0" dirty="0" smtClean="0">
              <a:latin typeface="Segoe UI" panose="020B0502040204020203" pitchFamily="34" charset="0"/>
              <a:cs typeface="Segoe UI" panose="020B0502040204020203" pitchFamily="34" charset="0"/>
            </a:rPr>
            <a:t>Empathy</a:t>
          </a:r>
        </a:p>
        <a:p>
          <a:r>
            <a:rPr lang="en-US" sz="1400" noProof="0" dirty="0" smtClean="0">
              <a:latin typeface="Segoe UI" panose="020B0502040204020203" pitchFamily="34" charset="0"/>
              <a:cs typeface="Segoe UI" panose="020B0502040204020203" pitchFamily="34" charset="0"/>
            </a:rPr>
            <a:t>Continuous preparation</a:t>
          </a:r>
        </a:p>
        <a:p>
          <a:r>
            <a:rPr lang="en-US" sz="1400" noProof="0" dirty="0" smtClean="0">
              <a:latin typeface="Segoe UI" panose="020B0502040204020203" pitchFamily="34" charset="0"/>
              <a:cs typeface="Segoe UI" panose="020B0502040204020203" pitchFamily="34" charset="0"/>
            </a:rPr>
            <a:t>Punctuality</a:t>
          </a:r>
        </a:p>
        <a:p>
          <a:r>
            <a:rPr lang="en-US" sz="1400" noProof="0" dirty="0" smtClean="0">
              <a:latin typeface="Segoe UI" panose="020B0502040204020203" pitchFamily="34" charset="0"/>
              <a:cs typeface="Segoe UI" panose="020B0502040204020203" pitchFamily="34" charset="0"/>
            </a:rPr>
            <a:t>Strategy</a:t>
          </a:r>
        </a:p>
        <a:p>
          <a:r>
            <a:rPr lang="en-US" sz="1400" noProof="0" dirty="0" smtClean="0">
              <a:latin typeface="Segoe UI" panose="020B0502040204020203" pitchFamily="34" charset="0"/>
              <a:cs typeface="Segoe UI" panose="020B0502040204020203" pitchFamily="34" charset="0"/>
            </a:rPr>
            <a:t>Full Vision</a:t>
          </a:r>
          <a:endParaRPr lang="en-US" sz="1400" noProof="0" dirty="0">
            <a:latin typeface="Segoe UI" panose="020B0502040204020203" pitchFamily="34" charset="0"/>
            <a:cs typeface="Segoe UI" panose="020B0502040204020203" pitchFamily="34" charset="0"/>
          </a:endParaRPr>
        </a:p>
      </dgm:t>
    </dgm:pt>
    <dgm:pt modelId="{9C8D210C-01A2-433C-AAFB-FA96C6C551A8}" type="parTrans" cxnId="{ABD656B8-67F8-4D59-8500-9371073B5850}">
      <dgm:prSet/>
      <dgm:spPr/>
      <dgm:t>
        <a:bodyPr/>
        <a:lstStyle/>
        <a:p>
          <a:endParaRPr lang="en-US" noProof="0" dirty="0">
            <a:latin typeface="Segoe UI" panose="020B0502040204020203" pitchFamily="34" charset="0"/>
            <a:cs typeface="Segoe UI" panose="020B0502040204020203" pitchFamily="34" charset="0"/>
          </a:endParaRPr>
        </a:p>
      </dgm:t>
    </dgm:pt>
    <dgm:pt modelId="{A07AD8CE-3C50-4543-B074-9210CEBB5EBE}" type="sibTrans" cxnId="{ABD656B8-67F8-4D59-8500-9371073B5850}">
      <dgm:prSet/>
      <dgm:spPr/>
      <dgm:t>
        <a:bodyPr/>
        <a:lstStyle/>
        <a:p>
          <a:endParaRPr lang="en-US" noProof="0" dirty="0">
            <a:latin typeface="Segoe UI" panose="020B0502040204020203" pitchFamily="34" charset="0"/>
            <a:cs typeface="Segoe UI" panose="020B0502040204020203" pitchFamily="34" charset="0"/>
          </a:endParaRPr>
        </a:p>
      </dgm:t>
    </dgm:pt>
    <dgm:pt modelId="{AACD15D9-B528-4035-B1AC-42CA90650349}" type="pres">
      <dgm:prSet presAssocID="{7073A0CE-7E73-4ED7-8992-B7D8B468F723}" presName="Name0" presStyleCnt="0">
        <dgm:presLayoutVars>
          <dgm:chMax val="7"/>
          <dgm:chPref val="7"/>
          <dgm:dir/>
          <dgm:animOne val="branch"/>
          <dgm:animLvl val="lvl"/>
        </dgm:presLayoutVars>
      </dgm:prSet>
      <dgm:spPr/>
      <dgm:t>
        <a:bodyPr/>
        <a:lstStyle/>
        <a:p>
          <a:endParaRPr lang="es-ES"/>
        </a:p>
      </dgm:t>
    </dgm:pt>
    <dgm:pt modelId="{9F69886C-EB39-4F75-B7AE-2630031139AD}" type="pres">
      <dgm:prSet presAssocID="{B5003226-DF25-4B64-AA0A-98C05C220A3F}" presName="ParentComposite" presStyleCnt="0"/>
      <dgm:spPr/>
    </dgm:pt>
    <dgm:pt modelId="{9E2FD69A-6915-4261-BA57-4BE3CFE67C69}" type="pres">
      <dgm:prSet presAssocID="{B5003226-DF25-4B64-AA0A-98C05C220A3F}" presName="Chord" presStyleLbl="bgShp" presStyleIdx="0" presStyleCnt="3"/>
      <dgm:spPr/>
    </dgm:pt>
    <dgm:pt modelId="{12399270-EA72-45CD-9F04-B5B44BE91F23}" type="pres">
      <dgm:prSet presAssocID="{B5003226-DF25-4B64-AA0A-98C05C220A3F}" presName="Pie" presStyleLbl="alignNode1" presStyleIdx="0" presStyleCnt="3"/>
      <dgm:spPr/>
    </dgm:pt>
    <dgm:pt modelId="{31D22F7B-2067-4DEA-91A1-32D28C9B64A4}" type="pres">
      <dgm:prSet presAssocID="{B5003226-DF25-4B64-AA0A-98C05C220A3F}" presName="Parent" presStyleLbl="revTx" presStyleIdx="0" presStyleCnt="6">
        <dgm:presLayoutVars>
          <dgm:chMax val="1"/>
          <dgm:chPref val="1"/>
          <dgm:bulletEnabled val="1"/>
        </dgm:presLayoutVars>
      </dgm:prSet>
      <dgm:spPr/>
      <dgm:t>
        <a:bodyPr/>
        <a:lstStyle/>
        <a:p>
          <a:endParaRPr lang="es-MX"/>
        </a:p>
      </dgm:t>
    </dgm:pt>
    <dgm:pt modelId="{7F27102D-48C0-4CBD-A7C6-DEF4DE59899E}" type="pres">
      <dgm:prSet presAssocID="{CF0A7265-049F-41A0-97AD-2B6E990B2470}" presName="negSibTrans" presStyleCnt="0"/>
      <dgm:spPr/>
    </dgm:pt>
    <dgm:pt modelId="{0A49F73D-CBA7-4CE9-9CB3-07B5F9451EE1}" type="pres">
      <dgm:prSet presAssocID="{B5003226-DF25-4B64-AA0A-98C05C220A3F}" presName="composite" presStyleCnt="0"/>
      <dgm:spPr/>
    </dgm:pt>
    <dgm:pt modelId="{89F6F4D4-47C9-47A5-BA60-4EF6D9B50615}" type="pres">
      <dgm:prSet presAssocID="{B5003226-DF25-4B64-AA0A-98C05C220A3F}" presName="Child" presStyleLbl="revTx" presStyleIdx="1" presStyleCnt="6">
        <dgm:presLayoutVars>
          <dgm:chMax val="0"/>
          <dgm:chPref val="0"/>
          <dgm:bulletEnabled val="1"/>
        </dgm:presLayoutVars>
      </dgm:prSet>
      <dgm:spPr/>
      <dgm:t>
        <a:bodyPr/>
        <a:lstStyle/>
        <a:p>
          <a:endParaRPr lang="es-MX"/>
        </a:p>
      </dgm:t>
    </dgm:pt>
    <dgm:pt modelId="{99A1FDA6-3FC8-4243-90CE-73ECF9987FC0}" type="pres">
      <dgm:prSet presAssocID="{8AE6A2F2-50A3-4BC6-903C-141593903515}" presName="sibTrans" presStyleCnt="0"/>
      <dgm:spPr/>
    </dgm:pt>
    <dgm:pt modelId="{01E74669-01C8-4133-AEFF-BAB44CB92504}" type="pres">
      <dgm:prSet presAssocID="{96C11574-4705-45C2-B493-911D735CD021}" presName="ParentComposite" presStyleCnt="0"/>
      <dgm:spPr/>
    </dgm:pt>
    <dgm:pt modelId="{0DE1342D-5398-429F-9FB0-741DE7882E07}" type="pres">
      <dgm:prSet presAssocID="{96C11574-4705-45C2-B493-911D735CD021}" presName="Chord" presStyleLbl="bgShp" presStyleIdx="1" presStyleCnt="3"/>
      <dgm:spPr/>
    </dgm:pt>
    <dgm:pt modelId="{A0DB72C3-F468-41DE-8F9F-FF364AAC449C}" type="pres">
      <dgm:prSet presAssocID="{96C11574-4705-45C2-B493-911D735CD021}" presName="Pie" presStyleLbl="alignNode1" presStyleIdx="1" presStyleCnt="3"/>
      <dgm:spPr/>
    </dgm:pt>
    <dgm:pt modelId="{5073A27A-C3C7-4930-B6C7-A58DC60455AC}" type="pres">
      <dgm:prSet presAssocID="{96C11574-4705-45C2-B493-911D735CD021}" presName="Parent" presStyleLbl="revTx" presStyleIdx="2" presStyleCnt="6">
        <dgm:presLayoutVars>
          <dgm:chMax val="1"/>
          <dgm:chPref val="1"/>
          <dgm:bulletEnabled val="1"/>
        </dgm:presLayoutVars>
      </dgm:prSet>
      <dgm:spPr/>
      <dgm:t>
        <a:bodyPr/>
        <a:lstStyle/>
        <a:p>
          <a:endParaRPr lang="es-ES"/>
        </a:p>
      </dgm:t>
    </dgm:pt>
    <dgm:pt modelId="{72705FCD-1E1F-46B9-8B8F-4F6FE08295E0}" type="pres">
      <dgm:prSet presAssocID="{063B7197-F08D-45D9-A184-0450BB2DA61C}" presName="negSibTrans" presStyleCnt="0"/>
      <dgm:spPr/>
    </dgm:pt>
    <dgm:pt modelId="{4A0F9850-1F4E-49DB-88A6-E5EE71840BEA}" type="pres">
      <dgm:prSet presAssocID="{96C11574-4705-45C2-B493-911D735CD021}" presName="composite" presStyleCnt="0"/>
      <dgm:spPr/>
    </dgm:pt>
    <dgm:pt modelId="{85372D76-B7C0-4DFA-B3ED-453EAC73E4F3}" type="pres">
      <dgm:prSet presAssocID="{96C11574-4705-45C2-B493-911D735CD021}" presName="Child" presStyleLbl="revTx" presStyleIdx="3" presStyleCnt="6">
        <dgm:presLayoutVars>
          <dgm:chMax val="0"/>
          <dgm:chPref val="0"/>
          <dgm:bulletEnabled val="1"/>
        </dgm:presLayoutVars>
      </dgm:prSet>
      <dgm:spPr/>
      <dgm:t>
        <a:bodyPr/>
        <a:lstStyle/>
        <a:p>
          <a:endParaRPr lang="es-MX"/>
        </a:p>
      </dgm:t>
    </dgm:pt>
    <dgm:pt modelId="{A5FB3D76-005F-436B-A187-5EAAE4C6575D}" type="pres">
      <dgm:prSet presAssocID="{E2FEDA67-49E5-4F5E-B95A-5ADC541D0D05}" presName="sibTrans" presStyleCnt="0"/>
      <dgm:spPr/>
    </dgm:pt>
    <dgm:pt modelId="{58963CBA-1CBC-4418-BDFE-A8A8B803F96D}" type="pres">
      <dgm:prSet presAssocID="{2CCDE9EE-B98F-401B-86AE-3320CC576A66}" presName="ParentComposite" presStyleCnt="0"/>
      <dgm:spPr/>
    </dgm:pt>
    <dgm:pt modelId="{299B2EEA-016F-4333-8142-70BA5082D71E}" type="pres">
      <dgm:prSet presAssocID="{2CCDE9EE-B98F-401B-86AE-3320CC576A66}" presName="Chord" presStyleLbl="bgShp" presStyleIdx="2" presStyleCnt="3"/>
      <dgm:spPr/>
    </dgm:pt>
    <dgm:pt modelId="{60A7014C-9604-46B1-8664-7CEC9A237176}" type="pres">
      <dgm:prSet presAssocID="{2CCDE9EE-B98F-401B-86AE-3320CC576A66}" presName="Pie" presStyleLbl="alignNode1" presStyleIdx="2" presStyleCnt="3"/>
      <dgm:spPr/>
    </dgm:pt>
    <dgm:pt modelId="{68C05B06-FF92-4FD4-9660-EC7822B8F73B}" type="pres">
      <dgm:prSet presAssocID="{2CCDE9EE-B98F-401B-86AE-3320CC576A66}" presName="Parent" presStyleLbl="revTx" presStyleIdx="4" presStyleCnt="6">
        <dgm:presLayoutVars>
          <dgm:chMax val="1"/>
          <dgm:chPref val="1"/>
          <dgm:bulletEnabled val="1"/>
        </dgm:presLayoutVars>
      </dgm:prSet>
      <dgm:spPr/>
      <dgm:t>
        <a:bodyPr/>
        <a:lstStyle/>
        <a:p>
          <a:endParaRPr lang="es-ES"/>
        </a:p>
      </dgm:t>
    </dgm:pt>
    <dgm:pt modelId="{C4B11B23-B829-42EC-AF82-5CB99521DC55}" type="pres">
      <dgm:prSet presAssocID="{A07AD8CE-3C50-4543-B074-9210CEBB5EBE}" presName="negSibTrans" presStyleCnt="0"/>
      <dgm:spPr/>
    </dgm:pt>
    <dgm:pt modelId="{72B33FE0-CC25-4267-BEC6-BD14CDACF2B8}" type="pres">
      <dgm:prSet presAssocID="{2CCDE9EE-B98F-401B-86AE-3320CC576A66}" presName="composite" presStyleCnt="0"/>
      <dgm:spPr/>
    </dgm:pt>
    <dgm:pt modelId="{17E361B4-0EFF-409C-A636-9F717FC66A83}" type="pres">
      <dgm:prSet presAssocID="{2CCDE9EE-B98F-401B-86AE-3320CC576A66}" presName="Child" presStyleLbl="revTx" presStyleIdx="5" presStyleCnt="6">
        <dgm:presLayoutVars>
          <dgm:chMax val="0"/>
          <dgm:chPref val="0"/>
          <dgm:bulletEnabled val="1"/>
        </dgm:presLayoutVars>
      </dgm:prSet>
      <dgm:spPr/>
      <dgm:t>
        <a:bodyPr/>
        <a:lstStyle/>
        <a:p>
          <a:endParaRPr lang="es-MX"/>
        </a:p>
      </dgm:t>
    </dgm:pt>
  </dgm:ptLst>
  <dgm:cxnLst>
    <dgm:cxn modelId="{367A2ED2-8D02-4210-A1EF-2C25130143E1}" type="presOf" srcId="{C7704FEE-9BFF-41F0-A443-672851366B77}" destId="{85372D76-B7C0-4DFA-B3ED-453EAC73E4F3}" srcOrd="0" destOrd="0" presId="urn:microsoft.com/office/officeart/2009/3/layout/PieProcess"/>
    <dgm:cxn modelId="{6AF79E91-963D-4790-BDAB-738F7B59F9CB}" type="presOf" srcId="{7073A0CE-7E73-4ED7-8992-B7D8B468F723}" destId="{AACD15D9-B528-4035-B1AC-42CA90650349}" srcOrd="0" destOrd="0" presId="urn:microsoft.com/office/officeart/2009/3/layout/PieProcess"/>
    <dgm:cxn modelId="{FDDE5C82-1741-4B30-ABEF-DEEAC8356342}" srcId="{7073A0CE-7E73-4ED7-8992-B7D8B468F723}" destId="{B5003226-DF25-4B64-AA0A-98C05C220A3F}" srcOrd="0" destOrd="0" parTransId="{C20AEFF0-E18D-43F4-B1BB-EB81E7278C0B}" sibTransId="{8AE6A2F2-50A3-4BC6-903C-141593903515}"/>
    <dgm:cxn modelId="{E35816E9-83BF-4421-9AA7-0231429D8C27}" type="presOf" srcId="{B11ABAFC-E234-466D-B975-0A435AB43E41}" destId="{17E361B4-0EFF-409C-A636-9F717FC66A83}" srcOrd="0" destOrd="0" presId="urn:microsoft.com/office/officeart/2009/3/layout/PieProcess"/>
    <dgm:cxn modelId="{ABD656B8-67F8-4D59-8500-9371073B5850}" srcId="{2CCDE9EE-B98F-401B-86AE-3320CC576A66}" destId="{B11ABAFC-E234-466D-B975-0A435AB43E41}" srcOrd="0" destOrd="0" parTransId="{9C8D210C-01A2-433C-AAFB-FA96C6C551A8}" sibTransId="{A07AD8CE-3C50-4543-B074-9210CEBB5EBE}"/>
    <dgm:cxn modelId="{4E7062DC-DF97-4E9C-A578-8B91E2F7BB99}" type="presOf" srcId="{B5003226-DF25-4B64-AA0A-98C05C220A3F}" destId="{31D22F7B-2067-4DEA-91A1-32D28C9B64A4}" srcOrd="0" destOrd="0" presId="urn:microsoft.com/office/officeart/2009/3/layout/PieProcess"/>
    <dgm:cxn modelId="{F257AC3D-FDCD-4550-8B4C-01AB4A6D12F3}" type="presOf" srcId="{2CCDE9EE-B98F-401B-86AE-3320CC576A66}" destId="{68C05B06-FF92-4FD4-9660-EC7822B8F73B}" srcOrd="0" destOrd="0" presId="urn:microsoft.com/office/officeart/2009/3/layout/PieProcess"/>
    <dgm:cxn modelId="{EF90260E-E947-471D-A0B2-A69DAE0E43F3}" srcId="{96C11574-4705-45C2-B493-911D735CD021}" destId="{C7704FEE-9BFF-41F0-A443-672851366B77}" srcOrd="0" destOrd="0" parTransId="{62A3D322-1DCE-43DD-9332-105903873382}" sibTransId="{063B7197-F08D-45D9-A184-0450BB2DA61C}"/>
    <dgm:cxn modelId="{419ED3D1-6EE8-4B7F-9EC0-7ADD339490A6}" srcId="{7073A0CE-7E73-4ED7-8992-B7D8B468F723}" destId="{2CCDE9EE-B98F-401B-86AE-3320CC576A66}" srcOrd="2" destOrd="0" parTransId="{10ED4C52-F8DB-4477-B4D9-3AEB646BD47F}" sibTransId="{DC80803B-F7AD-4E3C-A579-3DE3AE8AF297}"/>
    <dgm:cxn modelId="{5DF0B458-9D6B-4BDE-9102-E6C6E577AD30}" type="presOf" srcId="{96C11574-4705-45C2-B493-911D735CD021}" destId="{5073A27A-C3C7-4930-B6C7-A58DC60455AC}" srcOrd="0" destOrd="0" presId="urn:microsoft.com/office/officeart/2009/3/layout/PieProcess"/>
    <dgm:cxn modelId="{B140D1EB-0605-49B1-A706-3041F111EF74}" srcId="{B5003226-DF25-4B64-AA0A-98C05C220A3F}" destId="{A35CCBC3-E55A-4CC3-94F1-0AF70848B836}" srcOrd="0" destOrd="0" parTransId="{B4B5A61B-06C8-47D5-8ED6-59B5F8EFC3AE}" sibTransId="{CF0A7265-049F-41A0-97AD-2B6E990B2470}"/>
    <dgm:cxn modelId="{60C05C2E-3864-4DBC-9347-0805FDF5D14F}" srcId="{7073A0CE-7E73-4ED7-8992-B7D8B468F723}" destId="{96C11574-4705-45C2-B493-911D735CD021}" srcOrd="1" destOrd="0" parTransId="{AD7DAE3A-FC9C-4F82-BD5D-10215BB5221B}" sibTransId="{E2FEDA67-49E5-4F5E-B95A-5ADC541D0D05}"/>
    <dgm:cxn modelId="{037F3FF3-149A-4DAD-9BA2-10F2E9F226AF}" type="presOf" srcId="{A35CCBC3-E55A-4CC3-94F1-0AF70848B836}" destId="{89F6F4D4-47C9-47A5-BA60-4EF6D9B50615}" srcOrd="0" destOrd="0" presId="urn:microsoft.com/office/officeart/2009/3/layout/PieProcess"/>
    <dgm:cxn modelId="{4A8F6956-CA1C-46CC-88F8-E8CDF2D7F925}" type="presParOf" srcId="{AACD15D9-B528-4035-B1AC-42CA90650349}" destId="{9F69886C-EB39-4F75-B7AE-2630031139AD}" srcOrd="0" destOrd="0" presId="urn:microsoft.com/office/officeart/2009/3/layout/PieProcess"/>
    <dgm:cxn modelId="{FD5ACA64-495F-4387-8F59-84894B083529}" type="presParOf" srcId="{9F69886C-EB39-4F75-B7AE-2630031139AD}" destId="{9E2FD69A-6915-4261-BA57-4BE3CFE67C69}" srcOrd="0" destOrd="0" presId="urn:microsoft.com/office/officeart/2009/3/layout/PieProcess"/>
    <dgm:cxn modelId="{5CE0BDB7-0840-46C6-A1F5-8730F3B3E116}" type="presParOf" srcId="{9F69886C-EB39-4F75-B7AE-2630031139AD}" destId="{12399270-EA72-45CD-9F04-B5B44BE91F23}" srcOrd="1" destOrd="0" presId="urn:microsoft.com/office/officeart/2009/3/layout/PieProcess"/>
    <dgm:cxn modelId="{A68C8FCD-0115-4034-8B4C-FCBCC6AAD0F0}" type="presParOf" srcId="{9F69886C-EB39-4F75-B7AE-2630031139AD}" destId="{31D22F7B-2067-4DEA-91A1-32D28C9B64A4}" srcOrd="2" destOrd="0" presId="urn:microsoft.com/office/officeart/2009/3/layout/PieProcess"/>
    <dgm:cxn modelId="{C000ACDD-7C7B-4A70-B9AC-DB0C8444D06D}" type="presParOf" srcId="{AACD15D9-B528-4035-B1AC-42CA90650349}" destId="{7F27102D-48C0-4CBD-A7C6-DEF4DE59899E}" srcOrd="1" destOrd="0" presId="urn:microsoft.com/office/officeart/2009/3/layout/PieProcess"/>
    <dgm:cxn modelId="{832D2A0B-AF02-4A48-A00F-2038B8F023E3}" type="presParOf" srcId="{AACD15D9-B528-4035-B1AC-42CA90650349}" destId="{0A49F73D-CBA7-4CE9-9CB3-07B5F9451EE1}" srcOrd="2" destOrd="0" presId="urn:microsoft.com/office/officeart/2009/3/layout/PieProcess"/>
    <dgm:cxn modelId="{AADCB905-C616-4BD8-ACFF-56D4A9E9D8EC}" type="presParOf" srcId="{0A49F73D-CBA7-4CE9-9CB3-07B5F9451EE1}" destId="{89F6F4D4-47C9-47A5-BA60-4EF6D9B50615}" srcOrd="0" destOrd="0" presId="urn:microsoft.com/office/officeart/2009/3/layout/PieProcess"/>
    <dgm:cxn modelId="{53B2BF44-878D-4DD5-A6D1-6294D93192B9}" type="presParOf" srcId="{AACD15D9-B528-4035-B1AC-42CA90650349}" destId="{99A1FDA6-3FC8-4243-90CE-73ECF9987FC0}" srcOrd="3" destOrd="0" presId="urn:microsoft.com/office/officeart/2009/3/layout/PieProcess"/>
    <dgm:cxn modelId="{B89F3884-BBC3-4560-84F1-06FBEE1143A8}" type="presParOf" srcId="{AACD15D9-B528-4035-B1AC-42CA90650349}" destId="{01E74669-01C8-4133-AEFF-BAB44CB92504}" srcOrd="4" destOrd="0" presId="urn:microsoft.com/office/officeart/2009/3/layout/PieProcess"/>
    <dgm:cxn modelId="{CE5FB937-BB0D-4EEE-A967-4CD1EE7352AD}" type="presParOf" srcId="{01E74669-01C8-4133-AEFF-BAB44CB92504}" destId="{0DE1342D-5398-429F-9FB0-741DE7882E07}" srcOrd="0" destOrd="0" presId="urn:microsoft.com/office/officeart/2009/3/layout/PieProcess"/>
    <dgm:cxn modelId="{C0D821A3-6F53-42C7-9155-7F87097DE7B1}" type="presParOf" srcId="{01E74669-01C8-4133-AEFF-BAB44CB92504}" destId="{A0DB72C3-F468-41DE-8F9F-FF364AAC449C}" srcOrd="1" destOrd="0" presId="urn:microsoft.com/office/officeart/2009/3/layout/PieProcess"/>
    <dgm:cxn modelId="{D181EA65-A2ED-4BEC-B88A-2909FC1A0196}" type="presParOf" srcId="{01E74669-01C8-4133-AEFF-BAB44CB92504}" destId="{5073A27A-C3C7-4930-B6C7-A58DC60455AC}" srcOrd="2" destOrd="0" presId="urn:microsoft.com/office/officeart/2009/3/layout/PieProcess"/>
    <dgm:cxn modelId="{08AF0F5C-917E-43D4-BA34-970FC71A42F5}" type="presParOf" srcId="{AACD15D9-B528-4035-B1AC-42CA90650349}" destId="{72705FCD-1E1F-46B9-8B8F-4F6FE08295E0}" srcOrd="5" destOrd="0" presId="urn:microsoft.com/office/officeart/2009/3/layout/PieProcess"/>
    <dgm:cxn modelId="{714842A9-E02D-49AC-B676-AF96AD9D8F64}" type="presParOf" srcId="{AACD15D9-B528-4035-B1AC-42CA90650349}" destId="{4A0F9850-1F4E-49DB-88A6-E5EE71840BEA}" srcOrd="6" destOrd="0" presId="urn:microsoft.com/office/officeart/2009/3/layout/PieProcess"/>
    <dgm:cxn modelId="{230D439E-2B6F-4619-B874-8C1F7B1D193F}" type="presParOf" srcId="{4A0F9850-1F4E-49DB-88A6-E5EE71840BEA}" destId="{85372D76-B7C0-4DFA-B3ED-453EAC73E4F3}" srcOrd="0" destOrd="0" presId="urn:microsoft.com/office/officeart/2009/3/layout/PieProcess"/>
    <dgm:cxn modelId="{22D0B36D-6158-4226-95DD-B9DB3A2D2FE7}" type="presParOf" srcId="{AACD15D9-B528-4035-B1AC-42CA90650349}" destId="{A5FB3D76-005F-436B-A187-5EAAE4C6575D}" srcOrd="7" destOrd="0" presId="urn:microsoft.com/office/officeart/2009/3/layout/PieProcess"/>
    <dgm:cxn modelId="{4496C6FB-CA77-4CBF-A3B1-FA3B64804ED1}" type="presParOf" srcId="{AACD15D9-B528-4035-B1AC-42CA90650349}" destId="{58963CBA-1CBC-4418-BDFE-A8A8B803F96D}" srcOrd="8" destOrd="0" presId="urn:microsoft.com/office/officeart/2009/3/layout/PieProcess"/>
    <dgm:cxn modelId="{5959A151-1FC5-43DE-8662-726DE7E63892}" type="presParOf" srcId="{58963CBA-1CBC-4418-BDFE-A8A8B803F96D}" destId="{299B2EEA-016F-4333-8142-70BA5082D71E}" srcOrd="0" destOrd="0" presId="urn:microsoft.com/office/officeart/2009/3/layout/PieProcess"/>
    <dgm:cxn modelId="{1BAC2AE4-E286-4545-A40C-380AE8268E00}" type="presParOf" srcId="{58963CBA-1CBC-4418-BDFE-A8A8B803F96D}" destId="{60A7014C-9604-46B1-8664-7CEC9A237176}" srcOrd="1" destOrd="0" presId="urn:microsoft.com/office/officeart/2009/3/layout/PieProcess"/>
    <dgm:cxn modelId="{17854C8D-0F46-4812-86DD-079D8A1C8226}" type="presParOf" srcId="{58963CBA-1CBC-4418-BDFE-A8A8B803F96D}" destId="{68C05B06-FF92-4FD4-9660-EC7822B8F73B}" srcOrd="2" destOrd="0" presId="urn:microsoft.com/office/officeart/2009/3/layout/PieProcess"/>
    <dgm:cxn modelId="{6A33BEB1-8CC4-44E2-94F5-6509E7466832}" type="presParOf" srcId="{AACD15D9-B528-4035-B1AC-42CA90650349}" destId="{C4B11B23-B829-42EC-AF82-5CB99521DC55}" srcOrd="9" destOrd="0" presId="urn:microsoft.com/office/officeart/2009/3/layout/PieProcess"/>
    <dgm:cxn modelId="{19F677AD-0551-40D3-85D8-49A6EECACF33}" type="presParOf" srcId="{AACD15D9-B528-4035-B1AC-42CA90650349}" destId="{72B33FE0-CC25-4267-BEC6-BD14CDACF2B8}" srcOrd="10" destOrd="0" presId="urn:microsoft.com/office/officeart/2009/3/layout/PieProcess"/>
    <dgm:cxn modelId="{60645FA6-5C2C-47CE-98B7-7ACCC6617A93}" type="presParOf" srcId="{72B33FE0-CC25-4267-BEC6-BD14CDACF2B8}" destId="{17E361B4-0EFF-409C-A636-9F717FC66A83}"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B12CD2-6821-40FA-8408-C0288D239DA8}" type="doc">
      <dgm:prSet loTypeId="urn:microsoft.com/office/officeart/2005/8/layout/venn1" loCatId="relationship" qsTypeId="urn:microsoft.com/office/officeart/2005/8/quickstyle/simple3" qsCatId="simple" csTypeId="urn:microsoft.com/office/officeart/2005/8/colors/colorful2" csCatId="colorful" phldr="1"/>
      <dgm:spPr/>
      <dgm:t>
        <a:bodyPr/>
        <a:lstStyle/>
        <a:p>
          <a:endParaRPr lang="es-ES"/>
        </a:p>
      </dgm:t>
    </dgm:pt>
    <dgm:pt modelId="{2B91D89B-4D32-4EC2-9180-112554C2EB0C}">
      <dgm:prSet phldrT="[Texto]" custT="1"/>
      <dgm:spPr/>
      <dgm:t>
        <a:bodyPr/>
        <a:lstStyle/>
        <a:p>
          <a:r>
            <a:rPr lang="en-US" sz="1600" noProof="0" dirty="0" smtClean="0">
              <a:latin typeface="Segoe UI" panose="020B0502040204020203" pitchFamily="34" charset="0"/>
              <a:cs typeface="Segoe UI" panose="020B0502040204020203" pitchFamily="34" charset="0"/>
            </a:rPr>
            <a:t>Translations in different languages</a:t>
          </a:r>
          <a:endParaRPr lang="en-US" sz="1600" noProof="0" dirty="0">
            <a:latin typeface="Segoe UI" panose="020B0502040204020203" pitchFamily="34" charset="0"/>
            <a:cs typeface="Segoe UI" panose="020B0502040204020203" pitchFamily="34" charset="0"/>
          </a:endParaRPr>
        </a:p>
      </dgm:t>
    </dgm:pt>
    <dgm:pt modelId="{FA96E67E-92F0-46B4-B1EE-41338602A657}" type="parTrans" cxnId="{09D2FBD0-F04F-4CA9-B2FD-FD804055FDA5}">
      <dgm:prSet custT="1"/>
      <dgm:spPr/>
      <dgm:t>
        <a:bodyPr/>
        <a:lstStyle/>
        <a:p>
          <a:endParaRPr lang="en-US" sz="1600" noProof="0" dirty="0">
            <a:latin typeface="Segoe UI" panose="020B0502040204020203" pitchFamily="34" charset="0"/>
            <a:cs typeface="Segoe UI" panose="020B0502040204020203" pitchFamily="34" charset="0"/>
          </a:endParaRPr>
        </a:p>
      </dgm:t>
    </dgm:pt>
    <dgm:pt modelId="{89EF8149-8C97-42E6-B357-45B1DDF17F71}" type="sibTrans" cxnId="{09D2FBD0-F04F-4CA9-B2FD-FD804055FDA5}">
      <dgm:prSet/>
      <dgm:spPr/>
      <dgm:t>
        <a:bodyPr/>
        <a:lstStyle/>
        <a:p>
          <a:endParaRPr lang="en-US" sz="1600" noProof="0" dirty="0">
            <a:latin typeface="Segoe UI" panose="020B0502040204020203" pitchFamily="34" charset="0"/>
            <a:cs typeface="Segoe UI" panose="020B0502040204020203" pitchFamily="34" charset="0"/>
          </a:endParaRPr>
        </a:p>
      </dgm:t>
    </dgm:pt>
    <dgm:pt modelId="{4D1A640D-1D75-4A1F-AD11-EDBC999BF1A3}">
      <dgm:prSet phldrT="[Texto]" custT="1"/>
      <dgm:spPr/>
      <dgm:t>
        <a:bodyPr/>
        <a:lstStyle/>
        <a:p>
          <a:r>
            <a:rPr lang="en-US" sz="1600" noProof="0" dirty="0" smtClean="0">
              <a:latin typeface="Segoe UI" panose="020B0502040204020203" pitchFamily="34" charset="0"/>
              <a:cs typeface="Segoe UI" panose="020B0502040204020203" pitchFamily="34" charset="0"/>
            </a:rPr>
            <a:t>Advertising Strategies and Labeling</a:t>
          </a:r>
          <a:endParaRPr lang="en-US" sz="1600" noProof="0" dirty="0">
            <a:latin typeface="Segoe UI" panose="020B0502040204020203" pitchFamily="34" charset="0"/>
            <a:cs typeface="Segoe UI" panose="020B0502040204020203" pitchFamily="34" charset="0"/>
          </a:endParaRPr>
        </a:p>
      </dgm:t>
    </dgm:pt>
    <dgm:pt modelId="{5993A0B2-81F0-41E5-9F12-738CAB90B18E}" type="parTrans" cxnId="{F2303042-8C89-43A0-B435-18F6D55FBE54}">
      <dgm:prSet custT="1"/>
      <dgm:spPr/>
      <dgm:t>
        <a:bodyPr/>
        <a:lstStyle/>
        <a:p>
          <a:endParaRPr lang="en-US" sz="1600" noProof="0" dirty="0">
            <a:latin typeface="Segoe UI" panose="020B0502040204020203" pitchFamily="34" charset="0"/>
            <a:cs typeface="Segoe UI" panose="020B0502040204020203" pitchFamily="34" charset="0"/>
          </a:endParaRPr>
        </a:p>
      </dgm:t>
    </dgm:pt>
    <dgm:pt modelId="{510A9FB3-890C-44F0-81EE-8B6A63EA6F7A}" type="sibTrans" cxnId="{F2303042-8C89-43A0-B435-18F6D55FBE54}">
      <dgm:prSet/>
      <dgm:spPr/>
      <dgm:t>
        <a:bodyPr/>
        <a:lstStyle/>
        <a:p>
          <a:endParaRPr lang="en-US" sz="1600" noProof="0" dirty="0">
            <a:latin typeface="Segoe UI" panose="020B0502040204020203" pitchFamily="34" charset="0"/>
            <a:cs typeface="Segoe UI" panose="020B0502040204020203" pitchFamily="34" charset="0"/>
          </a:endParaRPr>
        </a:p>
      </dgm:t>
    </dgm:pt>
    <dgm:pt modelId="{372702F6-0FD7-4305-A89B-C8E37D00F8A4}">
      <dgm:prSet phldrT="[Texto]" custT="1"/>
      <dgm:spPr/>
      <dgm:t>
        <a:bodyPr/>
        <a:lstStyle/>
        <a:p>
          <a:r>
            <a:rPr lang="en-US" sz="1600" noProof="0" dirty="0" smtClean="0">
              <a:latin typeface="Segoe UI" panose="020B0502040204020203" pitchFamily="34" charset="0"/>
              <a:cs typeface="Segoe UI" panose="020B0502040204020203" pitchFamily="34" charset="0"/>
            </a:rPr>
            <a:t>Registration and/or product certification</a:t>
          </a:r>
          <a:endParaRPr lang="en-US" sz="1600" noProof="0" dirty="0">
            <a:latin typeface="Segoe UI" panose="020B0502040204020203" pitchFamily="34" charset="0"/>
            <a:cs typeface="Segoe UI" panose="020B0502040204020203" pitchFamily="34" charset="0"/>
          </a:endParaRPr>
        </a:p>
      </dgm:t>
    </dgm:pt>
    <dgm:pt modelId="{EB0E91BB-12B5-46A9-89AD-69CD3A48CDA0}" type="parTrans" cxnId="{506C9B6A-74D4-441C-9521-6A917AB051D6}">
      <dgm:prSet/>
      <dgm:spPr/>
      <dgm:t>
        <a:bodyPr/>
        <a:lstStyle/>
        <a:p>
          <a:endParaRPr lang="en-US" sz="1600" noProof="0" dirty="0"/>
        </a:p>
      </dgm:t>
    </dgm:pt>
    <dgm:pt modelId="{0E160B61-6CE0-4D9A-AAA0-F2102A3587DA}" type="sibTrans" cxnId="{506C9B6A-74D4-441C-9521-6A917AB051D6}">
      <dgm:prSet/>
      <dgm:spPr/>
      <dgm:t>
        <a:bodyPr/>
        <a:lstStyle/>
        <a:p>
          <a:endParaRPr lang="en-US" sz="1600" noProof="0" dirty="0"/>
        </a:p>
      </dgm:t>
    </dgm:pt>
    <dgm:pt modelId="{884DF00B-7A22-47E4-A22B-0637DE4644F6}">
      <dgm:prSet phldrT="[Texto]" custT="1"/>
      <dgm:spPr/>
      <dgm:t>
        <a:bodyPr/>
        <a:lstStyle/>
        <a:p>
          <a:r>
            <a:rPr lang="en-US" sz="1600" noProof="0" dirty="0" smtClean="0">
              <a:latin typeface="Segoe UI" panose="020B0502040204020203" pitchFamily="34" charset="0"/>
              <a:cs typeface="Segoe UI" panose="020B0502040204020203" pitchFamily="34" charset="0"/>
            </a:rPr>
            <a:t>Staff training</a:t>
          </a:r>
          <a:endParaRPr lang="en-US" sz="1600" noProof="0" dirty="0">
            <a:latin typeface="Segoe UI" panose="020B0502040204020203" pitchFamily="34" charset="0"/>
            <a:cs typeface="Segoe UI" panose="020B0502040204020203" pitchFamily="34" charset="0"/>
          </a:endParaRPr>
        </a:p>
      </dgm:t>
    </dgm:pt>
    <dgm:pt modelId="{02659A31-BF51-42ED-AD19-1AD7CE7DDEE5}" type="parTrans" cxnId="{0F8C631A-61A0-4776-B857-5038099CDE47}">
      <dgm:prSet/>
      <dgm:spPr/>
      <dgm:t>
        <a:bodyPr/>
        <a:lstStyle/>
        <a:p>
          <a:endParaRPr lang="en-US" sz="1600" noProof="0" dirty="0"/>
        </a:p>
      </dgm:t>
    </dgm:pt>
    <dgm:pt modelId="{DD2100AD-B7F1-4DFF-8D07-032803BE05D7}" type="sibTrans" cxnId="{0F8C631A-61A0-4776-B857-5038099CDE47}">
      <dgm:prSet/>
      <dgm:spPr/>
      <dgm:t>
        <a:bodyPr/>
        <a:lstStyle/>
        <a:p>
          <a:endParaRPr lang="en-US" sz="1600" noProof="0" dirty="0"/>
        </a:p>
      </dgm:t>
    </dgm:pt>
    <dgm:pt modelId="{42C6F735-EC8C-4E7F-BD04-995F31FBBC58}">
      <dgm:prSet phldrT="[Texto]" custT="1"/>
      <dgm:spPr/>
      <dgm:t>
        <a:bodyPr/>
        <a:lstStyle/>
        <a:p>
          <a:r>
            <a:rPr lang="en-US" sz="1600" noProof="0" dirty="0" smtClean="0">
              <a:latin typeface="Segoe UI" panose="020B0502040204020203" pitchFamily="34" charset="0"/>
              <a:cs typeface="Segoe UI" panose="020B0502040204020203" pitchFamily="34" charset="0"/>
            </a:rPr>
            <a:t>Advice on Quality and Product Development</a:t>
          </a:r>
          <a:endParaRPr lang="en-US" sz="1600" noProof="0" dirty="0">
            <a:latin typeface="Segoe UI" panose="020B0502040204020203" pitchFamily="34" charset="0"/>
            <a:cs typeface="Segoe UI" panose="020B0502040204020203" pitchFamily="34" charset="0"/>
          </a:endParaRPr>
        </a:p>
      </dgm:t>
    </dgm:pt>
    <dgm:pt modelId="{3EAEC1BC-5B45-4D00-8119-5101ED349D82}" type="parTrans" cxnId="{5B42BC7B-3521-4A61-9E29-5C9FE152DA78}">
      <dgm:prSet/>
      <dgm:spPr/>
      <dgm:t>
        <a:bodyPr/>
        <a:lstStyle/>
        <a:p>
          <a:endParaRPr lang="en-US" sz="1600" noProof="0" dirty="0"/>
        </a:p>
      </dgm:t>
    </dgm:pt>
    <dgm:pt modelId="{C0751A29-C30D-4DB1-B6BB-53E0A3767A20}" type="sibTrans" cxnId="{5B42BC7B-3521-4A61-9E29-5C9FE152DA78}">
      <dgm:prSet/>
      <dgm:spPr/>
      <dgm:t>
        <a:bodyPr/>
        <a:lstStyle/>
        <a:p>
          <a:endParaRPr lang="en-US" sz="1600" noProof="0" dirty="0"/>
        </a:p>
      </dgm:t>
    </dgm:pt>
    <dgm:pt modelId="{41036867-5C5D-4424-8707-40F28DFD81B2}" type="pres">
      <dgm:prSet presAssocID="{FFB12CD2-6821-40FA-8408-C0288D239DA8}" presName="compositeShape" presStyleCnt="0">
        <dgm:presLayoutVars>
          <dgm:chMax val="7"/>
          <dgm:dir/>
          <dgm:resizeHandles val="exact"/>
        </dgm:presLayoutVars>
      </dgm:prSet>
      <dgm:spPr/>
      <dgm:t>
        <a:bodyPr/>
        <a:lstStyle/>
        <a:p>
          <a:endParaRPr lang="es-ES"/>
        </a:p>
      </dgm:t>
    </dgm:pt>
    <dgm:pt modelId="{38EE6E2F-9C54-46D4-AB6E-539075CD3CFD}" type="pres">
      <dgm:prSet presAssocID="{372702F6-0FD7-4305-A89B-C8E37D00F8A4}" presName="circ1" presStyleLbl="vennNode1" presStyleIdx="0" presStyleCnt="5" custLinFactNeighborX="6190" custLinFactNeighborY="-8007"/>
      <dgm:spPr/>
    </dgm:pt>
    <dgm:pt modelId="{773D7C9E-7612-44CF-BF21-ACE4EA67E635}" type="pres">
      <dgm:prSet presAssocID="{372702F6-0FD7-4305-A89B-C8E37D00F8A4}" presName="circ1Tx" presStyleLbl="revTx" presStyleIdx="0" presStyleCnt="0" custScaleX="171936">
        <dgm:presLayoutVars>
          <dgm:chMax val="0"/>
          <dgm:chPref val="0"/>
          <dgm:bulletEnabled val="1"/>
        </dgm:presLayoutVars>
      </dgm:prSet>
      <dgm:spPr/>
      <dgm:t>
        <a:bodyPr/>
        <a:lstStyle/>
        <a:p>
          <a:endParaRPr lang="es-ES"/>
        </a:p>
      </dgm:t>
    </dgm:pt>
    <dgm:pt modelId="{DF767DCF-E792-4776-99A0-E2D9F307B88B}" type="pres">
      <dgm:prSet presAssocID="{884DF00B-7A22-47E4-A22B-0637DE4644F6}" presName="circ2" presStyleLbl="vennNode1" presStyleIdx="1" presStyleCnt="5" custLinFactNeighborX="6190" custLinFactNeighborY="-8007"/>
      <dgm:spPr/>
    </dgm:pt>
    <dgm:pt modelId="{4C654937-F22A-4C73-AF56-9037AEA39E27}" type="pres">
      <dgm:prSet presAssocID="{884DF00B-7A22-47E4-A22B-0637DE4644F6}" presName="circ2Tx" presStyleLbl="revTx" presStyleIdx="0" presStyleCnt="0" custLinFactNeighborX="16953" custLinFactNeighborY="-56889">
        <dgm:presLayoutVars>
          <dgm:chMax val="0"/>
          <dgm:chPref val="0"/>
          <dgm:bulletEnabled val="1"/>
        </dgm:presLayoutVars>
      </dgm:prSet>
      <dgm:spPr/>
      <dgm:t>
        <a:bodyPr/>
        <a:lstStyle/>
        <a:p>
          <a:endParaRPr lang="es-ES"/>
        </a:p>
      </dgm:t>
    </dgm:pt>
    <dgm:pt modelId="{989191CA-1565-462C-92FD-D3BF461063BC}" type="pres">
      <dgm:prSet presAssocID="{42C6F735-EC8C-4E7F-BD04-995F31FBBC58}" presName="circ3" presStyleLbl="vennNode1" presStyleIdx="2" presStyleCnt="5" custLinFactNeighborX="6190" custLinFactNeighborY="-8007"/>
      <dgm:spPr/>
    </dgm:pt>
    <dgm:pt modelId="{99CDBC15-D319-4030-82AE-4959838E3525}" type="pres">
      <dgm:prSet presAssocID="{42C6F735-EC8C-4E7F-BD04-995F31FBBC58}" presName="circ3Tx" presStyleLbl="revTx" presStyleIdx="0" presStyleCnt="0" custScaleX="153319" custLinFactNeighborX="38825" custLinFactNeighborY="-17184">
        <dgm:presLayoutVars>
          <dgm:chMax val="0"/>
          <dgm:chPref val="0"/>
          <dgm:bulletEnabled val="1"/>
        </dgm:presLayoutVars>
      </dgm:prSet>
      <dgm:spPr/>
      <dgm:t>
        <a:bodyPr/>
        <a:lstStyle/>
        <a:p>
          <a:endParaRPr lang="es-ES"/>
        </a:p>
      </dgm:t>
    </dgm:pt>
    <dgm:pt modelId="{3DAFAAFF-A6EC-4377-9CB1-1C731954A0D0}" type="pres">
      <dgm:prSet presAssocID="{2B91D89B-4D32-4EC2-9180-112554C2EB0C}" presName="circ4" presStyleLbl="vennNode1" presStyleIdx="3" presStyleCnt="5" custLinFactNeighborX="6190" custLinFactNeighborY="-8007"/>
      <dgm:spPr/>
      <dgm:t>
        <a:bodyPr/>
        <a:lstStyle/>
        <a:p>
          <a:endParaRPr lang="es-ES"/>
        </a:p>
      </dgm:t>
    </dgm:pt>
    <dgm:pt modelId="{D7AD7142-A692-4325-918F-1B6E5EB5A938}" type="pres">
      <dgm:prSet presAssocID="{2B91D89B-4D32-4EC2-9180-112554C2EB0C}" presName="circ4Tx" presStyleLbl="revTx" presStyleIdx="0" presStyleCnt="0" custScaleX="130488" custLinFactNeighborX="-37645" custLinFactNeighborY="-15013">
        <dgm:presLayoutVars>
          <dgm:chMax val="0"/>
          <dgm:chPref val="0"/>
          <dgm:bulletEnabled val="1"/>
        </dgm:presLayoutVars>
      </dgm:prSet>
      <dgm:spPr/>
      <dgm:t>
        <a:bodyPr/>
        <a:lstStyle/>
        <a:p>
          <a:endParaRPr lang="es-ES"/>
        </a:p>
      </dgm:t>
    </dgm:pt>
    <dgm:pt modelId="{13D4A6A3-424D-43EC-9EC7-00642F54F51F}" type="pres">
      <dgm:prSet presAssocID="{4D1A640D-1D75-4A1F-AD11-EDBC999BF1A3}" presName="circ5" presStyleLbl="vennNode1" presStyleIdx="4" presStyleCnt="5" custLinFactNeighborX="6190" custLinFactNeighborY="-8007"/>
      <dgm:spPr/>
    </dgm:pt>
    <dgm:pt modelId="{5B717A37-45B9-4EB0-B368-8786518E2F47}" type="pres">
      <dgm:prSet presAssocID="{4D1A640D-1D75-4A1F-AD11-EDBC999BF1A3}" presName="circ5Tx" presStyleLbl="revTx" presStyleIdx="0" presStyleCnt="0" custScaleX="146412" custLinFactNeighborX="-35854" custLinFactNeighborY="54439">
        <dgm:presLayoutVars>
          <dgm:chMax val="0"/>
          <dgm:chPref val="0"/>
          <dgm:bulletEnabled val="1"/>
        </dgm:presLayoutVars>
      </dgm:prSet>
      <dgm:spPr/>
      <dgm:t>
        <a:bodyPr/>
        <a:lstStyle/>
        <a:p>
          <a:endParaRPr lang="es-ES"/>
        </a:p>
      </dgm:t>
    </dgm:pt>
  </dgm:ptLst>
  <dgm:cxnLst>
    <dgm:cxn modelId="{09D2FBD0-F04F-4CA9-B2FD-FD804055FDA5}" srcId="{FFB12CD2-6821-40FA-8408-C0288D239DA8}" destId="{2B91D89B-4D32-4EC2-9180-112554C2EB0C}" srcOrd="3" destOrd="0" parTransId="{FA96E67E-92F0-46B4-B1EE-41338602A657}" sibTransId="{89EF8149-8C97-42E6-B357-45B1DDF17F71}"/>
    <dgm:cxn modelId="{12928CB9-21FC-43C7-8F99-F33365979685}" type="presOf" srcId="{4D1A640D-1D75-4A1F-AD11-EDBC999BF1A3}" destId="{5B717A37-45B9-4EB0-B368-8786518E2F47}" srcOrd="0" destOrd="0" presId="urn:microsoft.com/office/officeart/2005/8/layout/venn1"/>
    <dgm:cxn modelId="{AD9DE63D-8974-4B78-9226-F12C35C47CFE}" type="presOf" srcId="{884DF00B-7A22-47E4-A22B-0637DE4644F6}" destId="{4C654937-F22A-4C73-AF56-9037AEA39E27}" srcOrd="0" destOrd="0" presId="urn:microsoft.com/office/officeart/2005/8/layout/venn1"/>
    <dgm:cxn modelId="{309CBB62-788E-4739-8B70-DCD2E079AC8E}" type="presOf" srcId="{2B91D89B-4D32-4EC2-9180-112554C2EB0C}" destId="{D7AD7142-A692-4325-918F-1B6E5EB5A938}" srcOrd="0" destOrd="0" presId="urn:microsoft.com/office/officeart/2005/8/layout/venn1"/>
    <dgm:cxn modelId="{0F8C631A-61A0-4776-B857-5038099CDE47}" srcId="{FFB12CD2-6821-40FA-8408-C0288D239DA8}" destId="{884DF00B-7A22-47E4-A22B-0637DE4644F6}" srcOrd="1" destOrd="0" parTransId="{02659A31-BF51-42ED-AD19-1AD7CE7DDEE5}" sibTransId="{DD2100AD-B7F1-4DFF-8D07-032803BE05D7}"/>
    <dgm:cxn modelId="{5B42BC7B-3521-4A61-9E29-5C9FE152DA78}" srcId="{FFB12CD2-6821-40FA-8408-C0288D239DA8}" destId="{42C6F735-EC8C-4E7F-BD04-995F31FBBC58}" srcOrd="2" destOrd="0" parTransId="{3EAEC1BC-5B45-4D00-8119-5101ED349D82}" sibTransId="{C0751A29-C30D-4DB1-B6BB-53E0A3767A20}"/>
    <dgm:cxn modelId="{577D95A4-6A37-4E85-9004-17BFE6D32AF6}" type="presOf" srcId="{42C6F735-EC8C-4E7F-BD04-995F31FBBC58}" destId="{99CDBC15-D319-4030-82AE-4959838E3525}" srcOrd="0" destOrd="0" presId="urn:microsoft.com/office/officeart/2005/8/layout/venn1"/>
    <dgm:cxn modelId="{506C9B6A-74D4-441C-9521-6A917AB051D6}" srcId="{FFB12CD2-6821-40FA-8408-C0288D239DA8}" destId="{372702F6-0FD7-4305-A89B-C8E37D00F8A4}" srcOrd="0" destOrd="0" parTransId="{EB0E91BB-12B5-46A9-89AD-69CD3A48CDA0}" sibTransId="{0E160B61-6CE0-4D9A-AAA0-F2102A3587DA}"/>
    <dgm:cxn modelId="{740E4B0B-3A53-4F75-BBB7-1A6B9F3CF6CD}" type="presOf" srcId="{FFB12CD2-6821-40FA-8408-C0288D239DA8}" destId="{41036867-5C5D-4424-8707-40F28DFD81B2}" srcOrd="0" destOrd="0" presId="urn:microsoft.com/office/officeart/2005/8/layout/venn1"/>
    <dgm:cxn modelId="{F2303042-8C89-43A0-B435-18F6D55FBE54}" srcId="{FFB12CD2-6821-40FA-8408-C0288D239DA8}" destId="{4D1A640D-1D75-4A1F-AD11-EDBC999BF1A3}" srcOrd="4" destOrd="0" parTransId="{5993A0B2-81F0-41E5-9F12-738CAB90B18E}" sibTransId="{510A9FB3-890C-44F0-81EE-8B6A63EA6F7A}"/>
    <dgm:cxn modelId="{624A8136-12A5-4BC0-9512-D6415DB2F60C}" type="presOf" srcId="{372702F6-0FD7-4305-A89B-C8E37D00F8A4}" destId="{773D7C9E-7612-44CF-BF21-ACE4EA67E635}" srcOrd="0" destOrd="0" presId="urn:microsoft.com/office/officeart/2005/8/layout/venn1"/>
    <dgm:cxn modelId="{20BC30EE-AD21-4793-A0E5-F5387B5CAB48}" type="presParOf" srcId="{41036867-5C5D-4424-8707-40F28DFD81B2}" destId="{38EE6E2F-9C54-46D4-AB6E-539075CD3CFD}" srcOrd="0" destOrd="0" presId="urn:microsoft.com/office/officeart/2005/8/layout/venn1"/>
    <dgm:cxn modelId="{335A5295-1DE1-40DA-8B11-34F85152420E}" type="presParOf" srcId="{41036867-5C5D-4424-8707-40F28DFD81B2}" destId="{773D7C9E-7612-44CF-BF21-ACE4EA67E635}" srcOrd="1" destOrd="0" presId="urn:microsoft.com/office/officeart/2005/8/layout/venn1"/>
    <dgm:cxn modelId="{75405D48-0394-4D1A-AC2E-3DED6FDF8439}" type="presParOf" srcId="{41036867-5C5D-4424-8707-40F28DFD81B2}" destId="{DF767DCF-E792-4776-99A0-E2D9F307B88B}" srcOrd="2" destOrd="0" presId="urn:microsoft.com/office/officeart/2005/8/layout/venn1"/>
    <dgm:cxn modelId="{94D32D77-1EB6-45E1-BFDB-515BD970DC29}" type="presParOf" srcId="{41036867-5C5D-4424-8707-40F28DFD81B2}" destId="{4C654937-F22A-4C73-AF56-9037AEA39E27}" srcOrd="3" destOrd="0" presId="urn:microsoft.com/office/officeart/2005/8/layout/venn1"/>
    <dgm:cxn modelId="{11C03DA4-EBF8-42C4-9291-81C6401B0A50}" type="presParOf" srcId="{41036867-5C5D-4424-8707-40F28DFD81B2}" destId="{989191CA-1565-462C-92FD-D3BF461063BC}" srcOrd="4" destOrd="0" presId="urn:microsoft.com/office/officeart/2005/8/layout/venn1"/>
    <dgm:cxn modelId="{FCA7D728-336A-4003-8904-0D86E7F49150}" type="presParOf" srcId="{41036867-5C5D-4424-8707-40F28DFD81B2}" destId="{99CDBC15-D319-4030-82AE-4959838E3525}" srcOrd="5" destOrd="0" presId="urn:microsoft.com/office/officeart/2005/8/layout/venn1"/>
    <dgm:cxn modelId="{A97BB3F3-A424-413D-9AC7-4B4120FB0C86}" type="presParOf" srcId="{41036867-5C5D-4424-8707-40F28DFD81B2}" destId="{3DAFAAFF-A6EC-4377-9CB1-1C731954A0D0}" srcOrd="6" destOrd="0" presId="urn:microsoft.com/office/officeart/2005/8/layout/venn1"/>
    <dgm:cxn modelId="{377CA49C-3406-452B-A252-967ADDA0A357}" type="presParOf" srcId="{41036867-5C5D-4424-8707-40F28DFD81B2}" destId="{D7AD7142-A692-4325-918F-1B6E5EB5A938}" srcOrd="7" destOrd="0" presId="urn:microsoft.com/office/officeart/2005/8/layout/venn1"/>
    <dgm:cxn modelId="{44DD0364-080A-4608-B82F-0DA46F74715E}" type="presParOf" srcId="{41036867-5C5D-4424-8707-40F28DFD81B2}" destId="{13D4A6A3-424D-43EC-9EC7-00642F54F51F}" srcOrd="8" destOrd="0" presId="urn:microsoft.com/office/officeart/2005/8/layout/venn1"/>
    <dgm:cxn modelId="{20A6434B-1F23-4B05-84AB-0604A5BB75EC}" type="presParOf" srcId="{41036867-5C5D-4424-8707-40F28DFD81B2}" destId="{5B717A37-45B9-4EB0-B368-8786518E2F47}"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0670F9-CA6B-4347-B88E-0540BABA7B1C}"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ES"/>
        </a:p>
      </dgm:t>
    </dgm:pt>
    <dgm:pt modelId="{1C87B6BD-C833-4D9E-9671-E2CFEA03E983}">
      <dgm:prSet phldrT="[Texto]" custT="1"/>
      <dgm:spPr/>
      <dgm:t>
        <a:bodyPr/>
        <a:lstStyle/>
        <a:p>
          <a:r>
            <a:rPr lang="en-US" sz="1600" noProof="0" dirty="0" smtClean="0">
              <a:latin typeface="Segoe UI" panose="020B0502040204020203" pitchFamily="34" charset="0"/>
              <a:cs typeface="Segoe UI" panose="020B0502040204020203" pitchFamily="34" charset="0"/>
            </a:rPr>
            <a:t>General Direction of Regulatory Projects</a:t>
          </a:r>
          <a:endParaRPr lang="en-US" sz="1600" noProof="0" dirty="0">
            <a:latin typeface="Segoe UI" panose="020B0502040204020203" pitchFamily="34" charset="0"/>
            <a:cs typeface="Segoe UI" panose="020B0502040204020203" pitchFamily="34" charset="0"/>
          </a:endParaRPr>
        </a:p>
      </dgm:t>
    </dgm:pt>
    <dgm:pt modelId="{23E0D2B7-2933-4882-9787-BEB949BE22E4}" type="parTrans" cxnId="{F8A1694B-0D2F-4F03-843E-73B3AFD5C7F5}">
      <dgm:prSet/>
      <dgm:spPr/>
      <dgm:t>
        <a:bodyPr/>
        <a:lstStyle/>
        <a:p>
          <a:endParaRPr lang="en-US" sz="1400" noProof="0" dirty="0">
            <a:latin typeface="Segoe UI" panose="020B0502040204020203" pitchFamily="34" charset="0"/>
            <a:cs typeface="Segoe UI" panose="020B0502040204020203" pitchFamily="34" charset="0"/>
          </a:endParaRPr>
        </a:p>
      </dgm:t>
    </dgm:pt>
    <dgm:pt modelId="{E5F29679-061A-4D09-8D4F-C5BAA6F49687}" type="sibTrans" cxnId="{F8A1694B-0D2F-4F03-843E-73B3AFD5C7F5}">
      <dgm:prSet/>
      <dgm:spPr/>
      <dgm:t>
        <a:bodyPr/>
        <a:lstStyle/>
        <a:p>
          <a:endParaRPr lang="en-US" sz="1400" noProof="0" dirty="0">
            <a:latin typeface="Segoe UI" panose="020B0502040204020203" pitchFamily="34" charset="0"/>
            <a:cs typeface="Segoe UI" panose="020B0502040204020203" pitchFamily="34" charset="0"/>
          </a:endParaRPr>
        </a:p>
      </dgm:t>
    </dgm:pt>
    <dgm:pt modelId="{0EF498B7-BB94-4AA1-8A2A-B38F251B276A}">
      <dgm:prSet phldrT="[Texto]" custT="1"/>
      <dgm:spPr/>
      <dgm:t>
        <a:bodyPr/>
        <a:lstStyle/>
        <a:p>
          <a:r>
            <a:rPr lang="en-US" sz="1400" noProof="0" dirty="0" smtClean="0">
              <a:latin typeface="Segoe UI" panose="020B0502040204020203" pitchFamily="34" charset="0"/>
              <a:cs typeface="Segoe UI" panose="020B0502040204020203" pitchFamily="34" charset="0"/>
            </a:rPr>
            <a:t>Management of Finance &amp; Accounting</a:t>
          </a:r>
          <a:endParaRPr lang="en-US" sz="1400" noProof="0" dirty="0">
            <a:latin typeface="Segoe UI" panose="020B0502040204020203" pitchFamily="34" charset="0"/>
            <a:cs typeface="Segoe UI" panose="020B0502040204020203" pitchFamily="34" charset="0"/>
          </a:endParaRPr>
        </a:p>
      </dgm:t>
    </dgm:pt>
    <dgm:pt modelId="{75010844-49C2-45F2-B1B5-845A5186DA7D}" type="parTrans" cxnId="{F85C1FA8-3848-40A1-A171-233BF6EBCF48}">
      <dgm:prSet/>
      <dgm:spPr/>
      <dgm:t>
        <a:bodyPr/>
        <a:lstStyle/>
        <a:p>
          <a:endParaRPr lang="en-US" sz="1400" noProof="0" dirty="0">
            <a:latin typeface="Segoe UI" panose="020B0502040204020203" pitchFamily="34" charset="0"/>
            <a:cs typeface="Segoe UI" panose="020B0502040204020203" pitchFamily="34" charset="0"/>
          </a:endParaRPr>
        </a:p>
      </dgm:t>
    </dgm:pt>
    <dgm:pt modelId="{3EA01AEF-C377-4091-912A-5BD04EC20073}" type="sibTrans" cxnId="{F85C1FA8-3848-40A1-A171-233BF6EBCF48}">
      <dgm:prSet/>
      <dgm:spPr/>
      <dgm:t>
        <a:bodyPr/>
        <a:lstStyle/>
        <a:p>
          <a:endParaRPr lang="en-US" sz="1400" noProof="0" dirty="0">
            <a:latin typeface="Segoe UI" panose="020B0502040204020203" pitchFamily="34" charset="0"/>
            <a:cs typeface="Segoe UI" panose="020B0502040204020203" pitchFamily="34" charset="0"/>
          </a:endParaRPr>
        </a:p>
      </dgm:t>
    </dgm:pt>
    <dgm:pt modelId="{086062BF-1A2C-4E0A-BCA8-EF358AE2B5C4}">
      <dgm:prSet phldrT="[Texto]" custT="1"/>
      <dgm:spPr/>
      <dgm:t>
        <a:bodyPr/>
        <a:lstStyle/>
        <a:p>
          <a:r>
            <a:rPr lang="en-US" sz="1400" noProof="0" dirty="0" smtClean="0">
              <a:latin typeface="Segoe UI" panose="020B0502040204020203" pitchFamily="34" charset="0"/>
              <a:cs typeface="Segoe UI" panose="020B0502040204020203" pitchFamily="34" charset="0"/>
            </a:rPr>
            <a:t>Management of Publicity Projects</a:t>
          </a:r>
          <a:endParaRPr lang="en-US" sz="1400" noProof="0" dirty="0">
            <a:latin typeface="Segoe UI" panose="020B0502040204020203" pitchFamily="34" charset="0"/>
            <a:cs typeface="Segoe UI" panose="020B0502040204020203" pitchFamily="34" charset="0"/>
          </a:endParaRPr>
        </a:p>
      </dgm:t>
    </dgm:pt>
    <dgm:pt modelId="{7FE61B50-C9A9-4112-A6F9-2198595EBEB4}" type="parTrans" cxnId="{10442AEA-D8E4-4E32-A285-DD784AD1E39D}">
      <dgm:prSet/>
      <dgm:spPr/>
      <dgm:t>
        <a:bodyPr/>
        <a:lstStyle/>
        <a:p>
          <a:endParaRPr lang="en-US" sz="1400" noProof="0" dirty="0">
            <a:latin typeface="Segoe UI" panose="020B0502040204020203" pitchFamily="34" charset="0"/>
            <a:cs typeface="Segoe UI" panose="020B0502040204020203" pitchFamily="34" charset="0"/>
          </a:endParaRPr>
        </a:p>
      </dgm:t>
    </dgm:pt>
    <dgm:pt modelId="{0997A33E-2C0E-4784-9B0B-1E123F8D10DA}" type="sibTrans" cxnId="{10442AEA-D8E4-4E32-A285-DD784AD1E39D}">
      <dgm:prSet/>
      <dgm:spPr/>
      <dgm:t>
        <a:bodyPr/>
        <a:lstStyle/>
        <a:p>
          <a:endParaRPr lang="en-US" sz="1400" noProof="0" dirty="0">
            <a:latin typeface="Segoe UI" panose="020B0502040204020203" pitchFamily="34" charset="0"/>
            <a:cs typeface="Segoe UI" panose="020B0502040204020203" pitchFamily="34" charset="0"/>
          </a:endParaRPr>
        </a:p>
      </dgm:t>
    </dgm:pt>
    <dgm:pt modelId="{9A930A37-4F46-41C4-B949-DD366D415CB4}">
      <dgm:prSet phldrT="[Texto]" custT="1"/>
      <dgm:spPr/>
      <dgm:t>
        <a:bodyPr/>
        <a:lstStyle/>
        <a:p>
          <a:r>
            <a:rPr lang="en-US" sz="1400" noProof="0" dirty="0" smtClean="0">
              <a:latin typeface="Segoe UI" panose="020B0502040204020203" pitchFamily="34" charset="0"/>
              <a:cs typeface="Segoe UI" panose="020B0502040204020203" pitchFamily="34" charset="0"/>
            </a:rPr>
            <a:t>Sanitary Responsible</a:t>
          </a:r>
          <a:endParaRPr lang="en-US" sz="1400" noProof="0" dirty="0">
            <a:latin typeface="Segoe UI" panose="020B0502040204020203" pitchFamily="34" charset="0"/>
            <a:cs typeface="Segoe UI" panose="020B0502040204020203" pitchFamily="34" charset="0"/>
          </a:endParaRPr>
        </a:p>
      </dgm:t>
    </dgm:pt>
    <dgm:pt modelId="{DB35F2BB-8CB9-452E-807D-51E421AEE21E}" type="parTrans" cxnId="{39E50580-BFD6-4EA6-8784-FB5FD2D0C226}">
      <dgm:prSet/>
      <dgm:spPr/>
      <dgm:t>
        <a:bodyPr/>
        <a:lstStyle/>
        <a:p>
          <a:endParaRPr lang="en-US" sz="1400" noProof="0" dirty="0">
            <a:latin typeface="Segoe UI" panose="020B0502040204020203" pitchFamily="34" charset="0"/>
            <a:cs typeface="Segoe UI" panose="020B0502040204020203" pitchFamily="34" charset="0"/>
          </a:endParaRPr>
        </a:p>
      </dgm:t>
    </dgm:pt>
    <dgm:pt modelId="{36DC594C-9165-4114-BA08-3B65874D332B}" type="sibTrans" cxnId="{39E50580-BFD6-4EA6-8784-FB5FD2D0C226}">
      <dgm:prSet/>
      <dgm:spPr/>
      <dgm:t>
        <a:bodyPr/>
        <a:lstStyle/>
        <a:p>
          <a:endParaRPr lang="en-US" sz="1400" noProof="0" dirty="0">
            <a:latin typeface="Segoe UI" panose="020B0502040204020203" pitchFamily="34" charset="0"/>
            <a:cs typeface="Segoe UI" panose="020B0502040204020203" pitchFamily="34" charset="0"/>
          </a:endParaRPr>
        </a:p>
      </dgm:t>
    </dgm:pt>
    <dgm:pt modelId="{9F32D594-71B1-4F10-8F17-D72CCAE652BE}">
      <dgm:prSet phldrT="[Texto]" custT="1"/>
      <dgm:spPr/>
      <dgm:t>
        <a:bodyPr/>
        <a:lstStyle/>
        <a:p>
          <a:r>
            <a:rPr lang="en-US" sz="1400" noProof="0" dirty="0" smtClean="0">
              <a:latin typeface="Segoe UI" panose="020B0502040204020203" pitchFamily="34" charset="0"/>
              <a:cs typeface="Segoe UI" panose="020B0502040204020203" pitchFamily="34" charset="0"/>
            </a:rPr>
            <a:t>Regulatory Project Collaborators</a:t>
          </a:r>
          <a:endParaRPr lang="en-US" sz="1400" noProof="0" dirty="0">
            <a:latin typeface="Segoe UI" panose="020B0502040204020203" pitchFamily="34" charset="0"/>
            <a:cs typeface="Segoe UI" panose="020B0502040204020203" pitchFamily="34" charset="0"/>
          </a:endParaRPr>
        </a:p>
      </dgm:t>
    </dgm:pt>
    <dgm:pt modelId="{5619C139-6A38-4946-90C9-147C1CF72446}" type="parTrans" cxnId="{F69E9FA1-10C7-4F92-A89E-D32A3AE55C07}">
      <dgm:prSet/>
      <dgm:spPr/>
      <dgm:t>
        <a:bodyPr/>
        <a:lstStyle/>
        <a:p>
          <a:endParaRPr lang="en-US" sz="1400" noProof="0" dirty="0">
            <a:latin typeface="Segoe UI" panose="020B0502040204020203" pitchFamily="34" charset="0"/>
            <a:cs typeface="Segoe UI" panose="020B0502040204020203" pitchFamily="34" charset="0"/>
          </a:endParaRPr>
        </a:p>
      </dgm:t>
    </dgm:pt>
    <dgm:pt modelId="{5E8CF12C-DDD8-4CD9-954B-1F914CEF4D0C}" type="sibTrans" cxnId="{F69E9FA1-10C7-4F92-A89E-D32A3AE55C07}">
      <dgm:prSet/>
      <dgm:spPr/>
      <dgm:t>
        <a:bodyPr/>
        <a:lstStyle/>
        <a:p>
          <a:endParaRPr lang="en-US" sz="1400" noProof="0" dirty="0">
            <a:latin typeface="Segoe UI" panose="020B0502040204020203" pitchFamily="34" charset="0"/>
            <a:cs typeface="Segoe UI" panose="020B0502040204020203" pitchFamily="34" charset="0"/>
          </a:endParaRPr>
        </a:p>
      </dgm:t>
    </dgm:pt>
    <dgm:pt modelId="{F72A3689-1C4B-4ECA-9FA2-0C3AB0655119}">
      <dgm:prSet phldrT="[Texto]" custT="1"/>
      <dgm:spPr/>
      <dgm:t>
        <a:bodyPr/>
        <a:lstStyle/>
        <a:p>
          <a:r>
            <a:rPr lang="en-US" sz="1100" noProof="0" dirty="0" smtClean="0">
              <a:latin typeface="Segoe UI" panose="020B0502040204020203" pitchFamily="34" charset="0"/>
              <a:cs typeface="Segoe UI" panose="020B0502040204020203" pitchFamily="34" charset="0"/>
            </a:rPr>
            <a:t>Invoices, taxes and payment support</a:t>
          </a:r>
          <a:endParaRPr lang="en-US" sz="1100" noProof="0" dirty="0">
            <a:latin typeface="Segoe UI" panose="020B0502040204020203" pitchFamily="34" charset="0"/>
            <a:cs typeface="Segoe UI" panose="020B0502040204020203" pitchFamily="34" charset="0"/>
          </a:endParaRPr>
        </a:p>
      </dgm:t>
    </dgm:pt>
    <dgm:pt modelId="{5D82BEEB-FC05-4525-9298-EB4488718AFF}" type="parTrans" cxnId="{BE7F38BC-223E-4018-9D9B-79CD088F03FF}">
      <dgm:prSet/>
      <dgm:spPr/>
      <dgm:t>
        <a:bodyPr/>
        <a:lstStyle/>
        <a:p>
          <a:endParaRPr lang="en-US" sz="1400" noProof="0" dirty="0">
            <a:latin typeface="Segoe UI" panose="020B0502040204020203" pitchFamily="34" charset="0"/>
            <a:cs typeface="Segoe UI" panose="020B0502040204020203" pitchFamily="34" charset="0"/>
          </a:endParaRPr>
        </a:p>
      </dgm:t>
    </dgm:pt>
    <dgm:pt modelId="{01AF3B7D-2E89-4619-A20E-F5373FDFC615}" type="sibTrans" cxnId="{BE7F38BC-223E-4018-9D9B-79CD088F03FF}">
      <dgm:prSet/>
      <dgm:spPr/>
      <dgm:t>
        <a:bodyPr/>
        <a:lstStyle/>
        <a:p>
          <a:endParaRPr lang="en-US" sz="1400" noProof="0" dirty="0">
            <a:latin typeface="Segoe UI" panose="020B0502040204020203" pitchFamily="34" charset="0"/>
            <a:cs typeface="Segoe UI" panose="020B0502040204020203" pitchFamily="34" charset="0"/>
          </a:endParaRPr>
        </a:p>
      </dgm:t>
    </dgm:pt>
    <dgm:pt modelId="{BE01BB8F-D127-483B-9FCD-FAAD778C9676}">
      <dgm:prSet phldrT="[Texto]" custT="1"/>
      <dgm:spPr/>
      <dgm:t>
        <a:bodyPr/>
        <a:lstStyle/>
        <a:p>
          <a:r>
            <a:rPr lang="en-US" sz="1100" noProof="0" dirty="0" smtClean="0">
              <a:latin typeface="Segoe UI" panose="020B0502040204020203" pitchFamily="34" charset="0"/>
              <a:cs typeface="Segoe UI" panose="020B0502040204020203" pitchFamily="34" charset="0"/>
            </a:rPr>
            <a:t>Publicity and Digital marketing strategies for SRE and for clients. Image. Webpage. Trainings.</a:t>
          </a:r>
          <a:endParaRPr lang="en-US" sz="1100" noProof="0" dirty="0">
            <a:latin typeface="Segoe UI" panose="020B0502040204020203" pitchFamily="34" charset="0"/>
            <a:cs typeface="Segoe UI" panose="020B0502040204020203" pitchFamily="34" charset="0"/>
          </a:endParaRPr>
        </a:p>
      </dgm:t>
    </dgm:pt>
    <dgm:pt modelId="{8DE0C045-AFA2-40B2-9309-24EECFE44382}" type="parTrans" cxnId="{AF825D43-A82A-4531-9F42-787DB4A2FF00}">
      <dgm:prSet/>
      <dgm:spPr/>
      <dgm:t>
        <a:bodyPr/>
        <a:lstStyle/>
        <a:p>
          <a:endParaRPr lang="en-US" sz="1400" noProof="0" dirty="0">
            <a:latin typeface="Segoe UI" panose="020B0502040204020203" pitchFamily="34" charset="0"/>
            <a:cs typeface="Segoe UI" panose="020B0502040204020203" pitchFamily="34" charset="0"/>
          </a:endParaRPr>
        </a:p>
      </dgm:t>
    </dgm:pt>
    <dgm:pt modelId="{996B5A2A-F532-4A00-89A9-F488F9E4747E}" type="sibTrans" cxnId="{AF825D43-A82A-4531-9F42-787DB4A2FF00}">
      <dgm:prSet/>
      <dgm:spPr/>
      <dgm:t>
        <a:bodyPr/>
        <a:lstStyle/>
        <a:p>
          <a:endParaRPr lang="en-US" sz="1400" noProof="0" dirty="0">
            <a:latin typeface="Segoe UI" panose="020B0502040204020203" pitchFamily="34" charset="0"/>
            <a:cs typeface="Segoe UI" panose="020B0502040204020203" pitchFamily="34" charset="0"/>
          </a:endParaRPr>
        </a:p>
      </dgm:t>
    </dgm:pt>
    <dgm:pt modelId="{3F86D053-1DC8-405E-9415-0913AFE1906C}">
      <dgm:prSet phldrT="[Texto]" custT="1"/>
      <dgm:spPr/>
      <dgm:t>
        <a:bodyPr/>
        <a:lstStyle/>
        <a:p>
          <a:r>
            <a:rPr lang="en-US" sz="1100" noProof="0" dirty="0" smtClean="0">
              <a:latin typeface="Segoe UI" panose="020B0502040204020203" pitchFamily="34" charset="0"/>
              <a:cs typeface="Segoe UI" panose="020B0502040204020203" pitchFamily="34" charset="0"/>
            </a:rPr>
            <a:t>Establishment supervision. Trainings. </a:t>
          </a:r>
          <a:r>
            <a:rPr lang="en-US" sz="1100" noProof="0" dirty="0" err="1" smtClean="0">
              <a:latin typeface="Segoe UI" panose="020B0502040204020203" pitchFamily="34" charset="0"/>
              <a:cs typeface="Segoe UI" panose="020B0502040204020203" pitchFamily="34" charset="0"/>
            </a:rPr>
            <a:t>Pharmacovigialnce</a:t>
          </a:r>
          <a:r>
            <a:rPr lang="en-US" sz="1100" noProof="0" dirty="0" smtClean="0">
              <a:latin typeface="Segoe UI" panose="020B0502040204020203" pitchFamily="34" charset="0"/>
              <a:cs typeface="Segoe UI" panose="020B0502040204020203" pitchFamily="34" charset="0"/>
            </a:rPr>
            <a:t>. </a:t>
          </a:r>
          <a:r>
            <a:rPr lang="en-US" sz="1100" noProof="0" dirty="0" err="1" smtClean="0">
              <a:latin typeface="Segoe UI" panose="020B0502040204020203" pitchFamily="34" charset="0"/>
              <a:cs typeface="Segoe UI" panose="020B0502040204020203" pitchFamily="34" charset="0"/>
            </a:rPr>
            <a:t>Technosurviellance</a:t>
          </a:r>
          <a:endParaRPr lang="en-US" sz="1100" noProof="0" dirty="0">
            <a:latin typeface="Segoe UI" panose="020B0502040204020203" pitchFamily="34" charset="0"/>
            <a:cs typeface="Segoe UI" panose="020B0502040204020203" pitchFamily="34" charset="0"/>
          </a:endParaRPr>
        </a:p>
      </dgm:t>
    </dgm:pt>
    <dgm:pt modelId="{0576A4F7-A75F-4CDA-8FEA-631CDA527325}" type="parTrans" cxnId="{ED4C6853-775B-43C4-90BF-57EC4E000432}">
      <dgm:prSet/>
      <dgm:spPr/>
      <dgm:t>
        <a:bodyPr/>
        <a:lstStyle/>
        <a:p>
          <a:endParaRPr lang="en-US" sz="1400" noProof="0" dirty="0">
            <a:latin typeface="Segoe UI" panose="020B0502040204020203" pitchFamily="34" charset="0"/>
            <a:cs typeface="Segoe UI" panose="020B0502040204020203" pitchFamily="34" charset="0"/>
          </a:endParaRPr>
        </a:p>
      </dgm:t>
    </dgm:pt>
    <dgm:pt modelId="{8494748E-85FB-46D5-9F36-797E0056C2F9}" type="sibTrans" cxnId="{ED4C6853-775B-43C4-90BF-57EC4E000432}">
      <dgm:prSet/>
      <dgm:spPr/>
      <dgm:t>
        <a:bodyPr/>
        <a:lstStyle/>
        <a:p>
          <a:endParaRPr lang="en-US" sz="1400" noProof="0" dirty="0">
            <a:latin typeface="Segoe UI" panose="020B0502040204020203" pitchFamily="34" charset="0"/>
            <a:cs typeface="Segoe UI" panose="020B0502040204020203" pitchFamily="34" charset="0"/>
          </a:endParaRPr>
        </a:p>
      </dgm:t>
    </dgm:pt>
    <dgm:pt modelId="{71A77E28-3303-496D-A0EF-DC48D241AB7F}">
      <dgm:prSet phldrT="[Texto]" custT="1"/>
      <dgm:spPr/>
      <dgm:t>
        <a:bodyPr/>
        <a:lstStyle/>
        <a:p>
          <a:r>
            <a:rPr lang="en-US" sz="1100" noProof="0" dirty="0" smtClean="0">
              <a:latin typeface="Segoe UI" panose="020B0502040204020203" pitchFamily="34" charset="0"/>
              <a:cs typeface="Segoe UI" panose="020B0502040204020203" pitchFamily="34" charset="0"/>
            </a:rPr>
            <a:t>Regulatory Affairs for health products</a:t>
          </a:r>
          <a:endParaRPr lang="en-US" sz="1100" noProof="0" dirty="0">
            <a:latin typeface="Segoe UI" panose="020B0502040204020203" pitchFamily="34" charset="0"/>
            <a:cs typeface="Segoe UI" panose="020B0502040204020203" pitchFamily="34" charset="0"/>
          </a:endParaRPr>
        </a:p>
      </dgm:t>
    </dgm:pt>
    <dgm:pt modelId="{8237487C-4662-4FAF-9A99-25E4E6EF9537}" type="parTrans" cxnId="{8901808A-636B-4D01-B3F3-C4D38F398440}">
      <dgm:prSet/>
      <dgm:spPr/>
      <dgm:t>
        <a:bodyPr/>
        <a:lstStyle/>
        <a:p>
          <a:endParaRPr lang="en-US" sz="1400" noProof="0" dirty="0">
            <a:latin typeface="Segoe UI" panose="020B0502040204020203" pitchFamily="34" charset="0"/>
            <a:cs typeface="Segoe UI" panose="020B0502040204020203" pitchFamily="34" charset="0"/>
          </a:endParaRPr>
        </a:p>
      </dgm:t>
    </dgm:pt>
    <dgm:pt modelId="{63E3536A-2637-4D34-90F5-4D104828264B}" type="sibTrans" cxnId="{8901808A-636B-4D01-B3F3-C4D38F398440}">
      <dgm:prSet/>
      <dgm:spPr/>
      <dgm:t>
        <a:bodyPr/>
        <a:lstStyle/>
        <a:p>
          <a:endParaRPr lang="en-US" sz="1400" noProof="0" dirty="0">
            <a:latin typeface="Segoe UI" panose="020B0502040204020203" pitchFamily="34" charset="0"/>
            <a:cs typeface="Segoe UI" panose="020B0502040204020203" pitchFamily="34" charset="0"/>
          </a:endParaRPr>
        </a:p>
      </dgm:t>
    </dgm:pt>
    <dgm:pt modelId="{29D30D9E-9A64-4131-8C25-D09E0F24CDE6}">
      <dgm:prSet phldrT="[Texto]" custT="1"/>
      <dgm:spPr/>
      <dgm:t>
        <a:bodyPr/>
        <a:lstStyle/>
        <a:p>
          <a:r>
            <a:rPr lang="en-US" sz="900" noProof="0" dirty="0" smtClean="0">
              <a:latin typeface="Segoe UI" panose="020B0502040204020203" pitchFamily="34" charset="0"/>
              <a:cs typeface="Segoe UI" panose="020B0502040204020203" pitchFamily="34" charset="0"/>
            </a:rPr>
            <a:t>Services related to Quality Control, GMPs, Clinical Trials and regulatory advice for developments of new drugs and medical devices</a:t>
          </a:r>
          <a:endParaRPr lang="en-US" sz="900" noProof="0" dirty="0">
            <a:latin typeface="Segoe UI" panose="020B0502040204020203" pitchFamily="34" charset="0"/>
            <a:cs typeface="Segoe UI" panose="020B0502040204020203" pitchFamily="34" charset="0"/>
          </a:endParaRPr>
        </a:p>
      </dgm:t>
    </dgm:pt>
    <dgm:pt modelId="{7AAEB0FA-8E23-46AB-87BB-70C973FA32D2}" type="parTrans" cxnId="{BB67DB15-5546-4A8C-87DC-12C06AF08E42}">
      <dgm:prSet/>
      <dgm:spPr/>
      <dgm:t>
        <a:bodyPr/>
        <a:lstStyle/>
        <a:p>
          <a:endParaRPr lang="es-ES"/>
        </a:p>
      </dgm:t>
    </dgm:pt>
    <dgm:pt modelId="{7C8C11F6-C594-4908-A87B-FE5B2838CA72}" type="sibTrans" cxnId="{BB67DB15-5546-4A8C-87DC-12C06AF08E42}">
      <dgm:prSet/>
      <dgm:spPr/>
      <dgm:t>
        <a:bodyPr/>
        <a:lstStyle/>
        <a:p>
          <a:endParaRPr lang="es-ES"/>
        </a:p>
      </dgm:t>
    </dgm:pt>
    <dgm:pt modelId="{9E33098C-A34E-4B10-B7A8-A7D21A1F10CF}" type="pres">
      <dgm:prSet presAssocID="{520670F9-CA6B-4347-B88E-0540BABA7B1C}" presName="hierChild1" presStyleCnt="0">
        <dgm:presLayoutVars>
          <dgm:orgChart val="1"/>
          <dgm:chPref val="1"/>
          <dgm:dir/>
          <dgm:animOne val="branch"/>
          <dgm:animLvl val="lvl"/>
          <dgm:resizeHandles/>
        </dgm:presLayoutVars>
      </dgm:prSet>
      <dgm:spPr/>
      <dgm:t>
        <a:bodyPr/>
        <a:lstStyle/>
        <a:p>
          <a:endParaRPr lang="es-ES"/>
        </a:p>
      </dgm:t>
    </dgm:pt>
    <dgm:pt modelId="{84FC11A8-2785-4A2D-9166-6F3A10DFF1BC}" type="pres">
      <dgm:prSet presAssocID="{1C87B6BD-C833-4D9E-9671-E2CFEA03E983}" presName="hierRoot1" presStyleCnt="0">
        <dgm:presLayoutVars>
          <dgm:hierBranch val="init"/>
        </dgm:presLayoutVars>
      </dgm:prSet>
      <dgm:spPr/>
    </dgm:pt>
    <dgm:pt modelId="{74AA6D1D-35E7-4072-9169-AC5DE9607FA8}" type="pres">
      <dgm:prSet presAssocID="{1C87B6BD-C833-4D9E-9671-E2CFEA03E983}" presName="rootComposite1" presStyleCnt="0"/>
      <dgm:spPr/>
    </dgm:pt>
    <dgm:pt modelId="{85F84525-A347-4C35-B6C5-04859EB813E3}" type="pres">
      <dgm:prSet presAssocID="{1C87B6BD-C833-4D9E-9671-E2CFEA03E983}" presName="rootText1" presStyleLbl="node0" presStyleIdx="0" presStyleCnt="1">
        <dgm:presLayoutVars>
          <dgm:chPref val="3"/>
        </dgm:presLayoutVars>
      </dgm:prSet>
      <dgm:spPr/>
      <dgm:t>
        <a:bodyPr/>
        <a:lstStyle/>
        <a:p>
          <a:endParaRPr lang="es-ES"/>
        </a:p>
      </dgm:t>
    </dgm:pt>
    <dgm:pt modelId="{BFF122F0-246F-4379-BFE6-DAA983838F39}" type="pres">
      <dgm:prSet presAssocID="{1C87B6BD-C833-4D9E-9671-E2CFEA03E983}" presName="rootConnector1" presStyleLbl="node1" presStyleIdx="0" presStyleCnt="0"/>
      <dgm:spPr/>
      <dgm:t>
        <a:bodyPr/>
        <a:lstStyle/>
        <a:p>
          <a:endParaRPr lang="es-ES"/>
        </a:p>
      </dgm:t>
    </dgm:pt>
    <dgm:pt modelId="{B3E69902-7FAE-4A0C-98E5-2B15A935F9C7}" type="pres">
      <dgm:prSet presAssocID="{1C87B6BD-C833-4D9E-9671-E2CFEA03E983}" presName="hierChild2" presStyleCnt="0"/>
      <dgm:spPr/>
    </dgm:pt>
    <dgm:pt modelId="{49BFAF51-9B7B-4842-BB17-DB122A6385AD}" type="pres">
      <dgm:prSet presAssocID="{75010844-49C2-45F2-B1B5-845A5186DA7D}" presName="Name37" presStyleLbl="parChTrans1D2" presStyleIdx="0" presStyleCnt="4"/>
      <dgm:spPr/>
      <dgm:t>
        <a:bodyPr/>
        <a:lstStyle/>
        <a:p>
          <a:endParaRPr lang="es-ES"/>
        </a:p>
      </dgm:t>
    </dgm:pt>
    <dgm:pt modelId="{4AEC2A0F-38F7-42CE-BC90-61B6BE790366}" type="pres">
      <dgm:prSet presAssocID="{0EF498B7-BB94-4AA1-8A2A-B38F251B276A}" presName="hierRoot2" presStyleCnt="0">
        <dgm:presLayoutVars>
          <dgm:hierBranch val="init"/>
        </dgm:presLayoutVars>
      </dgm:prSet>
      <dgm:spPr/>
    </dgm:pt>
    <dgm:pt modelId="{EDF890D1-D2CB-4FD7-AA57-25824C29438A}" type="pres">
      <dgm:prSet presAssocID="{0EF498B7-BB94-4AA1-8A2A-B38F251B276A}" presName="rootComposite" presStyleCnt="0"/>
      <dgm:spPr/>
    </dgm:pt>
    <dgm:pt modelId="{84EAF79B-E3B0-487A-8EAE-2500C639FE91}" type="pres">
      <dgm:prSet presAssocID="{0EF498B7-BB94-4AA1-8A2A-B38F251B276A}" presName="rootText" presStyleLbl="node2" presStyleIdx="0" presStyleCnt="4">
        <dgm:presLayoutVars>
          <dgm:chPref val="3"/>
        </dgm:presLayoutVars>
      </dgm:prSet>
      <dgm:spPr/>
      <dgm:t>
        <a:bodyPr/>
        <a:lstStyle/>
        <a:p>
          <a:endParaRPr lang="es-ES"/>
        </a:p>
      </dgm:t>
    </dgm:pt>
    <dgm:pt modelId="{43D1C2D3-6FE9-48DC-A29C-B09C7C94029F}" type="pres">
      <dgm:prSet presAssocID="{0EF498B7-BB94-4AA1-8A2A-B38F251B276A}" presName="rootConnector" presStyleLbl="node2" presStyleIdx="0" presStyleCnt="4"/>
      <dgm:spPr/>
      <dgm:t>
        <a:bodyPr/>
        <a:lstStyle/>
        <a:p>
          <a:endParaRPr lang="es-ES"/>
        </a:p>
      </dgm:t>
    </dgm:pt>
    <dgm:pt modelId="{4B6E0BDB-0050-446E-8AF4-AF061769C54C}" type="pres">
      <dgm:prSet presAssocID="{0EF498B7-BB94-4AA1-8A2A-B38F251B276A}" presName="hierChild4" presStyleCnt="0"/>
      <dgm:spPr/>
    </dgm:pt>
    <dgm:pt modelId="{58268C03-1476-4155-A5D1-CDBDB10A4E70}" type="pres">
      <dgm:prSet presAssocID="{5D82BEEB-FC05-4525-9298-EB4488718AFF}" presName="Name37" presStyleLbl="parChTrans1D3" presStyleIdx="0" presStyleCnt="5"/>
      <dgm:spPr/>
      <dgm:t>
        <a:bodyPr/>
        <a:lstStyle/>
        <a:p>
          <a:endParaRPr lang="es-ES"/>
        </a:p>
      </dgm:t>
    </dgm:pt>
    <dgm:pt modelId="{8785DB2F-AC23-4178-8716-D4FF9F31B07B}" type="pres">
      <dgm:prSet presAssocID="{F72A3689-1C4B-4ECA-9FA2-0C3AB0655119}" presName="hierRoot2" presStyleCnt="0">
        <dgm:presLayoutVars>
          <dgm:hierBranch val="init"/>
        </dgm:presLayoutVars>
      </dgm:prSet>
      <dgm:spPr/>
    </dgm:pt>
    <dgm:pt modelId="{D0F6C4F3-1538-4152-BE61-B6FF18AEF35E}" type="pres">
      <dgm:prSet presAssocID="{F72A3689-1C4B-4ECA-9FA2-0C3AB0655119}" presName="rootComposite" presStyleCnt="0"/>
      <dgm:spPr/>
    </dgm:pt>
    <dgm:pt modelId="{8EBC2E4F-C0CA-4935-AB13-A3E1B549D893}" type="pres">
      <dgm:prSet presAssocID="{F72A3689-1C4B-4ECA-9FA2-0C3AB0655119}" presName="rootText" presStyleLbl="node3" presStyleIdx="0" presStyleCnt="5">
        <dgm:presLayoutVars>
          <dgm:chPref val="3"/>
        </dgm:presLayoutVars>
      </dgm:prSet>
      <dgm:spPr/>
      <dgm:t>
        <a:bodyPr/>
        <a:lstStyle/>
        <a:p>
          <a:endParaRPr lang="es-ES"/>
        </a:p>
      </dgm:t>
    </dgm:pt>
    <dgm:pt modelId="{7C797F68-5228-4A38-8DA2-B7CB9D094DAD}" type="pres">
      <dgm:prSet presAssocID="{F72A3689-1C4B-4ECA-9FA2-0C3AB0655119}" presName="rootConnector" presStyleLbl="node3" presStyleIdx="0" presStyleCnt="5"/>
      <dgm:spPr/>
      <dgm:t>
        <a:bodyPr/>
        <a:lstStyle/>
        <a:p>
          <a:endParaRPr lang="es-ES"/>
        </a:p>
      </dgm:t>
    </dgm:pt>
    <dgm:pt modelId="{B959847B-A388-4796-9950-062629E3BDF7}" type="pres">
      <dgm:prSet presAssocID="{F72A3689-1C4B-4ECA-9FA2-0C3AB0655119}" presName="hierChild4" presStyleCnt="0"/>
      <dgm:spPr/>
    </dgm:pt>
    <dgm:pt modelId="{10EA20C5-DFB5-4063-B9C7-A57113ACFAC9}" type="pres">
      <dgm:prSet presAssocID="{F72A3689-1C4B-4ECA-9FA2-0C3AB0655119}" presName="hierChild5" presStyleCnt="0"/>
      <dgm:spPr/>
    </dgm:pt>
    <dgm:pt modelId="{E76B03A0-8EC8-4D53-8845-868FC971CDEE}" type="pres">
      <dgm:prSet presAssocID="{0EF498B7-BB94-4AA1-8A2A-B38F251B276A}" presName="hierChild5" presStyleCnt="0"/>
      <dgm:spPr/>
    </dgm:pt>
    <dgm:pt modelId="{8354DDDE-F056-4D68-888B-FFC4593F3FE2}" type="pres">
      <dgm:prSet presAssocID="{7FE61B50-C9A9-4112-A6F9-2198595EBEB4}" presName="Name37" presStyleLbl="parChTrans1D2" presStyleIdx="1" presStyleCnt="4"/>
      <dgm:spPr/>
      <dgm:t>
        <a:bodyPr/>
        <a:lstStyle/>
        <a:p>
          <a:endParaRPr lang="es-ES"/>
        </a:p>
      </dgm:t>
    </dgm:pt>
    <dgm:pt modelId="{4700211C-740B-4F42-B343-16B4B589797C}" type="pres">
      <dgm:prSet presAssocID="{086062BF-1A2C-4E0A-BCA8-EF358AE2B5C4}" presName="hierRoot2" presStyleCnt="0">
        <dgm:presLayoutVars>
          <dgm:hierBranch val="init"/>
        </dgm:presLayoutVars>
      </dgm:prSet>
      <dgm:spPr/>
    </dgm:pt>
    <dgm:pt modelId="{477D80D4-05BA-423B-B21D-3C82490FD414}" type="pres">
      <dgm:prSet presAssocID="{086062BF-1A2C-4E0A-BCA8-EF358AE2B5C4}" presName="rootComposite" presStyleCnt="0"/>
      <dgm:spPr/>
    </dgm:pt>
    <dgm:pt modelId="{80A2CC2B-5CC3-44EF-B991-453D10ADA775}" type="pres">
      <dgm:prSet presAssocID="{086062BF-1A2C-4E0A-BCA8-EF358AE2B5C4}" presName="rootText" presStyleLbl="node2" presStyleIdx="1" presStyleCnt="4">
        <dgm:presLayoutVars>
          <dgm:chPref val="3"/>
        </dgm:presLayoutVars>
      </dgm:prSet>
      <dgm:spPr/>
      <dgm:t>
        <a:bodyPr/>
        <a:lstStyle/>
        <a:p>
          <a:endParaRPr lang="es-ES"/>
        </a:p>
      </dgm:t>
    </dgm:pt>
    <dgm:pt modelId="{EF72618C-B50C-4FD8-90F4-3382D124217D}" type="pres">
      <dgm:prSet presAssocID="{086062BF-1A2C-4E0A-BCA8-EF358AE2B5C4}" presName="rootConnector" presStyleLbl="node2" presStyleIdx="1" presStyleCnt="4"/>
      <dgm:spPr/>
      <dgm:t>
        <a:bodyPr/>
        <a:lstStyle/>
        <a:p>
          <a:endParaRPr lang="es-ES"/>
        </a:p>
      </dgm:t>
    </dgm:pt>
    <dgm:pt modelId="{366A5A16-8337-4C16-8297-8E9214B80704}" type="pres">
      <dgm:prSet presAssocID="{086062BF-1A2C-4E0A-BCA8-EF358AE2B5C4}" presName="hierChild4" presStyleCnt="0"/>
      <dgm:spPr/>
    </dgm:pt>
    <dgm:pt modelId="{482EB4AC-755A-4730-AA48-FB35D19AABD2}" type="pres">
      <dgm:prSet presAssocID="{8DE0C045-AFA2-40B2-9309-24EECFE44382}" presName="Name37" presStyleLbl="parChTrans1D3" presStyleIdx="1" presStyleCnt="5"/>
      <dgm:spPr/>
      <dgm:t>
        <a:bodyPr/>
        <a:lstStyle/>
        <a:p>
          <a:endParaRPr lang="es-ES"/>
        </a:p>
      </dgm:t>
    </dgm:pt>
    <dgm:pt modelId="{8E38F2F6-D451-4225-924D-0820731A70CB}" type="pres">
      <dgm:prSet presAssocID="{BE01BB8F-D127-483B-9FCD-FAAD778C9676}" presName="hierRoot2" presStyleCnt="0">
        <dgm:presLayoutVars>
          <dgm:hierBranch val="init"/>
        </dgm:presLayoutVars>
      </dgm:prSet>
      <dgm:spPr/>
    </dgm:pt>
    <dgm:pt modelId="{BF0C9C13-7778-4C1D-B6D2-813ECD879CE8}" type="pres">
      <dgm:prSet presAssocID="{BE01BB8F-D127-483B-9FCD-FAAD778C9676}" presName="rootComposite" presStyleCnt="0"/>
      <dgm:spPr/>
    </dgm:pt>
    <dgm:pt modelId="{3ACCC0E9-40C9-4E87-8F3D-5AE25F262146}" type="pres">
      <dgm:prSet presAssocID="{BE01BB8F-D127-483B-9FCD-FAAD778C9676}" presName="rootText" presStyleLbl="node3" presStyleIdx="1" presStyleCnt="5">
        <dgm:presLayoutVars>
          <dgm:chPref val="3"/>
        </dgm:presLayoutVars>
      </dgm:prSet>
      <dgm:spPr/>
      <dgm:t>
        <a:bodyPr/>
        <a:lstStyle/>
        <a:p>
          <a:endParaRPr lang="es-ES"/>
        </a:p>
      </dgm:t>
    </dgm:pt>
    <dgm:pt modelId="{238F7176-E569-4112-8EAA-A1BB320DE39C}" type="pres">
      <dgm:prSet presAssocID="{BE01BB8F-D127-483B-9FCD-FAAD778C9676}" presName="rootConnector" presStyleLbl="node3" presStyleIdx="1" presStyleCnt="5"/>
      <dgm:spPr/>
      <dgm:t>
        <a:bodyPr/>
        <a:lstStyle/>
        <a:p>
          <a:endParaRPr lang="es-ES"/>
        </a:p>
      </dgm:t>
    </dgm:pt>
    <dgm:pt modelId="{4C6F0CB7-2367-4BD1-B8C2-D471E38B56D3}" type="pres">
      <dgm:prSet presAssocID="{BE01BB8F-D127-483B-9FCD-FAAD778C9676}" presName="hierChild4" presStyleCnt="0"/>
      <dgm:spPr/>
    </dgm:pt>
    <dgm:pt modelId="{FF1D7A1C-27B3-4953-8E8E-788297A63918}" type="pres">
      <dgm:prSet presAssocID="{BE01BB8F-D127-483B-9FCD-FAAD778C9676}" presName="hierChild5" presStyleCnt="0"/>
      <dgm:spPr/>
    </dgm:pt>
    <dgm:pt modelId="{1C7BE2E7-CD98-46D4-9147-D7E4371AA6C5}" type="pres">
      <dgm:prSet presAssocID="{086062BF-1A2C-4E0A-BCA8-EF358AE2B5C4}" presName="hierChild5" presStyleCnt="0"/>
      <dgm:spPr/>
    </dgm:pt>
    <dgm:pt modelId="{DF44E108-22D1-4E4E-9753-BEB784A69A38}" type="pres">
      <dgm:prSet presAssocID="{DB35F2BB-8CB9-452E-807D-51E421AEE21E}" presName="Name37" presStyleLbl="parChTrans1D2" presStyleIdx="2" presStyleCnt="4"/>
      <dgm:spPr/>
      <dgm:t>
        <a:bodyPr/>
        <a:lstStyle/>
        <a:p>
          <a:endParaRPr lang="es-ES"/>
        </a:p>
      </dgm:t>
    </dgm:pt>
    <dgm:pt modelId="{1E43FB71-4441-42FC-B86A-1BD5A87F4FD8}" type="pres">
      <dgm:prSet presAssocID="{9A930A37-4F46-41C4-B949-DD366D415CB4}" presName="hierRoot2" presStyleCnt="0">
        <dgm:presLayoutVars>
          <dgm:hierBranch val="init"/>
        </dgm:presLayoutVars>
      </dgm:prSet>
      <dgm:spPr/>
    </dgm:pt>
    <dgm:pt modelId="{1FEE5EDA-B572-4F4F-8751-15DC58920ED9}" type="pres">
      <dgm:prSet presAssocID="{9A930A37-4F46-41C4-B949-DD366D415CB4}" presName="rootComposite" presStyleCnt="0"/>
      <dgm:spPr/>
    </dgm:pt>
    <dgm:pt modelId="{2DD8AFAF-DDEC-4590-B507-F56A8D7AD44C}" type="pres">
      <dgm:prSet presAssocID="{9A930A37-4F46-41C4-B949-DD366D415CB4}" presName="rootText" presStyleLbl="node2" presStyleIdx="2" presStyleCnt="4">
        <dgm:presLayoutVars>
          <dgm:chPref val="3"/>
        </dgm:presLayoutVars>
      </dgm:prSet>
      <dgm:spPr/>
      <dgm:t>
        <a:bodyPr/>
        <a:lstStyle/>
        <a:p>
          <a:endParaRPr lang="es-ES"/>
        </a:p>
      </dgm:t>
    </dgm:pt>
    <dgm:pt modelId="{F94394EE-AD65-4F35-AA15-D6E8446B8A44}" type="pres">
      <dgm:prSet presAssocID="{9A930A37-4F46-41C4-B949-DD366D415CB4}" presName="rootConnector" presStyleLbl="node2" presStyleIdx="2" presStyleCnt="4"/>
      <dgm:spPr/>
      <dgm:t>
        <a:bodyPr/>
        <a:lstStyle/>
        <a:p>
          <a:endParaRPr lang="es-ES"/>
        </a:p>
      </dgm:t>
    </dgm:pt>
    <dgm:pt modelId="{905F29A2-39EC-4A6A-97DD-6E91A471E9B0}" type="pres">
      <dgm:prSet presAssocID="{9A930A37-4F46-41C4-B949-DD366D415CB4}" presName="hierChild4" presStyleCnt="0"/>
      <dgm:spPr/>
    </dgm:pt>
    <dgm:pt modelId="{6F0080A1-C3AA-4FA9-A478-E0CF10126C77}" type="pres">
      <dgm:prSet presAssocID="{0576A4F7-A75F-4CDA-8FEA-631CDA527325}" presName="Name37" presStyleLbl="parChTrans1D3" presStyleIdx="2" presStyleCnt="5"/>
      <dgm:spPr/>
      <dgm:t>
        <a:bodyPr/>
        <a:lstStyle/>
        <a:p>
          <a:endParaRPr lang="es-ES"/>
        </a:p>
      </dgm:t>
    </dgm:pt>
    <dgm:pt modelId="{69AB065F-DA87-43AD-8CDC-7EE2E3F24BE8}" type="pres">
      <dgm:prSet presAssocID="{3F86D053-1DC8-405E-9415-0913AFE1906C}" presName="hierRoot2" presStyleCnt="0">
        <dgm:presLayoutVars>
          <dgm:hierBranch val="init"/>
        </dgm:presLayoutVars>
      </dgm:prSet>
      <dgm:spPr/>
    </dgm:pt>
    <dgm:pt modelId="{3AC8529A-0B59-467C-888B-E4F4CAE92C93}" type="pres">
      <dgm:prSet presAssocID="{3F86D053-1DC8-405E-9415-0913AFE1906C}" presName="rootComposite" presStyleCnt="0"/>
      <dgm:spPr/>
    </dgm:pt>
    <dgm:pt modelId="{F75B1873-016C-4C70-A394-84B030554938}" type="pres">
      <dgm:prSet presAssocID="{3F86D053-1DC8-405E-9415-0913AFE1906C}" presName="rootText" presStyleLbl="node3" presStyleIdx="2" presStyleCnt="5">
        <dgm:presLayoutVars>
          <dgm:chPref val="3"/>
        </dgm:presLayoutVars>
      </dgm:prSet>
      <dgm:spPr/>
      <dgm:t>
        <a:bodyPr/>
        <a:lstStyle/>
        <a:p>
          <a:endParaRPr lang="es-ES"/>
        </a:p>
      </dgm:t>
    </dgm:pt>
    <dgm:pt modelId="{075E0483-029A-4B2F-AF75-76AF227C5B19}" type="pres">
      <dgm:prSet presAssocID="{3F86D053-1DC8-405E-9415-0913AFE1906C}" presName="rootConnector" presStyleLbl="node3" presStyleIdx="2" presStyleCnt="5"/>
      <dgm:spPr/>
      <dgm:t>
        <a:bodyPr/>
        <a:lstStyle/>
        <a:p>
          <a:endParaRPr lang="es-ES"/>
        </a:p>
      </dgm:t>
    </dgm:pt>
    <dgm:pt modelId="{E3B85E2F-8DF9-487E-BDB9-E47E569954E7}" type="pres">
      <dgm:prSet presAssocID="{3F86D053-1DC8-405E-9415-0913AFE1906C}" presName="hierChild4" presStyleCnt="0"/>
      <dgm:spPr/>
    </dgm:pt>
    <dgm:pt modelId="{7B994568-A705-44D5-926F-D3F11D981DAE}" type="pres">
      <dgm:prSet presAssocID="{3F86D053-1DC8-405E-9415-0913AFE1906C}" presName="hierChild5" presStyleCnt="0"/>
      <dgm:spPr/>
    </dgm:pt>
    <dgm:pt modelId="{8D4E9004-88C0-48F7-A8A7-638F18DA9A44}" type="pres">
      <dgm:prSet presAssocID="{9A930A37-4F46-41C4-B949-DD366D415CB4}" presName="hierChild5" presStyleCnt="0"/>
      <dgm:spPr/>
    </dgm:pt>
    <dgm:pt modelId="{253D012D-7F40-453B-B22E-6FBC11D63144}" type="pres">
      <dgm:prSet presAssocID="{5619C139-6A38-4946-90C9-147C1CF72446}" presName="Name37" presStyleLbl="parChTrans1D2" presStyleIdx="3" presStyleCnt="4"/>
      <dgm:spPr/>
      <dgm:t>
        <a:bodyPr/>
        <a:lstStyle/>
        <a:p>
          <a:endParaRPr lang="es-ES"/>
        </a:p>
      </dgm:t>
    </dgm:pt>
    <dgm:pt modelId="{4141BF63-11A9-4537-9EA4-9FBF1BC4B4D5}" type="pres">
      <dgm:prSet presAssocID="{9F32D594-71B1-4F10-8F17-D72CCAE652BE}" presName="hierRoot2" presStyleCnt="0">
        <dgm:presLayoutVars>
          <dgm:hierBranch val="init"/>
        </dgm:presLayoutVars>
      </dgm:prSet>
      <dgm:spPr/>
    </dgm:pt>
    <dgm:pt modelId="{290558E5-361D-415E-BBDA-202F3F4B8EAC}" type="pres">
      <dgm:prSet presAssocID="{9F32D594-71B1-4F10-8F17-D72CCAE652BE}" presName="rootComposite" presStyleCnt="0"/>
      <dgm:spPr/>
    </dgm:pt>
    <dgm:pt modelId="{4390CF3C-42DA-4C1D-B5FB-33E7B9FFF2E0}" type="pres">
      <dgm:prSet presAssocID="{9F32D594-71B1-4F10-8F17-D72CCAE652BE}" presName="rootText" presStyleLbl="node2" presStyleIdx="3" presStyleCnt="4">
        <dgm:presLayoutVars>
          <dgm:chPref val="3"/>
        </dgm:presLayoutVars>
      </dgm:prSet>
      <dgm:spPr/>
      <dgm:t>
        <a:bodyPr/>
        <a:lstStyle/>
        <a:p>
          <a:endParaRPr lang="es-ES"/>
        </a:p>
      </dgm:t>
    </dgm:pt>
    <dgm:pt modelId="{898C18C1-CA65-4574-9710-BB6DFBB6129E}" type="pres">
      <dgm:prSet presAssocID="{9F32D594-71B1-4F10-8F17-D72CCAE652BE}" presName="rootConnector" presStyleLbl="node2" presStyleIdx="3" presStyleCnt="4"/>
      <dgm:spPr/>
      <dgm:t>
        <a:bodyPr/>
        <a:lstStyle/>
        <a:p>
          <a:endParaRPr lang="es-ES"/>
        </a:p>
      </dgm:t>
    </dgm:pt>
    <dgm:pt modelId="{DC17B159-ED45-46ED-9C1A-277999FDE3C2}" type="pres">
      <dgm:prSet presAssocID="{9F32D594-71B1-4F10-8F17-D72CCAE652BE}" presName="hierChild4" presStyleCnt="0"/>
      <dgm:spPr/>
    </dgm:pt>
    <dgm:pt modelId="{0B7D2E46-3F92-4C2F-9E31-29D30B0A9FFC}" type="pres">
      <dgm:prSet presAssocID="{7AAEB0FA-8E23-46AB-87BB-70C973FA32D2}" presName="Name37" presStyleLbl="parChTrans1D3" presStyleIdx="3" presStyleCnt="5"/>
      <dgm:spPr/>
      <dgm:t>
        <a:bodyPr/>
        <a:lstStyle/>
        <a:p>
          <a:endParaRPr lang="es-ES"/>
        </a:p>
      </dgm:t>
    </dgm:pt>
    <dgm:pt modelId="{6EDBB8CA-1239-4872-9E7A-B15EDB51ABF1}" type="pres">
      <dgm:prSet presAssocID="{29D30D9E-9A64-4131-8C25-D09E0F24CDE6}" presName="hierRoot2" presStyleCnt="0">
        <dgm:presLayoutVars>
          <dgm:hierBranch val="init"/>
        </dgm:presLayoutVars>
      </dgm:prSet>
      <dgm:spPr/>
    </dgm:pt>
    <dgm:pt modelId="{90007BE1-77DD-4830-A12E-892D4282ABF5}" type="pres">
      <dgm:prSet presAssocID="{29D30D9E-9A64-4131-8C25-D09E0F24CDE6}" presName="rootComposite" presStyleCnt="0"/>
      <dgm:spPr/>
    </dgm:pt>
    <dgm:pt modelId="{9579DFBC-1899-4780-BC0A-B64F43D81C87}" type="pres">
      <dgm:prSet presAssocID="{29D30D9E-9A64-4131-8C25-D09E0F24CDE6}" presName="rootText" presStyleLbl="node3" presStyleIdx="3" presStyleCnt="5">
        <dgm:presLayoutVars>
          <dgm:chPref val="3"/>
        </dgm:presLayoutVars>
      </dgm:prSet>
      <dgm:spPr/>
      <dgm:t>
        <a:bodyPr/>
        <a:lstStyle/>
        <a:p>
          <a:endParaRPr lang="es-ES"/>
        </a:p>
      </dgm:t>
    </dgm:pt>
    <dgm:pt modelId="{11CCB8E8-2420-4A15-B778-D7C3A9024958}" type="pres">
      <dgm:prSet presAssocID="{29D30D9E-9A64-4131-8C25-D09E0F24CDE6}" presName="rootConnector" presStyleLbl="node3" presStyleIdx="3" presStyleCnt="5"/>
      <dgm:spPr/>
      <dgm:t>
        <a:bodyPr/>
        <a:lstStyle/>
        <a:p>
          <a:endParaRPr lang="es-ES"/>
        </a:p>
      </dgm:t>
    </dgm:pt>
    <dgm:pt modelId="{1DB7C833-7774-4C19-B0E6-E194755C0E40}" type="pres">
      <dgm:prSet presAssocID="{29D30D9E-9A64-4131-8C25-D09E0F24CDE6}" presName="hierChild4" presStyleCnt="0"/>
      <dgm:spPr/>
    </dgm:pt>
    <dgm:pt modelId="{20307617-1047-4A92-B476-E0C2526939E0}" type="pres">
      <dgm:prSet presAssocID="{29D30D9E-9A64-4131-8C25-D09E0F24CDE6}" presName="hierChild5" presStyleCnt="0"/>
      <dgm:spPr/>
    </dgm:pt>
    <dgm:pt modelId="{2A6599C9-BFD1-4939-8DB8-ADDEC50C64C7}" type="pres">
      <dgm:prSet presAssocID="{8237487C-4662-4FAF-9A99-25E4E6EF9537}" presName="Name37" presStyleLbl="parChTrans1D3" presStyleIdx="4" presStyleCnt="5"/>
      <dgm:spPr/>
      <dgm:t>
        <a:bodyPr/>
        <a:lstStyle/>
        <a:p>
          <a:endParaRPr lang="es-ES"/>
        </a:p>
      </dgm:t>
    </dgm:pt>
    <dgm:pt modelId="{DF10DF98-11BC-4DDD-85A3-53FC233C94CF}" type="pres">
      <dgm:prSet presAssocID="{71A77E28-3303-496D-A0EF-DC48D241AB7F}" presName="hierRoot2" presStyleCnt="0">
        <dgm:presLayoutVars>
          <dgm:hierBranch val="init"/>
        </dgm:presLayoutVars>
      </dgm:prSet>
      <dgm:spPr/>
    </dgm:pt>
    <dgm:pt modelId="{8216C6F0-AA89-4C0A-AA1C-D523FCB59CFD}" type="pres">
      <dgm:prSet presAssocID="{71A77E28-3303-496D-A0EF-DC48D241AB7F}" presName="rootComposite" presStyleCnt="0"/>
      <dgm:spPr/>
    </dgm:pt>
    <dgm:pt modelId="{B397DB63-B0C1-44B9-97A2-5964F18FD773}" type="pres">
      <dgm:prSet presAssocID="{71A77E28-3303-496D-A0EF-DC48D241AB7F}" presName="rootText" presStyleLbl="node3" presStyleIdx="4" presStyleCnt="5">
        <dgm:presLayoutVars>
          <dgm:chPref val="3"/>
        </dgm:presLayoutVars>
      </dgm:prSet>
      <dgm:spPr/>
      <dgm:t>
        <a:bodyPr/>
        <a:lstStyle/>
        <a:p>
          <a:endParaRPr lang="es-ES"/>
        </a:p>
      </dgm:t>
    </dgm:pt>
    <dgm:pt modelId="{595E749A-D7EB-4C41-A921-EE345475467F}" type="pres">
      <dgm:prSet presAssocID="{71A77E28-3303-496D-A0EF-DC48D241AB7F}" presName="rootConnector" presStyleLbl="node3" presStyleIdx="4" presStyleCnt="5"/>
      <dgm:spPr/>
      <dgm:t>
        <a:bodyPr/>
        <a:lstStyle/>
        <a:p>
          <a:endParaRPr lang="es-ES"/>
        </a:p>
      </dgm:t>
    </dgm:pt>
    <dgm:pt modelId="{3AE116C3-3648-49F5-AF8B-980C59B39A14}" type="pres">
      <dgm:prSet presAssocID="{71A77E28-3303-496D-A0EF-DC48D241AB7F}" presName="hierChild4" presStyleCnt="0"/>
      <dgm:spPr/>
    </dgm:pt>
    <dgm:pt modelId="{FE0292CA-10AC-441A-8F44-E58BAEA7C701}" type="pres">
      <dgm:prSet presAssocID="{71A77E28-3303-496D-A0EF-DC48D241AB7F}" presName="hierChild5" presStyleCnt="0"/>
      <dgm:spPr/>
    </dgm:pt>
    <dgm:pt modelId="{6154CBA7-F7B6-4DF8-93A6-527F2F40F413}" type="pres">
      <dgm:prSet presAssocID="{9F32D594-71B1-4F10-8F17-D72CCAE652BE}" presName="hierChild5" presStyleCnt="0"/>
      <dgm:spPr/>
    </dgm:pt>
    <dgm:pt modelId="{588A8994-C8AD-49BC-87F2-BDABDBE4B234}" type="pres">
      <dgm:prSet presAssocID="{1C87B6BD-C833-4D9E-9671-E2CFEA03E983}" presName="hierChild3" presStyleCnt="0"/>
      <dgm:spPr/>
    </dgm:pt>
  </dgm:ptLst>
  <dgm:cxnLst>
    <dgm:cxn modelId="{5E9390B5-04AC-4CAE-AE33-FC0258E577E5}" type="presOf" srcId="{5619C139-6A38-4946-90C9-147C1CF72446}" destId="{253D012D-7F40-453B-B22E-6FBC11D63144}" srcOrd="0" destOrd="0" presId="urn:microsoft.com/office/officeart/2005/8/layout/orgChart1"/>
    <dgm:cxn modelId="{AB585917-F2AA-4580-BEFC-2B4A09900A20}" type="presOf" srcId="{7FE61B50-C9A9-4112-A6F9-2198595EBEB4}" destId="{8354DDDE-F056-4D68-888B-FFC4593F3FE2}" srcOrd="0" destOrd="0" presId="urn:microsoft.com/office/officeart/2005/8/layout/orgChart1"/>
    <dgm:cxn modelId="{1197F0E4-55A9-4A8D-B8F3-82CD9887206A}" type="presOf" srcId="{BE01BB8F-D127-483B-9FCD-FAAD778C9676}" destId="{238F7176-E569-4112-8EAA-A1BB320DE39C}" srcOrd="1" destOrd="0" presId="urn:microsoft.com/office/officeart/2005/8/layout/orgChart1"/>
    <dgm:cxn modelId="{F4404204-25C8-48D4-A16C-E277FC7F3AE2}" type="presOf" srcId="{9F32D594-71B1-4F10-8F17-D72CCAE652BE}" destId="{898C18C1-CA65-4574-9710-BB6DFBB6129E}" srcOrd="1" destOrd="0" presId="urn:microsoft.com/office/officeart/2005/8/layout/orgChart1"/>
    <dgm:cxn modelId="{BE7F38BC-223E-4018-9D9B-79CD088F03FF}" srcId="{0EF498B7-BB94-4AA1-8A2A-B38F251B276A}" destId="{F72A3689-1C4B-4ECA-9FA2-0C3AB0655119}" srcOrd="0" destOrd="0" parTransId="{5D82BEEB-FC05-4525-9298-EB4488718AFF}" sibTransId="{01AF3B7D-2E89-4619-A20E-F5373FDFC615}"/>
    <dgm:cxn modelId="{AF825D43-A82A-4531-9F42-787DB4A2FF00}" srcId="{086062BF-1A2C-4E0A-BCA8-EF358AE2B5C4}" destId="{BE01BB8F-D127-483B-9FCD-FAAD778C9676}" srcOrd="0" destOrd="0" parTransId="{8DE0C045-AFA2-40B2-9309-24EECFE44382}" sibTransId="{996B5A2A-F532-4A00-89A9-F488F9E4747E}"/>
    <dgm:cxn modelId="{703826C9-948A-473A-B6A8-F8909C4EC99E}" type="presOf" srcId="{1C87B6BD-C833-4D9E-9671-E2CFEA03E983}" destId="{85F84525-A347-4C35-B6C5-04859EB813E3}" srcOrd="0" destOrd="0" presId="urn:microsoft.com/office/officeart/2005/8/layout/orgChart1"/>
    <dgm:cxn modelId="{D8A14DB4-B331-42DB-8D46-80C165A4EC30}" type="presOf" srcId="{0EF498B7-BB94-4AA1-8A2A-B38F251B276A}" destId="{43D1C2D3-6FE9-48DC-A29C-B09C7C94029F}" srcOrd="1" destOrd="0" presId="urn:microsoft.com/office/officeart/2005/8/layout/orgChart1"/>
    <dgm:cxn modelId="{D5E6AC3D-9D0F-42BE-A007-D4B5A036C3ED}" type="presOf" srcId="{3F86D053-1DC8-405E-9415-0913AFE1906C}" destId="{F75B1873-016C-4C70-A394-84B030554938}" srcOrd="0" destOrd="0" presId="urn:microsoft.com/office/officeart/2005/8/layout/orgChart1"/>
    <dgm:cxn modelId="{545E8F7C-3210-4359-A6FD-1A351F550AC7}" type="presOf" srcId="{F72A3689-1C4B-4ECA-9FA2-0C3AB0655119}" destId="{7C797F68-5228-4A38-8DA2-B7CB9D094DAD}" srcOrd="1" destOrd="0" presId="urn:microsoft.com/office/officeart/2005/8/layout/orgChart1"/>
    <dgm:cxn modelId="{718C6478-1287-4924-9300-0F6C576E8A92}" type="presOf" srcId="{BE01BB8F-D127-483B-9FCD-FAAD778C9676}" destId="{3ACCC0E9-40C9-4E87-8F3D-5AE25F262146}" srcOrd="0" destOrd="0" presId="urn:microsoft.com/office/officeart/2005/8/layout/orgChart1"/>
    <dgm:cxn modelId="{225181CD-23AE-4F80-982F-82A92E5B23DA}" type="presOf" srcId="{8237487C-4662-4FAF-9A99-25E4E6EF9537}" destId="{2A6599C9-BFD1-4939-8DB8-ADDEC50C64C7}" srcOrd="0" destOrd="0" presId="urn:microsoft.com/office/officeart/2005/8/layout/orgChart1"/>
    <dgm:cxn modelId="{BF2128EC-3C03-412F-B62A-BBD57DEBE43E}" type="presOf" srcId="{DB35F2BB-8CB9-452E-807D-51E421AEE21E}" destId="{DF44E108-22D1-4E4E-9753-BEB784A69A38}" srcOrd="0" destOrd="0" presId="urn:microsoft.com/office/officeart/2005/8/layout/orgChart1"/>
    <dgm:cxn modelId="{76021DAF-B1C7-40FE-BD18-9A546B6FD896}" type="presOf" srcId="{0576A4F7-A75F-4CDA-8FEA-631CDA527325}" destId="{6F0080A1-C3AA-4FA9-A478-E0CF10126C77}" srcOrd="0" destOrd="0" presId="urn:microsoft.com/office/officeart/2005/8/layout/orgChart1"/>
    <dgm:cxn modelId="{8901808A-636B-4D01-B3F3-C4D38F398440}" srcId="{9F32D594-71B1-4F10-8F17-D72CCAE652BE}" destId="{71A77E28-3303-496D-A0EF-DC48D241AB7F}" srcOrd="1" destOrd="0" parTransId="{8237487C-4662-4FAF-9A99-25E4E6EF9537}" sibTransId="{63E3536A-2637-4D34-90F5-4D104828264B}"/>
    <dgm:cxn modelId="{ED4C6853-775B-43C4-90BF-57EC4E000432}" srcId="{9A930A37-4F46-41C4-B949-DD366D415CB4}" destId="{3F86D053-1DC8-405E-9415-0913AFE1906C}" srcOrd="0" destOrd="0" parTransId="{0576A4F7-A75F-4CDA-8FEA-631CDA527325}" sibTransId="{8494748E-85FB-46D5-9F36-797E0056C2F9}"/>
    <dgm:cxn modelId="{981FB4E8-64EC-405C-9B00-80335FC88049}" type="presOf" srcId="{F72A3689-1C4B-4ECA-9FA2-0C3AB0655119}" destId="{8EBC2E4F-C0CA-4935-AB13-A3E1B549D893}" srcOrd="0" destOrd="0" presId="urn:microsoft.com/office/officeart/2005/8/layout/orgChart1"/>
    <dgm:cxn modelId="{A82F7EF8-BE4E-46F7-8FC3-D8CB83D4FD8A}" type="presOf" srcId="{086062BF-1A2C-4E0A-BCA8-EF358AE2B5C4}" destId="{EF72618C-B50C-4FD8-90F4-3382D124217D}" srcOrd="1" destOrd="0" presId="urn:microsoft.com/office/officeart/2005/8/layout/orgChart1"/>
    <dgm:cxn modelId="{F8A1694B-0D2F-4F03-843E-73B3AFD5C7F5}" srcId="{520670F9-CA6B-4347-B88E-0540BABA7B1C}" destId="{1C87B6BD-C833-4D9E-9671-E2CFEA03E983}" srcOrd="0" destOrd="0" parTransId="{23E0D2B7-2933-4882-9787-BEB949BE22E4}" sibTransId="{E5F29679-061A-4D09-8D4F-C5BAA6F49687}"/>
    <dgm:cxn modelId="{9D38A7C9-C385-457F-AA43-BC3BAE38EA8D}" type="presOf" srcId="{086062BF-1A2C-4E0A-BCA8-EF358AE2B5C4}" destId="{80A2CC2B-5CC3-44EF-B991-453D10ADA775}" srcOrd="0" destOrd="0" presId="urn:microsoft.com/office/officeart/2005/8/layout/orgChart1"/>
    <dgm:cxn modelId="{76ED3FE3-8396-47DD-A2EF-30D25FE0ECA4}" type="presOf" srcId="{7AAEB0FA-8E23-46AB-87BB-70C973FA32D2}" destId="{0B7D2E46-3F92-4C2F-9E31-29D30B0A9FFC}" srcOrd="0" destOrd="0" presId="urn:microsoft.com/office/officeart/2005/8/layout/orgChart1"/>
    <dgm:cxn modelId="{181C3A4B-5474-4E44-A069-52D284390A9E}" type="presOf" srcId="{0EF498B7-BB94-4AA1-8A2A-B38F251B276A}" destId="{84EAF79B-E3B0-487A-8EAE-2500C639FE91}" srcOrd="0" destOrd="0" presId="urn:microsoft.com/office/officeart/2005/8/layout/orgChart1"/>
    <dgm:cxn modelId="{03D9F9D2-53FE-44E6-A789-C31E609275A9}" type="presOf" srcId="{9A930A37-4F46-41C4-B949-DD366D415CB4}" destId="{F94394EE-AD65-4F35-AA15-D6E8446B8A44}" srcOrd="1" destOrd="0" presId="urn:microsoft.com/office/officeart/2005/8/layout/orgChart1"/>
    <dgm:cxn modelId="{1594BEC5-38FA-4687-9DDD-887069483476}" type="presOf" srcId="{9F32D594-71B1-4F10-8F17-D72CCAE652BE}" destId="{4390CF3C-42DA-4C1D-B5FB-33E7B9FFF2E0}" srcOrd="0" destOrd="0" presId="urn:microsoft.com/office/officeart/2005/8/layout/orgChart1"/>
    <dgm:cxn modelId="{39E50580-BFD6-4EA6-8784-FB5FD2D0C226}" srcId="{1C87B6BD-C833-4D9E-9671-E2CFEA03E983}" destId="{9A930A37-4F46-41C4-B949-DD366D415CB4}" srcOrd="2" destOrd="0" parTransId="{DB35F2BB-8CB9-452E-807D-51E421AEE21E}" sibTransId="{36DC594C-9165-4114-BA08-3B65874D332B}"/>
    <dgm:cxn modelId="{5770BB15-53AC-49FD-A5AE-936C38BD6606}" type="presOf" srcId="{71A77E28-3303-496D-A0EF-DC48D241AB7F}" destId="{595E749A-D7EB-4C41-A921-EE345475467F}" srcOrd="1" destOrd="0" presId="urn:microsoft.com/office/officeart/2005/8/layout/orgChart1"/>
    <dgm:cxn modelId="{EC1543F2-142B-447F-818A-5F0F9657AE8C}" type="presOf" srcId="{29D30D9E-9A64-4131-8C25-D09E0F24CDE6}" destId="{11CCB8E8-2420-4A15-B778-D7C3A9024958}" srcOrd="1" destOrd="0" presId="urn:microsoft.com/office/officeart/2005/8/layout/orgChart1"/>
    <dgm:cxn modelId="{C8F7B378-C265-4440-AA32-F0FEB1C0B8D6}" type="presOf" srcId="{8DE0C045-AFA2-40B2-9309-24EECFE44382}" destId="{482EB4AC-755A-4730-AA48-FB35D19AABD2}" srcOrd="0" destOrd="0" presId="urn:microsoft.com/office/officeart/2005/8/layout/orgChart1"/>
    <dgm:cxn modelId="{EA23FCED-F61D-4EDB-9C22-F8D71EDF599F}" type="presOf" srcId="{520670F9-CA6B-4347-B88E-0540BABA7B1C}" destId="{9E33098C-A34E-4B10-B7A8-A7D21A1F10CF}" srcOrd="0" destOrd="0" presId="urn:microsoft.com/office/officeart/2005/8/layout/orgChart1"/>
    <dgm:cxn modelId="{13D39625-F27A-4999-B38F-2AEB4A3AA1F7}" type="presOf" srcId="{3F86D053-1DC8-405E-9415-0913AFE1906C}" destId="{075E0483-029A-4B2F-AF75-76AF227C5B19}" srcOrd="1" destOrd="0" presId="urn:microsoft.com/office/officeart/2005/8/layout/orgChart1"/>
    <dgm:cxn modelId="{E842675F-C1C4-4886-970E-ABDEC277AD42}" type="presOf" srcId="{71A77E28-3303-496D-A0EF-DC48D241AB7F}" destId="{B397DB63-B0C1-44B9-97A2-5964F18FD773}" srcOrd="0" destOrd="0" presId="urn:microsoft.com/office/officeart/2005/8/layout/orgChart1"/>
    <dgm:cxn modelId="{F85C1FA8-3848-40A1-A171-233BF6EBCF48}" srcId="{1C87B6BD-C833-4D9E-9671-E2CFEA03E983}" destId="{0EF498B7-BB94-4AA1-8A2A-B38F251B276A}" srcOrd="0" destOrd="0" parTransId="{75010844-49C2-45F2-B1B5-845A5186DA7D}" sibTransId="{3EA01AEF-C377-4091-912A-5BD04EC20073}"/>
    <dgm:cxn modelId="{55C746C2-2A8E-4CAD-A4BB-3105F4E2E48F}" type="presOf" srcId="{75010844-49C2-45F2-B1B5-845A5186DA7D}" destId="{49BFAF51-9B7B-4842-BB17-DB122A6385AD}" srcOrd="0" destOrd="0" presId="urn:microsoft.com/office/officeart/2005/8/layout/orgChart1"/>
    <dgm:cxn modelId="{A15DEEB6-BA01-4949-B204-8617606B5841}" type="presOf" srcId="{9A930A37-4F46-41C4-B949-DD366D415CB4}" destId="{2DD8AFAF-DDEC-4590-B507-F56A8D7AD44C}" srcOrd="0" destOrd="0" presId="urn:microsoft.com/office/officeart/2005/8/layout/orgChart1"/>
    <dgm:cxn modelId="{F69E9FA1-10C7-4F92-A89E-D32A3AE55C07}" srcId="{1C87B6BD-C833-4D9E-9671-E2CFEA03E983}" destId="{9F32D594-71B1-4F10-8F17-D72CCAE652BE}" srcOrd="3" destOrd="0" parTransId="{5619C139-6A38-4946-90C9-147C1CF72446}" sibTransId="{5E8CF12C-DDD8-4CD9-954B-1F914CEF4D0C}"/>
    <dgm:cxn modelId="{BB67DB15-5546-4A8C-87DC-12C06AF08E42}" srcId="{9F32D594-71B1-4F10-8F17-D72CCAE652BE}" destId="{29D30D9E-9A64-4131-8C25-D09E0F24CDE6}" srcOrd="0" destOrd="0" parTransId="{7AAEB0FA-8E23-46AB-87BB-70C973FA32D2}" sibTransId="{7C8C11F6-C594-4908-A87B-FE5B2838CA72}"/>
    <dgm:cxn modelId="{10442AEA-D8E4-4E32-A285-DD784AD1E39D}" srcId="{1C87B6BD-C833-4D9E-9671-E2CFEA03E983}" destId="{086062BF-1A2C-4E0A-BCA8-EF358AE2B5C4}" srcOrd="1" destOrd="0" parTransId="{7FE61B50-C9A9-4112-A6F9-2198595EBEB4}" sibTransId="{0997A33E-2C0E-4784-9B0B-1E123F8D10DA}"/>
    <dgm:cxn modelId="{5B022396-86E6-458E-B6FE-082528593614}" type="presOf" srcId="{29D30D9E-9A64-4131-8C25-D09E0F24CDE6}" destId="{9579DFBC-1899-4780-BC0A-B64F43D81C87}" srcOrd="0" destOrd="0" presId="urn:microsoft.com/office/officeart/2005/8/layout/orgChart1"/>
    <dgm:cxn modelId="{AE282BE4-913F-457E-AB95-BF96C2C72D34}" type="presOf" srcId="{5D82BEEB-FC05-4525-9298-EB4488718AFF}" destId="{58268C03-1476-4155-A5D1-CDBDB10A4E70}" srcOrd="0" destOrd="0" presId="urn:microsoft.com/office/officeart/2005/8/layout/orgChart1"/>
    <dgm:cxn modelId="{10023EEE-23E4-44A7-832E-E8DCACFC606F}" type="presOf" srcId="{1C87B6BD-C833-4D9E-9671-E2CFEA03E983}" destId="{BFF122F0-246F-4379-BFE6-DAA983838F39}" srcOrd="1" destOrd="0" presId="urn:microsoft.com/office/officeart/2005/8/layout/orgChart1"/>
    <dgm:cxn modelId="{F0506A34-067A-4C18-856A-0E4CED220D11}" type="presParOf" srcId="{9E33098C-A34E-4B10-B7A8-A7D21A1F10CF}" destId="{84FC11A8-2785-4A2D-9166-6F3A10DFF1BC}" srcOrd="0" destOrd="0" presId="urn:microsoft.com/office/officeart/2005/8/layout/orgChart1"/>
    <dgm:cxn modelId="{E8012537-5E2F-42C5-B3C4-6AD2D44E6D60}" type="presParOf" srcId="{84FC11A8-2785-4A2D-9166-6F3A10DFF1BC}" destId="{74AA6D1D-35E7-4072-9169-AC5DE9607FA8}" srcOrd="0" destOrd="0" presId="urn:microsoft.com/office/officeart/2005/8/layout/orgChart1"/>
    <dgm:cxn modelId="{3ED1F6DC-094C-4F29-ABB7-93BE152299F9}" type="presParOf" srcId="{74AA6D1D-35E7-4072-9169-AC5DE9607FA8}" destId="{85F84525-A347-4C35-B6C5-04859EB813E3}" srcOrd="0" destOrd="0" presId="urn:microsoft.com/office/officeart/2005/8/layout/orgChart1"/>
    <dgm:cxn modelId="{0960B499-6709-4299-91BC-437AB1971965}" type="presParOf" srcId="{74AA6D1D-35E7-4072-9169-AC5DE9607FA8}" destId="{BFF122F0-246F-4379-BFE6-DAA983838F39}" srcOrd="1" destOrd="0" presId="urn:microsoft.com/office/officeart/2005/8/layout/orgChart1"/>
    <dgm:cxn modelId="{05DFB6E3-80B6-42E9-A18C-376DCA98BADF}" type="presParOf" srcId="{84FC11A8-2785-4A2D-9166-6F3A10DFF1BC}" destId="{B3E69902-7FAE-4A0C-98E5-2B15A935F9C7}" srcOrd="1" destOrd="0" presId="urn:microsoft.com/office/officeart/2005/8/layout/orgChart1"/>
    <dgm:cxn modelId="{C4ED1C59-50D6-4ADA-8E78-83608E522C3F}" type="presParOf" srcId="{B3E69902-7FAE-4A0C-98E5-2B15A935F9C7}" destId="{49BFAF51-9B7B-4842-BB17-DB122A6385AD}" srcOrd="0" destOrd="0" presId="urn:microsoft.com/office/officeart/2005/8/layout/orgChart1"/>
    <dgm:cxn modelId="{E20E2E1F-5B25-4104-834B-33842B77756E}" type="presParOf" srcId="{B3E69902-7FAE-4A0C-98E5-2B15A935F9C7}" destId="{4AEC2A0F-38F7-42CE-BC90-61B6BE790366}" srcOrd="1" destOrd="0" presId="urn:microsoft.com/office/officeart/2005/8/layout/orgChart1"/>
    <dgm:cxn modelId="{7C690575-B7B7-4AA4-B7A8-00B23DCCDC92}" type="presParOf" srcId="{4AEC2A0F-38F7-42CE-BC90-61B6BE790366}" destId="{EDF890D1-D2CB-4FD7-AA57-25824C29438A}" srcOrd="0" destOrd="0" presId="urn:microsoft.com/office/officeart/2005/8/layout/orgChart1"/>
    <dgm:cxn modelId="{60B14A6E-D732-40B7-82FA-3B923DD0FC74}" type="presParOf" srcId="{EDF890D1-D2CB-4FD7-AA57-25824C29438A}" destId="{84EAF79B-E3B0-487A-8EAE-2500C639FE91}" srcOrd="0" destOrd="0" presId="urn:microsoft.com/office/officeart/2005/8/layout/orgChart1"/>
    <dgm:cxn modelId="{C4CC1D48-F5DF-4927-8851-59CFDAF1B992}" type="presParOf" srcId="{EDF890D1-D2CB-4FD7-AA57-25824C29438A}" destId="{43D1C2D3-6FE9-48DC-A29C-B09C7C94029F}" srcOrd="1" destOrd="0" presId="urn:microsoft.com/office/officeart/2005/8/layout/orgChart1"/>
    <dgm:cxn modelId="{E2922A01-2617-4509-B24E-913F2284DA44}" type="presParOf" srcId="{4AEC2A0F-38F7-42CE-BC90-61B6BE790366}" destId="{4B6E0BDB-0050-446E-8AF4-AF061769C54C}" srcOrd="1" destOrd="0" presId="urn:microsoft.com/office/officeart/2005/8/layout/orgChart1"/>
    <dgm:cxn modelId="{E2C1FC88-CA09-4100-95DB-F0EBF1F39A80}" type="presParOf" srcId="{4B6E0BDB-0050-446E-8AF4-AF061769C54C}" destId="{58268C03-1476-4155-A5D1-CDBDB10A4E70}" srcOrd="0" destOrd="0" presId="urn:microsoft.com/office/officeart/2005/8/layout/orgChart1"/>
    <dgm:cxn modelId="{D19A7185-865B-4952-B8AC-E3A78B03C81C}" type="presParOf" srcId="{4B6E0BDB-0050-446E-8AF4-AF061769C54C}" destId="{8785DB2F-AC23-4178-8716-D4FF9F31B07B}" srcOrd="1" destOrd="0" presId="urn:microsoft.com/office/officeart/2005/8/layout/orgChart1"/>
    <dgm:cxn modelId="{ED0F2BDB-8152-4248-8E09-A4EA65432095}" type="presParOf" srcId="{8785DB2F-AC23-4178-8716-D4FF9F31B07B}" destId="{D0F6C4F3-1538-4152-BE61-B6FF18AEF35E}" srcOrd="0" destOrd="0" presId="urn:microsoft.com/office/officeart/2005/8/layout/orgChart1"/>
    <dgm:cxn modelId="{0CBCAAA9-9CC7-4ADB-AD4F-4D6A8308FDEF}" type="presParOf" srcId="{D0F6C4F3-1538-4152-BE61-B6FF18AEF35E}" destId="{8EBC2E4F-C0CA-4935-AB13-A3E1B549D893}" srcOrd="0" destOrd="0" presId="urn:microsoft.com/office/officeart/2005/8/layout/orgChart1"/>
    <dgm:cxn modelId="{94F706FD-027F-465F-95C2-28552F20BB46}" type="presParOf" srcId="{D0F6C4F3-1538-4152-BE61-B6FF18AEF35E}" destId="{7C797F68-5228-4A38-8DA2-B7CB9D094DAD}" srcOrd="1" destOrd="0" presId="urn:microsoft.com/office/officeart/2005/8/layout/orgChart1"/>
    <dgm:cxn modelId="{83026771-F45E-4495-BF5D-AC17A6F63572}" type="presParOf" srcId="{8785DB2F-AC23-4178-8716-D4FF9F31B07B}" destId="{B959847B-A388-4796-9950-062629E3BDF7}" srcOrd="1" destOrd="0" presId="urn:microsoft.com/office/officeart/2005/8/layout/orgChart1"/>
    <dgm:cxn modelId="{20B524C5-9B67-4262-ABEE-E32C96F715F2}" type="presParOf" srcId="{8785DB2F-AC23-4178-8716-D4FF9F31B07B}" destId="{10EA20C5-DFB5-4063-B9C7-A57113ACFAC9}" srcOrd="2" destOrd="0" presId="urn:microsoft.com/office/officeart/2005/8/layout/orgChart1"/>
    <dgm:cxn modelId="{5FA906F3-5B13-4DD8-B9DE-6BCAC4B11A09}" type="presParOf" srcId="{4AEC2A0F-38F7-42CE-BC90-61B6BE790366}" destId="{E76B03A0-8EC8-4D53-8845-868FC971CDEE}" srcOrd="2" destOrd="0" presId="urn:microsoft.com/office/officeart/2005/8/layout/orgChart1"/>
    <dgm:cxn modelId="{B0D3200D-A7EE-443C-9449-131ABF7033EC}" type="presParOf" srcId="{B3E69902-7FAE-4A0C-98E5-2B15A935F9C7}" destId="{8354DDDE-F056-4D68-888B-FFC4593F3FE2}" srcOrd="2" destOrd="0" presId="urn:microsoft.com/office/officeart/2005/8/layout/orgChart1"/>
    <dgm:cxn modelId="{9F158813-1EF6-4775-BBA2-1F329BBFD38F}" type="presParOf" srcId="{B3E69902-7FAE-4A0C-98E5-2B15A935F9C7}" destId="{4700211C-740B-4F42-B343-16B4B589797C}" srcOrd="3" destOrd="0" presId="urn:microsoft.com/office/officeart/2005/8/layout/orgChart1"/>
    <dgm:cxn modelId="{A6FEF3F6-71ED-498D-A9BB-075192AD1028}" type="presParOf" srcId="{4700211C-740B-4F42-B343-16B4B589797C}" destId="{477D80D4-05BA-423B-B21D-3C82490FD414}" srcOrd="0" destOrd="0" presId="urn:microsoft.com/office/officeart/2005/8/layout/orgChart1"/>
    <dgm:cxn modelId="{174CD46E-C2EF-4C45-9472-DC486D89183B}" type="presParOf" srcId="{477D80D4-05BA-423B-B21D-3C82490FD414}" destId="{80A2CC2B-5CC3-44EF-B991-453D10ADA775}" srcOrd="0" destOrd="0" presId="urn:microsoft.com/office/officeart/2005/8/layout/orgChart1"/>
    <dgm:cxn modelId="{4DA93C2A-EE8A-4403-8343-38DAFD6F4839}" type="presParOf" srcId="{477D80D4-05BA-423B-B21D-3C82490FD414}" destId="{EF72618C-B50C-4FD8-90F4-3382D124217D}" srcOrd="1" destOrd="0" presId="urn:microsoft.com/office/officeart/2005/8/layout/orgChart1"/>
    <dgm:cxn modelId="{CAE2611C-6A1A-45C7-AEA1-A1D51CFEBFBC}" type="presParOf" srcId="{4700211C-740B-4F42-B343-16B4B589797C}" destId="{366A5A16-8337-4C16-8297-8E9214B80704}" srcOrd="1" destOrd="0" presId="urn:microsoft.com/office/officeart/2005/8/layout/orgChart1"/>
    <dgm:cxn modelId="{CD14C498-B57D-4C68-AA71-F818E8B3AD35}" type="presParOf" srcId="{366A5A16-8337-4C16-8297-8E9214B80704}" destId="{482EB4AC-755A-4730-AA48-FB35D19AABD2}" srcOrd="0" destOrd="0" presId="urn:microsoft.com/office/officeart/2005/8/layout/orgChart1"/>
    <dgm:cxn modelId="{9DAB5D30-496A-4C3B-B4E6-4FFDE8C54EE4}" type="presParOf" srcId="{366A5A16-8337-4C16-8297-8E9214B80704}" destId="{8E38F2F6-D451-4225-924D-0820731A70CB}" srcOrd="1" destOrd="0" presId="urn:microsoft.com/office/officeart/2005/8/layout/orgChart1"/>
    <dgm:cxn modelId="{455B411A-3525-4E09-98BD-D8F31AF6B93D}" type="presParOf" srcId="{8E38F2F6-D451-4225-924D-0820731A70CB}" destId="{BF0C9C13-7778-4C1D-B6D2-813ECD879CE8}" srcOrd="0" destOrd="0" presId="urn:microsoft.com/office/officeart/2005/8/layout/orgChart1"/>
    <dgm:cxn modelId="{24637B7C-7B1D-4133-8BB1-E83D47D51F97}" type="presParOf" srcId="{BF0C9C13-7778-4C1D-B6D2-813ECD879CE8}" destId="{3ACCC0E9-40C9-4E87-8F3D-5AE25F262146}" srcOrd="0" destOrd="0" presId="urn:microsoft.com/office/officeart/2005/8/layout/orgChart1"/>
    <dgm:cxn modelId="{B4BB95E6-0B15-4C6A-B14D-9EC2E4021AA7}" type="presParOf" srcId="{BF0C9C13-7778-4C1D-B6D2-813ECD879CE8}" destId="{238F7176-E569-4112-8EAA-A1BB320DE39C}" srcOrd="1" destOrd="0" presId="urn:microsoft.com/office/officeart/2005/8/layout/orgChart1"/>
    <dgm:cxn modelId="{8440D616-C747-4860-A3B1-74470A256940}" type="presParOf" srcId="{8E38F2F6-D451-4225-924D-0820731A70CB}" destId="{4C6F0CB7-2367-4BD1-B8C2-D471E38B56D3}" srcOrd="1" destOrd="0" presId="urn:microsoft.com/office/officeart/2005/8/layout/orgChart1"/>
    <dgm:cxn modelId="{5748D87C-88F2-47BB-B171-603719709CE4}" type="presParOf" srcId="{8E38F2F6-D451-4225-924D-0820731A70CB}" destId="{FF1D7A1C-27B3-4953-8E8E-788297A63918}" srcOrd="2" destOrd="0" presId="urn:microsoft.com/office/officeart/2005/8/layout/orgChart1"/>
    <dgm:cxn modelId="{B86E05A0-E121-47A5-92EB-6F0281CB1447}" type="presParOf" srcId="{4700211C-740B-4F42-B343-16B4B589797C}" destId="{1C7BE2E7-CD98-46D4-9147-D7E4371AA6C5}" srcOrd="2" destOrd="0" presId="urn:microsoft.com/office/officeart/2005/8/layout/orgChart1"/>
    <dgm:cxn modelId="{DB440E01-FC4B-4222-8996-8A9F3429EB2F}" type="presParOf" srcId="{B3E69902-7FAE-4A0C-98E5-2B15A935F9C7}" destId="{DF44E108-22D1-4E4E-9753-BEB784A69A38}" srcOrd="4" destOrd="0" presId="urn:microsoft.com/office/officeart/2005/8/layout/orgChart1"/>
    <dgm:cxn modelId="{A7245BA1-4D51-434B-9D37-707A10C8A18B}" type="presParOf" srcId="{B3E69902-7FAE-4A0C-98E5-2B15A935F9C7}" destId="{1E43FB71-4441-42FC-B86A-1BD5A87F4FD8}" srcOrd="5" destOrd="0" presId="urn:microsoft.com/office/officeart/2005/8/layout/orgChart1"/>
    <dgm:cxn modelId="{FB73C39A-31A8-48B2-8D50-C3B57A42B8C6}" type="presParOf" srcId="{1E43FB71-4441-42FC-B86A-1BD5A87F4FD8}" destId="{1FEE5EDA-B572-4F4F-8751-15DC58920ED9}" srcOrd="0" destOrd="0" presId="urn:microsoft.com/office/officeart/2005/8/layout/orgChart1"/>
    <dgm:cxn modelId="{112F2519-2704-40E9-B289-4530D5E23F6A}" type="presParOf" srcId="{1FEE5EDA-B572-4F4F-8751-15DC58920ED9}" destId="{2DD8AFAF-DDEC-4590-B507-F56A8D7AD44C}" srcOrd="0" destOrd="0" presId="urn:microsoft.com/office/officeart/2005/8/layout/orgChart1"/>
    <dgm:cxn modelId="{4CCB3811-93D5-4493-9515-00239D5CDD74}" type="presParOf" srcId="{1FEE5EDA-B572-4F4F-8751-15DC58920ED9}" destId="{F94394EE-AD65-4F35-AA15-D6E8446B8A44}" srcOrd="1" destOrd="0" presId="urn:microsoft.com/office/officeart/2005/8/layout/orgChart1"/>
    <dgm:cxn modelId="{CEDAEC7B-08AF-4877-B3FB-FE236C32E7C2}" type="presParOf" srcId="{1E43FB71-4441-42FC-B86A-1BD5A87F4FD8}" destId="{905F29A2-39EC-4A6A-97DD-6E91A471E9B0}" srcOrd="1" destOrd="0" presId="urn:microsoft.com/office/officeart/2005/8/layout/orgChart1"/>
    <dgm:cxn modelId="{CB549C4E-4B86-459C-B2E0-A62C6C70C1BA}" type="presParOf" srcId="{905F29A2-39EC-4A6A-97DD-6E91A471E9B0}" destId="{6F0080A1-C3AA-4FA9-A478-E0CF10126C77}" srcOrd="0" destOrd="0" presId="urn:microsoft.com/office/officeart/2005/8/layout/orgChart1"/>
    <dgm:cxn modelId="{5AC37AA3-CCBA-40D9-A4AC-36BD485D4320}" type="presParOf" srcId="{905F29A2-39EC-4A6A-97DD-6E91A471E9B0}" destId="{69AB065F-DA87-43AD-8CDC-7EE2E3F24BE8}" srcOrd="1" destOrd="0" presId="urn:microsoft.com/office/officeart/2005/8/layout/orgChart1"/>
    <dgm:cxn modelId="{0DC831E4-AC0F-4BB2-9795-FD0E0C87513E}" type="presParOf" srcId="{69AB065F-DA87-43AD-8CDC-7EE2E3F24BE8}" destId="{3AC8529A-0B59-467C-888B-E4F4CAE92C93}" srcOrd="0" destOrd="0" presId="urn:microsoft.com/office/officeart/2005/8/layout/orgChart1"/>
    <dgm:cxn modelId="{E8FF5940-6495-4BDC-A9FB-F6BFA104BDAF}" type="presParOf" srcId="{3AC8529A-0B59-467C-888B-E4F4CAE92C93}" destId="{F75B1873-016C-4C70-A394-84B030554938}" srcOrd="0" destOrd="0" presId="urn:microsoft.com/office/officeart/2005/8/layout/orgChart1"/>
    <dgm:cxn modelId="{740D3DE0-E745-414C-82A2-AA3D329564D9}" type="presParOf" srcId="{3AC8529A-0B59-467C-888B-E4F4CAE92C93}" destId="{075E0483-029A-4B2F-AF75-76AF227C5B19}" srcOrd="1" destOrd="0" presId="urn:microsoft.com/office/officeart/2005/8/layout/orgChart1"/>
    <dgm:cxn modelId="{806FB70A-F905-4C3C-9869-1AF52F17EAE8}" type="presParOf" srcId="{69AB065F-DA87-43AD-8CDC-7EE2E3F24BE8}" destId="{E3B85E2F-8DF9-487E-BDB9-E47E569954E7}" srcOrd="1" destOrd="0" presId="urn:microsoft.com/office/officeart/2005/8/layout/orgChart1"/>
    <dgm:cxn modelId="{81E7ED81-ED6A-4EC5-B8A4-E40E63871899}" type="presParOf" srcId="{69AB065F-DA87-43AD-8CDC-7EE2E3F24BE8}" destId="{7B994568-A705-44D5-926F-D3F11D981DAE}" srcOrd="2" destOrd="0" presId="urn:microsoft.com/office/officeart/2005/8/layout/orgChart1"/>
    <dgm:cxn modelId="{9B73B6C1-EC37-4362-898D-2D94E1ADE94C}" type="presParOf" srcId="{1E43FB71-4441-42FC-B86A-1BD5A87F4FD8}" destId="{8D4E9004-88C0-48F7-A8A7-638F18DA9A44}" srcOrd="2" destOrd="0" presId="urn:microsoft.com/office/officeart/2005/8/layout/orgChart1"/>
    <dgm:cxn modelId="{18CE568E-E12F-4F9E-90F0-1C1553FD32D5}" type="presParOf" srcId="{B3E69902-7FAE-4A0C-98E5-2B15A935F9C7}" destId="{253D012D-7F40-453B-B22E-6FBC11D63144}" srcOrd="6" destOrd="0" presId="urn:microsoft.com/office/officeart/2005/8/layout/orgChart1"/>
    <dgm:cxn modelId="{ECF248B2-5428-4A20-AEFE-D411A92670F8}" type="presParOf" srcId="{B3E69902-7FAE-4A0C-98E5-2B15A935F9C7}" destId="{4141BF63-11A9-4537-9EA4-9FBF1BC4B4D5}" srcOrd="7" destOrd="0" presId="urn:microsoft.com/office/officeart/2005/8/layout/orgChart1"/>
    <dgm:cxn modelId="{3D6C4C8E-D2D9-49BB-911B-7BDBE8A46F66}" type="presParOf" srcId="{4141BF63-11A9-4537-9EA4-9FBF1BC4B4D5}" destId="{290558E5-361D-415E-BBDA-202F3F4B8EAC}" srcOrd="0" destOrd="0" presId="urn:microsoft.com/office/officeart/2005/8/layout/orgChart1"/>
    <dgm:cxn modelId="{FBE75CD9-5406-440F-997E-171DCCFBA169}" type="presParOf" srcId="{290558E5-361D-415E-BBDA-202F3F4B8EAC}" destId="{4390CF3C-42DA-4C1D-B5FB-33E7B9FFF2E0}" srcOrd="0" destOrd="0" presId="urn:microsoft.com/office/officeart/2005/8/layout/orgChart1"/>
    <dgm:cxn modelId="{D0D142F0-3D8E-4C9B-90AC-853C17F00F9C}" type="presParOf" srcId="{290558E5-361D-415E-BBDA-202F3F4B8EAC}" destId="{898C18C1-CA65-4574-9710-BB6DFBB6129E}" srcOrd="1" destOrd="0" presId="urn:microsoft.com/office/officeart/2005/8/layout/orgChart1"/>
    <dgm:cxn modelId="{9751B75D-6DF7-4F8F-8E94-E251D6CC4174}" type="presParOf" srcId="{4141BF63-11A9-4537-9EA4-9FBF1BC4B4D5}" destId="{DC17B159-ED45-46ED-9C1A-277999FDE3C2}" srcOrd="1" destOrd="0" presId="urn:microsoft.com/office/officeart/2005/8/layout/orgChart1"/>
    <dgm:cxn modelId="{5D3D8D73-8336-46B2-9F81-8999289C3AEC}" type="presParOf" srcId="{DC17B159-ED45-46ED-9C1A-277999FDE3C2}" destId="{0B7D2E46-3F92-4C2F-9E31-29D30B0A9FFC}" srcOrd="0" destOrd="0" presId="urn:microsoft.com/office/officeart/2005/8/layout/orgChart1"/>
    <dgm:cxn modelId="{29861C1F-F807-4A5C-AC49-F3D5D4FE015F}" type="presParOf" srcId="{DC17B159-ED45-46ED-9C1A-277999FDE3C2}" destId="{6EDBB8CA-1239-4872-9E7A-B15EDB51ABF1}" srcOrd="1" destOrd="0" presId="urn:microsoft.com/office/officeart/2005/8/layout/orgChart1"/>
    <dgm:cxn modelId="{6360CD6F-020F-4CC7-A5E1-F04872A6055C}" type="presParOf" srcId="{6EDBB8CA-1239-4872-9E7A-B15EDB51ABF1}" destId="{90007BE1-77DD-4830-A12E-892D4282ABF5}" srcOrd="0" destOrd="0" presId="urn:microsoft.com/office/officeart/2005/8/layout/orgChart1"/>
    <dgm:cxn modelId="{539581A0-2FD4-4946-BCD9-A8842D97F8B4}" type="presParOf" srcId="{90007BE1-77DD-4830-A12E-892D4282ABF5}" destId="{9579DFBC-1899-4780-BC0A-B64F43D81C87}" srcOrd="0" destOrd="0" presId="urn:microsoft.com/office/officeart/2005/8/layout/orgChart1"/>
    <dgm:cxn modelId="{EEBFAD82-F06B-436C-A4A4-B8329B87195D}" type="presParOf" srcId="{90007BE1-77DD-4830-A12E-892D4282ABF5}" destId="{11CCB8E8-2420-4A15-B778-D7C3A9024958}" srcOrd="1" destOrd="0" presId="urn:microsoft.com/office/officeart/2005/8/layout/orgChart1"/>
    <dgm:cxn modelId="{14C1B574-7528-4F41-AA28-ECD74E1B3C48}" type="presParOf" srcId="{6EDBB8CA-1239-4872-9E7A-B15EDB51ABF1}" destId="{1DB7C833-7774-4C19-B0E6-E194755C0E40}" srcOrd="1" destOrd="0" presId="urn:microsoft.com/office/officeart/2005/8/layout/orgChart1"/>
    <dgm:cxn modelId="{72270E7E-DE79-43E1-91D5-FBA759615863}" type="presParOf" srcId="{6EDBB8CA-1239-4872-9E7A-B15EDB51ABF1}" destId="{20307617-1047-4A92-B476-E0C2526939E0}" srcOrd="2" destOrd="0" presId="urn:microsoft.com/office/officeart/2005/8/layout/orgChart1"/>
    <dgm:cxn modelId="{C38F0D36-A059-4D4A-B622-68705F78C667}" type="presParOf" srcId="{DC17B159-ED45-46ED-9C1A-277999FDE3C2}" destId="{2A6599C9-BFD1-4939-8DB8-ADDEC50C64C7}" srcOrd="2" destOrd="0" presId="urn:microsoft.com/office/officeart/2005/8/layout/orgChart1"/>
    <dgm:cxn modelId="{D699665E-EBB1-4F55-9D61-28F351664A2F}" type="presParOf" srcId="{DC17B159-ED45-46ED-9C1A-277999FDE3C2}" destId="{DF10DF98-11BC-4DDD-85A3-53FC233C94CF}" srcOrd="3" destOrd="0" presId="urn:microsoft.com/office/officeart/2005/8/layout/orgChart1"/>
    <dgm:cxn modelId="{863CA49F-8625-44A6-A741-59B3F0511324}" type="presParOf" srcId="{DF10DF98-11BC-4DDD-85A3-53FC233C94CF}" destId="{8216C6F0-AA89-4C0A-AA1C-D523FCB59CFD}" srcOrd="0" destOrd="0" presId="urn:microsoft.com/office/officeart/2005/8/layout/orgChart1"/>
    <dgm:cxn modelId="{371EBACA-54F8-4F99-96EA-F51B6A333270}" type="presParOf" srcId="{8216C6F0-AA89-4C0A-AA1C-D523FCB59CFD}" destId="{B397DB63-B0C1-44B9-97A2-5964F18FD773}" srcOrd="0" destOrd="0" presId="urn:microsoft.com/office/officeart/2005/8/layout/orgChart1"/>
    <dgm:cxn modelId="{93AFAFE2-5326-4AD8-A64F-2595A90C35FB}" type="presParOf" srcId="{8216C6F0-AA89-4C0A-AA1C-D523FCB59CFD}" destId="{595E749A-D7EB-4C41-A921-EE345475467F}" srcOrd="1" destOrd="0" presId="urn:microsoft.com/office/officeart/2005/8/layout/orgChart1"/>
    <dgm:cxn modelId="{72598BF2-31D4-4F4E-9700-43E72C771EC4}" type="presParOf" srcId="{DF10DF98-11BC-4DDD-85A3-53FC233C94CF}" destId="{3AE116C3-3648-49F5-AF8B-980C59B39A14}" srcOrd="1" destOrd="0" presId="urn:microsoft.com/office/officeart/2005/8/layout/orgChart1"/>
    <dgm:cxn modelId="{B80838E5-BCCF-4FCB-A559-001C7417DFA4}" type="presParOf" srcId="{DF10DF98-11BC-4DDD-85A3-53FC233C94CF}" destId="{FE0292CA-10AC-441A-8F44-E58BAEA7C701}" srcOrd="2" destOrd="0" presId="urn:microsoft.com/office/officeart/2005/8/layout/orgChart1"/>
    <dgm:cxn modelId="{1ABF4260-448F-4EA4-B103-54575A6EA0DD}" type="presParOf" srcId="{4141BF63-11A9-4537-9EA4-9FBF1BC4B4D5}" destId="{6154CBA7-F7B6-4DF8-93A6-527F2F40F413}" srcOrd="2" destOrd="0" presId="urn:microsoft.com/office/officeart/2005/8/layout/orgChart1"/>
    <dgm:cxn modelId="{690C5D28-5C0E-4AC8-9C9C-187F5CD7234E}" type="presParOf" srcId="{84FC11A8-2785-4A2D-9166-6F3A10DFF1BC}" destId="{588A8994-C8AD-49BC-87F2-BDABDBE4B23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FB84FE-1A5F-419C-8F09-C5899481ADEE}" type="doc">
      <dgm:prSet loTypeId="urn:microsoft.com/office/officeart/2005/8/layout/chevron1" loCatId="process" qsTypeId="urn:microsoft.com/office/officeart/2005/8/quickstyle/simple3" qsCatId="simple" csTypeId="urn:microsoft.com/office/officeart/2005/8/colors/colorful1" csCatId="colorful" phldr="1"/>
      <dgm:spPr/>
    </dgm:pt>
    <dgm:pt modelId="{72AA8A93-C40B-412A-9587-6EBE954E48FC}">
      <dgm:prSet phldrT="[Texto]"/>
      <dgm:spPr/>
      <dgm:t>
        <a:bodyPr/>
        <a:lstStyle/>
        <a:p>
          <a:r>
            <a:rPr lang="en-US" noProof="0" dirty="0" smtClean="0">
              <a:latin typeface="Segoe UI" panose="020B0502040204020203" pitchFamily="34" charset="0"/>
              <a:cs typeface="Segoe UI" panose="020B0502040204020203" pitchFamily="34" charset="0"/>
            </a:rPr>
            <a:t>Development</a:t>
          </a:r>
          <a:endParaRPr lang="en-US" noProof="0" dirty="0">
            <a:latin typeface="Segoe UI" panose="020B0502040204020203" pitchFamily="34" charset="0"/>
            <a:cs typeface="Segoe UI" panose="020B0502040204020203" pitchFamily="34" charset="0"/>
          </a:endParaRPr>
        </a:p>
      </dgm:t>
    </dgm:pt>
    <dgm:pt modelId="{CB035FB4-353D-4460-B963-577CF3F54BD6}" type="parTrans" cxnId="{EA5712F8-02A3-4A69-A73E-0AE5A2FFFF8A}">
      <dgm:prSet/>
      <dgm:spPr/>
      <dgm:t>
        <a:bodyPr/>
        <a:lstStyle/>
        <a:p>
          <a:endParaRPr lang="en-US" noProof="0" dirty="0">
            <a:latin typeface="Segoe UI" panose="020B0502040204020203" pitchFamily="34" charset="0"/>
            <a:cs typeface="Segoe UI" panose="020B0502040204020203" pitchFamily="34" charset="0"/>
          </a:endParaRPr>
        </a:p>
      </dgm:t>
    </dgm:pt>
    <dgm:pt modelId="{4F07BA9F-816D-4548-9007-A1BB9FE97E5F}" type="sibTrans" cxnId="{EA5712F8-02A3-4A69-A73E-0AE5A2FFFF8A}">
      <dgm:prSet/>
      <dgm:spPr/>
      <dgm:t>
        <a:bodyPr/>
        <a:lstStyle/>
        <a:p>
          <a:endParaRPr lang="en-US" noProof="0" dirty="0">
            <a:latin typeface="Segoe UI" panose="020B0502040204020203" pitchFamily="34" charset="0"/>
            <a:cs typeface="Segoe UI" panose="020B0502040204020203" pitchFamily="34" charset="0"/>
          </a:endParaRPr>
        </a:p>
      </dgm:t>
    </dgm:pt>
    <dgm:pt modelId="{8CBCA7F7-1896-4F5C-B4F0-3BD9998AB819}">
      <dgm:prSet phldrT="[Texto]"/>
      <dgm:spPr/>
      <dgm:t>
        <a:bodyPr/>
        <a:lstStyle/>
        <a:p>
          <a:r>
            <a:rPr lang="en-US" noProof="0" dirty="0" smtClean="0">
              <a:latin typeface="Segoe UI" panose="020B0502040204020203" pitchFamily="34" charset="0"/>
              <a:cs typeface="Segoe UI" panose="020B0502040204020203" pitchFamily="34" charset="0"/>
            </a:rPr>
            <a:t>Authorization</a:t>
          </a:r>
          <a:endParaRPr lang="en-US" noProof="0" dirty="0">
            <a:latin typeface="Segoe UI" panose="020B0502040204020203" pitchFamily="34" charset="0"/>
            <a:cs typeface="Segoe UI" panose="020B0502040204020203" pitchFamily="34" charset="0"/>
          </a:endParaRPr>
        </a:p>
      </dgm:t>
    </dgm:pt>
    <dgm:pt modelId="{815CB1CA-EC4A-4DF0-8C5B-2D2F5E5595C1}" type="parTrans" cxnId="{FA1CFC52-9AEC-4ECD-823A-A7B1EBC477B2}">
      <dgm:prSet/>
      <dgm:spPr/>
      <dgm:t>
        <a:bodyPr/>
        <a:lstStyle/>
        <a:p>
          <a:endParaRPr lang="en-US" noProof="0" dirty="0">
            <a:latin typeface="Segoe UI" panose="020B0502040204020203" pitchFamily="34" charset="0"/>
            <a:cs typeface="Segoe UI" panose="020B0502040204020203" pitchFamily="34" charset="0"/>
          </a:endParaRPr>
        </a:p>
      </dgm:t>
    </dgm:pt>
    <dgm:pt modelId="{81F4B583-7ACD-4196-A8C5-93B3610767C4}" type="sibTrans" cxnId="{FA1CFC52-9AEC-4ECD-823A-A7B1EBC477B2}">
      <dgm:prSet/>
      <dgm:spPr/>
      <dgm:t>
        <a:bodyPr/>
        <a:lstStyle/>
        <a:p>
          <a:endParaRPr lang="en-US" noProof="0" dirty="0">
            <a:latin typeface="Segoe UI" panose="020B0502040204020203" pitchFamily="34" charset="0"/>
            <a:cs typeface="Segoe UI" panose="020B0502040204020203" pitchFamily="34" charset="0"/>
          </a:endParaRPr>
        </a:p>
      </dgm:t>
    </dgm:pt>
    <dgm:pt modelId="{206A92AF-C2B6-4840-A341-E0B6D664F8CA}">
      <dgm:prSet phldrT="[Texto]"/>
      <dgm:spPr/>
      <dgm:t>
        <a:bodyPr/>
        <a:lstStyle/>
        <a:p>
          <a:r>
            <a:rPr lang="en-US" noProof="0" dirty="0" smtClean="0">
              <a:latin typeface="Segoe UI" panose="020B0502040204020203" pitchFamily="34" charset="0"/>
              <a:cs typeface="Segoe UI" panose="020B0502040204020203" pitchFamily="34" charset="0"/>
            </a:rPr>
            <a:t>Post-Market</a:t>
          </a:r>
          <a:endParaRPr lang="en-US" noProof="0" dirty="0">
            <a:latin typeface="Segoe UI" panose="020B0502040204020203" pitchFamily="34" charset="0"/>
            <a:cs typeface="Segoe UI" panose="020B0502040204020203" pitchFamily="34" charset="0"/>
          </a:endParaRPr>
        </a:p>
      </dgm:t>
    </dgm:pt>
    <dgm:pt modelId="{085580EE-B767-45A1-B833-9AEA13C1EDC4}" type="parTrans" cxnId="{B9F28D64-52D7-4AF6-8165-A3C0EE4FA031}">
      <dgm:prSet/>
      <dgm:spPr/>
      <dgm:t>
        <a:bodyPr/>
        <a:lstStyle/>
        <a:p>
          <a:endParaRPr lang="en-US" noProof="0" dirty="0">
            <a:latin typeface="Segoe UI" panose="020B0502040204020203" pitchFamily="34" charset="0"/>
            <a:cs typeface="Segoe UI" panose="020B0502040204020203" pitchFamily="34" charset="0"/>
          </a:endParaRPr>
        </a:p>
      </dgm:t>
    </dgm:pt>
    <dgm:pt modelId="{6513A00B-A012-4A16-8C0B-3192BDB1AB95}" type="sibTrans" cxnId="{B9F28D64-52D7-4AF6-8165-A3C0EE4FA031}">
      <dgm:prSet/>
      <dgm:spPr/>
      <dgm:t>
        <a:bodyPr/>
        <a:lstStyle/>
        <a:p>
          <a:endParaRPr lang="en-US" noProof="0" dirty="0">
            <a:latin typeface="Segoe UI" panose="020B0502040204020203" pitchFamily="34" charset="0"/>
            <a:cs typeface="Segoe UI" panose="020B0502040204020203" pitchFamily="34" charset="0"/>
          </a:endParaRPr>
        </a:p>
      </dgm:t>
    </dgm:pt>
    <dgm:pt modelId="{5F618C89-5739-4DAD-B68C-DB6CD6AD0C4D}" type="pres">
      <dgm:prSet presAssocID="{3AFB84FE-1A5F-419C-8F09-C5899481ADEE}" presName="Name0" presStyleCnt="0">
        <dgm:presLayoutVars>
          <dgm:dir/>
          <dgm:animLvl val="lvl"/>
          <dgm:resizeHandles val="exact"/>
        </dgm:presLayoutVars>
      </dgm:prSet>
      <dgm:spPr/>
    </dgm:pt>
    <dgm:pt modelId="{32E755B6-BAE9-4C82-9CBD-401374CAE1CD}" type="pres">
      <dgm:prSet presAssocID="{72AA8A93-C40B-412A-9587-6EBE954E48FC}" presName="parTxOnly" presStyleLbl="node1" presStyleIdx="0" presStyleCnt="3">
        <dgm:presLayoutVars>
          <dgm:chMax val="0"/>
          <dgm:chPref val="0"/>
          <dgm:bulletEnabled val="1"/>
        </dgm:presLayoutVars>
      </dgm:prSet>
      <dgm:spPr/>
      <dgm:t>
        <a:bodyPr/>
        <a:lstStyle/>
        <a:p>
          <a:endParaRPr lang="es-ES"/>
        </a:p>
      </dgm:t>
    </dgm:pt>
    <dgm:pt modelId="{493C780D-0E27-471F-865E-B9500CD4B4DD}" type="pres">
      <dgm:prSet presAssocID="{4F07BA9F-816D-4548-9007-A1BB9FE97E5F}" presName="parTxOnlySpace" presStyleCnt="0"/>
      <dgm:spPr/>
    </dgm:pt>
    <dgm:pt modelId="{C1E4C0BD-E445-4263-A762-BC7A92094324}" type="pres">
      <dgm:prSet presAssocID="{8CBCA7F7-1896-4F5C-B4F0-3BD9998AB819}" presName="parTxOnly" presStyleLbl="node1" presStyleIdx="1" presStyleCnt="3">
        <dgm:presLayoutVars>
          <dgm:chMax val="0"/>
          <dgm:chPref val="0"/>
          <dgm:bulletEnabled val="1"/>
        </dgm:presLayoutVars>
      </dgm:prSet>
      <dgm:spPr/>
      <dgm:t>
        <a:bodyPr/>
        <a:lstStyle/>
        <a:p>
          <a:endParaRPr lang="es-ES"/>
        </a:p>
      </dgm:t>
    </dgm:pt>
    <dgm:pt modelId="{8BDEC549-58FA-4F11-B572-BCD2F08DF54C}" type="pres">
      <dgm:prSet presAssocID="{81F4B583-7ACD-4196-A8C5-93B3610767C4}" presName="parTxOnlySpace" presStyleCnt="0"/>
      <dgm:spPr/>
    </dgm:pt>
    <dgm:pt modelId="{E25FCD0F-04CD-4753-BA4C-6FA9052DD726}" type="pres">
      <dgm:prSet presAssocID="{206A92AF-C2B6-4840-A341-E0B6D664F8CA}" presName="parTxOnly" presStyleLbl="node1" presStyleIdx="2" presStyleCnt="3">
        <dgm:presLayoutVars>
          <dgm:chMax val="0"/>
          <dgm:chPref val="0"/>
          <dgm:bulletEnabled val="1"/>
        </dgm:presLayoutVars>
      </dgm:prSet>
      <dgm:spPr/>
      <dgm:t>
        <a:bodyPr/>
        <a:lstStyle/>
        <a:p>
          <a:endParaRPr lang="es-ES"/>
        </a:p>
      </dgm:t>
    </dgm:pt>
  </dgm:ptLst>
  <dgm:cxnLst>
    <dgm:cxn modelId="{B9F28D64-52D7-4AF6-8165-A3C0EE4FA031}" srcId="{3AFB84FE-1A5F-419C-8F09-C5899481ADEE}" destId="{206A92AF-C2B6-4840-A341-E0B6D664F8CA}" srcOrd="2" destOrd="0" parTransId="{085580EE-B767-45A1-B833-9AEA13C1EDC4}" sibTransId="{6513A00B-A012-4A16-8C0B-3192BDB1AB95}"/>
    <dgm:cxn modelId="{6E9C26DD-4FFA-4361-B7BC-2B9F05DC76E9}" type="presOf" srcId="{206A92AF-C2B6-4840-A341-E0B6D664F8CA}" destId="{E25FCD0F-04CD-4753-BA4C-6FA9052DD726}" srcOrd="0" destOrd="0" presId="urn:microsoft.com/office/officeart/2005/8/layout/chevron1"/>
    <dgm:cxn modelId="{A2275ED9-387E-48E7-8FE3-E905AF41DD16}" type="presOf" srcId="{8CBCA7F7-1896-4F5C-B4F0-3BD9998AB819}" destId="{C1E4C0BD-E445-4263-A762-BC7A92094324}" srcOrd="0" destOrd="0" presId="urn:microsoft.com/office/officeart/2005/8/layout/chevron1"/>
    <dgm:cxn modelId="{F8D17018-2A35-401D-8AC4-0E7A59648791}" type="presOf" srcId="{72AA8A93-C40B-412A-9587-6EBE954E48FC}" destId="{32E755B6-BAE9-4C82-9CBD-401374CAE1CD}" srcOrd="0" destOrd="0" presId="urn:microsoft.com/office/officeart/2005/8/layout/chevron1"/>
    <dgm:cxn modelId="{EA5712F8-02A3-4A69-A73E-0AE5A2FFFF8A}" srcId="{3AFB84FE-1A5F-419C-8F09-C5899481ADEE}" destId="{72AA8A93-C40B-412A-9587-6EBE954E48FC}" srcOrd="0" destOrd="0" parTransId="{CB035FB4-353D-4460-B963-577CF3F54BD6}" sibTransId="{4F07BA9F-816D-4548-9007-A1BB9FE97E5F}"/>
    <dgm:cxn modelId="{FA1CFC52-9AEC-4ECD-823A-A7B1EBC477B2}" srcId="{3AFB84FE-1A5F-419C-8F09-C5899481ADEE}" destId="{8CBCA7F7-1896-4F5C-B4F0-3BD9998AB819}" srcOrd="1" destOrd="0" parTransId="{815CB1CA-EC4A-4DF0-8C5B-2D2F5E5595C1}" sibTransId="{81F4B583-7ACD-4196-A8C5-93B3610767C4}"/>
    <dgm:cxn modelId="{51762FD9-E9D8-448D-A46F-17691A9731FE}" type="presOf" srcId="{3AFB84FE-1A5F-419C-8F09-C5899481ADEE}" destId="{5F618C89-5739-4DAD-B68C-DB6CD6AD0C4D}" srcOrd="0" destOrd="0" presId="urn:microsoft.com/office/officeart/2005/8/layout/chevron1"/>
    <dgm:cxn modelId="{8A26F5FD-93BD-48E4-822E-D4043825B197}" type="presParOf" srcId="{5F618C89-5739-4DAD-B68C-DB6CD6AD0C4D}" destId="{32E755B6-BAE9-4C82-9CBD-401374CAE1CD}" srcOrd="0" destOrd="0" presId="urn:microsoft.com/office/officeart/2005/8/layout/chevron1"/>
    <dgm:cxn modelId="{CE44C6A7-4133-4269-969B-0C6F2AD70E2F}" type="presParOf" srcId="{5F618C89-5739-4DAD-B68C-DB6CD6AD0C4D}" destId="{493C780D-0E27-471F-865E-B9500CD4B4DD}" srcOrd="1" destOrd="0" presId="urn:microsoft.com/office/officeart/2005/8/layout/chevron1"/>
    <dgm:cxn modelId="{65E89FB0-A90F-4B51-BA2A-0483C0833D28}" type="presParOf" srcId="{5F618C89-5739-4DAD-B68C-DB6CD6AD0C4D}" destId="{C1E4C0BD-E445-4263-A762-BC7A92094324}" srcOrd="2" destOrd="0" presId="urn:microsoft.com/office/officeart/2005/8/layout/chevron1"/>
    <dgm:cxn modelId="{76B07EC2-1E3C-4E63-9208-85B8F596CF55}" type="presParOf" srcId="{5F618C89-5739-4DAD-B68C-DB6CD6AD0C4D}" destId="{8BDEC549-58FA-4F11-B572-BCD2F08DF54C}" srcOrd="3" destOrd="0" presId="urn:microsoft.com/office/officeart/2005/8/layout/chevron1"/>
    <dgm:cxn modelId="{3E37D383-59B2-4E69-AEFC-C4B7A8E1BC4E}" type="presParOf" srcId="{5F618C89-5739-4DAD-B68C-DB6CD6AD0C4D}" destId="{E25FCD0F-04CD-4753-BA4C-6FA9052DD726}"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173A2-22E2-4234-950C-A4E044F89C22}">
      <dsp:nvSpPr>
        <dsp:cNvPr id="0" name=""/>
        <dsp:cNvSpPr/>
      </dsp:nvSpPr>
      <dsp:spPr>
        <a:xfrm rot="5400000">
          <a:off x="339261" y="1701357"/>
          <a:ext cx="1012675" cy="1685069"/>
        </a:xfrm>
        <a:prstGeom prst="corner">
          <a:avLst>
            <a:gd name="adj1" fmla="val 16120"/>
            <a:gd name="adj2" fmla="val 1611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w="9525" cap="flat" cmpd="sng" algn="ctr">
          <a:solidFill>
            <a:schemeClr val="accent2">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31B81B85-03B1-4126-8D4C-7FAF33F9A8F8}">
      <dsp:nvSpPr>
        <dsp:cNvPr id="0" name=""/>
        <dsp:cNvSpPr/>
      </dsp:nvSpPr>
      <dsp:spPr>
        <a:xfrm>
          <a:off x="170220" y="2204830"/>
          <a:ext cx="1521290"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r>
            <a:rPr lang="en-US" sz="1100" b="0" kern="1200" noProof="0" dirty="0" smtClean="0">
              <a:latin typeface="Segoe UI" panose="020B0502040204020203" pitchFamily="34" charset="0"/>
              <a:cs typeface="Segoe UI" panose="020B0502040204020203" pitchFamily="34" charset="0"/>
            </a:rPr>
            <a:t>Daniela as a freelancer in regulatory affairs while working actively in the industry of medical devices</a:t>
          </a:r>
          <a:endParaRPr lang="en-US" sz="1100" b="0" kern="1200" noProof="0" dirty="0">
            <a:latin typeface="Segoe UI" panose="020B0502040204020203" pitchFamily="34" charset="0"/>
            <a:cs typeface="Segoe UI" panose="020B0502040204020203" pitchFamily="34" charset="0"/>
          </a:endParaRPr>
        </a:p>
      </dsp:txBody>
      <dsp:txXfrm>
        <a:off x="170220" y="2204830"/>
        <a:ext cx="1521290" cy="1333500"/>
      </dsp:txXfrm>
    </dsp:sp>
    <dsp:sp modelId="{06D456CA-C977-4898-8A29-F9E2EC38B687}">
      <dsp:nvSpPr>
        <dsp:cNvPr id="0" name=""/>
        <dsp:cNvSpPr/>
      </dsp:nvSpPr>
      <dsp:spPr>
        <a:xfrm>
          <a:off x="1404474" y="1577300"/>
          <a:ext cx="287035" cy="287035"/>
        </a:xfrm>
        <a:prstGeom prst="triangle">
          <a:avLst>
            <a:gd name="adj" fmla="val 100000"/>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w="9525" cap="flat" cmpd="sng" algn="ctr">
          <a:solidFill>
            <a:schemeClr val="accent3">
              <a:hueOff val="0"/>
              <a:satOff val="0"/>
              <a:lumOff val="0"/>
              <a:alphaOff val="0"/>
            </a:schemeClr>
          </a:solidFill>
          <a:prstDash val="solid"/>
        </a:ln>
        <a:effectLst>
          <a:outerShdw blurRad="57150" dist="38100" dir="5400000" algn="ctr" rotWithShape="0">
            <a:schemeClr val="accent3">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21E5D63C-1491-409D-A479-ED8B512EABD0}">
      <dsp:nvSpPr>
        <dsp:cNvPr id="0" name=""/>
        <dsp:cNvSpPr/>
      </dsp:nvSpPr>
      <dsp:spPr>
        <a:xfrm rot="5400000">
          <a:off x="2201617" y="1240515"/>
          <a:ext cx="1012675" cy="1685069"/>
        </a:xfrm>
        <a:prstGeom prst="corner">
          <a:avLst>
            <a:gd name="adj1" fmla="val 16120"/>
            <a:gd name="adj2" fmla="val 16110"/>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w="9525" cap="flat" cmpd="sng" algn="ctr">
          <a:solidFill>
            <a:schemeClr val="accent4">
              <a:hueOff val="0"/>
              <a:satOff val="0"/>
              <a:lumOff val="0"/>
              <a:alphaOff val="0"/>
            </a:schemeClr>
          </a:solidFill>
          <a:prstDash val="solid"/>
        </a:ln>
        <a:effectLst>
          <a:outerShdw blurRad="57150" dist="38100" dir="5400000" algn="ctr" rotWithShape="0">
            <a:schemeClr val="accent4">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F77E9687-BDD0-4D4D-AFF9-7833FCF9F57B}">
      <dsp:nvSpPr>
        <dsp:cNvPr id="0" name=""/>
        <dsp:cNvSpPr/>
      </dsp:nvSpPr>
      <dsp:spPr>
        <a:xfrm>
          <a:off x="2032576" y="1743988"/>
          <a:ext cx="1521290"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r>
            <a:rPr lang="en-US" sz="1100" b="0" kern="1200" noProof="0" dirty="0" smtClean="0">
              <a:latin typeface="Segoe UI" panose="020B0502040204020203" pitchFamily="34" charset="0"/>
              <a:cs typeface="Segoe UI" panose="020B0502040204020203" pitchFamily="34" charset="0"/>
            </a:rPr>
            <a:t>Entrepreneurship: </a:t>
          </a:r>
        </a:p>
        <a:p>
          <a:pPr lvl="0" algn="just" defTabSz="488950">
            <a:lnSpc>
              <a:spcPct val="90000"/>
            </a:lnSpc>
            <a:spcBef>
              <a:spcPct val="0"/>
            </a:spcBef>
            <a:spcAft>
              <a:spcPct val="35000"/>
            </a:spcAft>
          </a:pPr>
          <a:r>
            <a:rPr lang="en-US" sz="1100" b="0" kern="1200" noProof="0" dirty="0" smtClean="0">
              <a:latin typeface="Segoe UI" panose="020B0502040204020203" pitchFamily="34" charset="0"/>
              <a:cs typeface="Segoe UI" panose="020B0502040204020203" pitchFamily="34" charset="0"/>
            </a:rPr>
            <a:t>SRE registered as a trademark</a:t>
          </a:r>
          <a:endParaRPr lang="en-US" sz="1100" b="0" kern="1200" noProof="0" dirty="0">
            <a:latin typeface="Segoe UI" panose="020B0502040204020203" pitchFamily="34" charset="0"/>
            <a:cs typeface="Segoe UI" panose="020B0502040204020203" pitchFamily="34" charset="0"/>
          </a:endParaRPr>
        </a:p>
      </dsp:txBody>
      <dsp:txXfrm>
        <a:off x="2032576" y="1743988"/>
        <a:ext cx="1521290" cy="1333500"/>
      </dsp:txXfrm>
    </dsp:sp>
    <dsp:sp modelId="{35EC123A-3FC9-406A-AE3E-03607A7A1054}">
      <dsp:nvSpPr>
        <dsp:cNvPr id="0" name=""/>
        <dsp:cNvSpPr/>
      </dsp:nvSpPr>
      <dsp:spPr>
        <a:xfrm>
          <a:off x="3266830" y="1116458"/>
          <a:ext cx="287035" cy="287035"/>
        </a:xfrm>
        <a:prstGeom prst="triangle">
          <a:avLst>
            <a:gd name="adj" fmla="val 100000"/>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w="9525" cap="flat" cmpd="sng" algn="ctr">
          <a:solidFill>
            <a:schemeClr val="accent5">
              <a:hueOff val="0"/>
              <a:satOff val="0"/>
              <a:lumOff val="0"/>
              <a:alphaOff val="0"/>
            </a:schemeClr>
          </a:solidFill>
          <a:prstDash val="solid"/>
        </a:ln>
        <a:effectLst>
          <a:outerShdw blurRad="57150" dist="38100" dir="5400000" algn="ctr" rotWithShape="0">
            <a:schemeClr val="accent5">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6A57C5CB-DF13-49EA-89F3-CF0AFE8F9237}">
      <dsp:nvSpPr>
        <dsp:cNvPr id="0" name=""/>
        <dsp:cNvSpPr/>
      </dsp:nvSpPr>
      <dsp:spPr>
        <a:xfrm rot="5400000">
          <a:off x="4063973" y="779673"/>
          <a:ext cx="1012675" cy="1685069"/>
        </a:xfrm>
        <a:prstGeom prst="corner">
          <a:avLst>
            <a:gd name="adj1" fmla="val 16120"/>
            <a:gd name="adj2" fmla="val 16110"/>
          </a:avLst>
        </a:prstGeom>
        <a:gradFill rotWithShape="0">
          <a:gsLst>
            <a:gs pos="0">
              <a:schemeClr val="accent6">
                <a:hueOff val="0"/>
                <a:satOff val="0"/>
                <a:lumOff val="0"/>
                <a:alphaOff val="0"/>
                <a:tint val="70000"/>
                <a:satMod val="130000"/>
              </a:schemeClr>
            </a:gs>
            <a:gs pos="43000">
              <a:schemeClr val="accent6">
                <a:hueOff val="0"/>
                <a:satOff val="0"/>
                <a:lumOff val="0"/>
                <a:alphaOff val="0"/>
                <a:tint val="44000"/>
                <a:satMod val="165000"/>
              </a:schemeClr>
            </a:gs>
            <a:gs pos="93000">
              <a:schemeClr val="accent6">
                <a:hueOff val="0"/>
                <a:satOff val="0"/>
                <a:lumOff val="0"/>
                <a:alphaOff val="0"/>
                <a:tint val="15000"/>
                <a:satMod val="165000"/>
              </a:schemeClr>
            </a:gs>
            <a:gs pos="100000">
              <a:schemeClr val="accent6">
                <a:hueOff val="0"/>
                <a:satOff val="0"/>
                <a:lumOff val="0"/>
                <a:alphaOff val="0"/>
                <a:tint val="5000"/>
                <a:satMod val="250000"/>
              </a:schemeClr>
            </a:gs>
          </a:gsLst>
          <a:path path="circle">
            <a:fillToRect l="50000" t="130000" r="50000" b="-30000"/>
          </a:path>
        </a:gradFill>
        <a:ln w="9525" cap="flat" cmpd="sng" algn="ctr">
          <a:solidFill>
            <a:schemeClr val="accent6">
              <a:hueOff val="0"/>
              <a:satOff val="0"/>
              <a:lumOff val="0"/>
              <a:alphaOff val="0"/>
            </a:schemeClr>
          </a:solidFill>
          <a:prstDash val="solid"/>
        </a:ln>
        <a:effectLst>
          <a:outerShdw blurRad="57150" dist="38100" dir="5400000" algn="ctr" rotWithShape="0">
            <a:schemeClr val="accent6">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0623FEB5-E940-42B0-8957-5BC61635EEC7}">
      <dsp:nvSpPr>
        <dsp:cNvPr id="0" name=""/>
        <dsp:cNvSpPr/>
      </dsp:nvSpPr>
      <dsp:spPr>
        <a:xfrm>
          <a:off x="3894933" y="1283146"/>
          <a:ext cx="1521290"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r>
            <a:rPr lang="en-US" sz="1100" b="0" kern="1200" noProof="0" dirty="0" smtClean="0">
              <a:latin typeface="Segoe UI" panose="020B0502040204020203" pitchFamily="34" charset="0"/>
              <a:cs typeface="Segoe UI" panose="020B0502040204020203" pitchFamily="34" charset="0"/>
            </a:rPr>
            <a:t>Independent consultancy services in Regulatory Affairs in México as SRE</a:t>
          </a:r>
          <a:endParaRPr lang="en-US" sz="1100" b="0" kern="1200" noProof="0" dirty="0">
            <a:latin typeface="Segoe UI" panose="020B0502040204020203" pitchFamily="34" charset="0"/>
            <a:cs typeface="Segoe UI" panose="020B0502040204020203" pitchFamily="34" charset="0"/>
          </a:endParaRPr>
        </a:p>
      </dsp:txBody>
      <dsp:txXfrm>
        <a:off x="3894933" y="1283146"/>
        <a:ext cx="1521290" cy="1333500"/>
      </dsp:txXfrm>
    </dsp:sp>
    <dsp:sp modelId="{53E308F5-0974-4C01-BAB7-79E4E6FFF793}">
      <dsp:nvSpPr>
        <dsp:cNvPr id="0" name=""/>
        <dsp:cNvSpPr/>
      </dsp:nvSpPr>
      <dsp:spPr>
        <a:xfrm>
          <a:off x="5129187" y="655616"/>
          <a:ext cx="287035" cy="287035"/>
        </a:xfrm>
        <a:prstGeom prst="triangle">
          <a:avLst>
            <a:gd name="adj" fmla="val 10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w="9525" cap="flat" cmpd="sng" algn="ctr">
          <a:solidFill>
            <a:schemeClr val="accent2">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C1E0024E-6254-405C-9399-4E6D6F9D409F}">
      <dsp:nvSpPr>
        <dsp:cNvPr id="0" name=""/>
        <dsp:cNvSpPr/>
      </dsp:nvSpPr>
      <dsp:spPr>
        <a:xfrm rot="5400000">
          <a:off x="5926330" y="318831"/>
          <a:ext cx="1012675" cy="1685069"/>
        </a:xfrm>
        <a:prstGeom prst="corner">
          <a:avLst>
            <a:gd name="adj1" fmla="val 16120"/>
            <a:gd name="adj2" fmla="val 16110"/>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w="9525" cap="flat" cmpd="sng" algn="ctr">
          <a:solidFill>
            <a:schemeClr val="accent3">
              <a:hueOff val="0"/>
              <a:satOff val="0"/>
              <a:lumOff val="0"/>
              <a:alphaOff val="0"/>
            </a:schemeClr>
          </a:solidFill>
          <a:prstDash val="solid"/>
        </a:ln>
        <a:effectLst>
          <a:outerShdw blurRad="57150" dist="38100" dir="5400000" algn="ctr" rotWithShape="0">
            <a:schemeClr val="accent3">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BF4F924A-772A-4A6B-9E87-F93EAA9620B1}">
      <dsp:nvSpPr>
        <dsp:cNvPr id="0" name=""/>
        <dsp:cNvSpPr/>
      </dsp:nvSpPr>
      <dsp:spPr>
        <a:xfrm>
          <a:off x="5757289" y="822304"/>
          <a:ext cx="1521290"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r>
            <a:rPr lang="en-US" sz="1100" b="0" kern="1200" noProof="0" dirty="0" smtClean="0">
              <a:latin typeface="Segoe UI" panose="020B0502040204020203" pitchFamily="34" charset="0"/>
              <a:cs typeface="Segoe UI" panose="020B0502040204020203" pitchFamily="34" charset="0"/>
            </a:rPr>
            <a:t>Partnership for representing Passarini in Mexico for international regulatory affairs services</a:t>
          </a:r>
          <a:endParaRPr lang="en-US" sz="1100" b="0" kern="1200" noProof="0" dirty="0">
            <a:latin typeface="Segoe UI" panose="020B0502040204020203" pitchFamily="34" charset="0"/>
            <a:cs typeface="Segoe UI" panose="020B0502040204020203" pitchFamily="34" charset="0"/>
          </a:endParaRPr>
        </a:p>
      </dsp:txBody>
      <dsp:txXfrm>
        <a:off x="5757289" y="822304"/>
        <a:ext cx="1521290" cy="1333500"/>
      </dsp:txXfrm>
    </dsp:sp>
    <dsp:sp modelId="{A49949EC-D565-44B0-A948-F6AF964F0AF1}">
      <dsp:nvSpPr>
        <dsp:cNvPr id="0" name=""/>
        <dsp:cNvSpPr/>
      </dsp:nvSpPr>
      <dsp:spPr>
        <a:xfrm>
          <a:off x="6991543" y="194775"/>
          <a:ext cx="287035" cy="287035"/>
        </a:xfrm>
        <a:prstGeom prst="triangle">
          <a:avLst>
            <a:gd name="adj" fmla="val 100000"/>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w="9525" cap="flat" cmpd="sng" algn="ctr">
          <a:solidFill>
            <a:schemeClr val="accent4">
              <a:hueOff val="0"/>
              <a:satOff val="0"/>
              <a:lumOff val="0"/>
              <a:alphaOff val="0"/>
            </a:schemeClr>
          </a:solidFill>
          <a:prstDash val="solid"/>
        </a:ln>
        <a:effectLst>
          <a:outerShdw blurRad="57150" dist="38100" dir="5400000" algn="ctr" rotWithShape="0">
            <a:schemeClr val="accent4">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A57BBE3D-251E-42B9-99BD-D943732B4BAB}">
      <dsp:nvSpPr>
        <dsp:cNvPr id="0" name=""/>
        <dsp:cNvSpPr/>
      </dsp:nvSpPr>
      <dsp:spPr>
        <a:xfrm rot="5400000">
          <a:off x="7788686" y="-142010"/>
          <a:ext cx="1012675" cy="1685069"/>
        </a:xfrm>
        <a:prstGeom prst="corner">
          <a:avLst>
            <a:gd name="adj1" fmla="val 16120"/>
            <a:gd name="adj2" fmla="val 16110"/>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w="9525" cap="flat" cmpd="sng" algn="ctr">
          <a:solidFill>
            <a:schemeClr val="accent5">
              <a:hueOff val="0"/>
              <a:satOff val="0"/>
              <a:lumOff val="0"/>
              <a:alphaOff val="0"/>
            </a:schemeClr>
          </a:solidFill>
          <a:prstDash val="solid"/>
        </a:ln>
        <a:effectLst>
          <a:outerShdw blurRad="57150" dist="38100" dir="5400000" algn="ctr" rotWithShape="0">
            <a:schemeClr val="accent5">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AE9EA8C5-3CA3-43A0-B561-80A78D512CE4}">
      <dsp:nvSpPr>
        <dsp:cNvPr id="0" name=""/>
        <dsp:cNvSpPr/>
      </dsp:nvSpPr>
      <dsp:spPr>
        <a:xfrm>
          <a:off x="7619645" y="361462"/>
          <a:ext cx="1521290"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r>
            <a:rPr lang="en-US" sz="1100" b="0" kern="1200" noProof="0" dirty="0" smtClean="0">
              <a:latin typeface="Segoe UI" panose="020B0502040204020203" pitchFamily="34" charset="0"/>
              <a:cs typeface="Segoe UI" panose="020B0502040204020203" pitchFamily="34" charset="0"/>
            </a:rPr>
            <a:t>SRE as an official company</a:t>
          </a:r>
          <a:endParaRPr lang="en-US" sz="1100" b="0" kern="1200" noProof="0" dirty="0">
            <a:latin typeface="Segoe UI" panose="020B0502040204020203" pitchFamily="34" charset="0"/>
            <a:cs typeface="Segoe UI" panose="020B0502040204020203" pitchFamily="34" charset="0"/>
          </a:endParaRPr>
        </a:p>
      </dsp:txBody>
      <dsp:txXfrm>
        <a:off x="7619645" y="361462"/>
        <a:ext cx="1521290" cy="1333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599C9-BFD1-4939-8DB8-ADDEC50C64C7}">
      <dsp:nvSpPr>
        <dsp:cNvPr id="0" name=""/>
        <dsp:cNvSpPr/>
      </dsp:nvSpPr>
      <dsp:spPr>
        <a:xfrm>
          <a:off x="6371099" y="2054035"/>
          <a:ext cx="254588" cy="1985792"/>
        </a:xfrm>
        <a:custGeom>
          <a:avLst/>
          <a:gdLst/>
          <a:ahLst/>
          <a:cxnLst/>
          <a:rect l="0" t="0" r="0" b="0"/>
          <a:pathLst>
            <a:path>
              <a:moveTo>
                <a:pt x="0" y="0"/>
              </a:moveTo>
              <a:lnTo>
                <a:pt x="0" y="1985792"/>
              </a:lnTo>
              <a:lnTo>
                <a:pt x="254588" y="198579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7D2E46-3F92-4C2F-9E31-29D30B0A9FFC}">
      <dsp:nvSpPr>
        <dsp:cNvPr id="0" name=""/>
        <dsp:cNvSpPr/>
      </dsp:nvSpPr>
      <dsp:spPr>
        <a:xfrm>
          <a:off x="6371099" y="2054035"/>
          <a:ext cx="254588" cy="780738"/>
        </a:xfrm>
        <a:custGeom>
          <a:avLst/>
          <a:gdLst/>
          <a:ahLst/>
          <a:cxnLst/>
          <a:rect l="0" t="0" r="0" b="0"/>
          <a:pathLst>
            <a:path>
              <a:moveTo>
                <a:pt x="0" y="0"/>
              </a:moveTo>
              <a:lnTo>
                <a:pt x="0" y="780738"/>
              </a:lnTo>
              <a:lnTo>
                <a:pt x="254588" y="7807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D012D-7F40-453B-B22E-6FBC11D63144}">
      <dsp:nvSpPr>
        <dsp:cNvPr id="0" name=""/>
        <dsp:cNvSpPr/>
      </dsp:nvSpPr>
      <dsp:spPr>
        <a:xfrm>
          <a:off x="3969478" y="848982"/>
          <a:ext cx="3080523" cy="356424"/>
        </a:xfrm>
        <a:custGeom>
          <a:avLst/>
          <a:gdLst/>
          <a:ahLst/>
          <a:cxnLst/>
          <a:rect l="0" t="0" r="0" b="0"/>
          <a:pathLst>
            <a:path>
              <a:moveTo>
                <a:pt x="0" y="0"/>
              </a:moveTo>
              <a:lnTo>
                <a:pt x="0" y="178212"/>
              </a:lnTo>
              <a:lnTo>
                <a:pt x="3080523" y="178212"/>
              </a:lnTo>
              <a:lnTo>
                <a:pt x="3080523" y="3564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0080A1-C3AA-4FA9-A478-E0CF10126C77}">
      <dsp:nvSpPr>
        <dsp:cNvPr id="0" name=""/>
        <dsp:cNvSpPr/>
      </dsp:nvSpPr>
      <dsp:spPr>
        <a:xfrm>
          <a:off x="4317416" y="2054035"/>
          <a:ext cx="254588" cy="780738"/>
        </a:xfrm>
        <a:custGeom>
          <a:avLst/>
          <a:gdLst/>
          <a:ahLst/>
          <a:cxnLst/>
          <a:rect l="0" t="0" r="0" b="0"/>
          <a:pathLst>
            <a:path>
              <a:moveTo>
                <a:pt x="0" y="0"/>
              </a:moveTo>
              <a:lnTo>
                <a:pt x="0" y="780738"/>
              </a:lnTo>
              <a:lnTo>
                <a:pt x="254588" y="7807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44E108-22D1-4E4E-9753-BEB784A69A38}">
      <dsp:nvSpPr>
        <dsp:cNvPr id="0" name=""/>
        <dsp:cNvSpPr/>
      </dsp:nvSpPr>
      <dsp:spPr>
        <a:xfrm>
          <a:off x="3969478" y="848982"/>
          <a:ext cx="1026841" cy="356424"/>
        </a:xfrm>
        <a:custGeom>
          <a:avLst/>
          <a:gdLst/>
          <a:ahLst/>
          <a:cxnLst/>
          <a:rect l="0" t="0" r="0" b="0"/>
          <a:pathLst>
            <a:path>
              <a:moveTo>
                <a:pt x="0" y="0"/>
              </a:moveTo>
              <a:lnTo>
                <a:pt x="0" y="178212"/>
              </a:lnTo>
              <a:lnTo>
                <a:pt x="1026841" y="178212"/>
              </a:lnTo>
              <a:lnTo>
                <a:pt x="1026841" y="3564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EB4AC-755A-4730-AA48-FB35D19AABD2}">
      <dsp:nvSpPr>
        <dsp:cNvPr id="0" name=""/>
        <dsp:cNvSpPr/>
      </dsp:nvSpPr>
      <dsp:spPr>
        <a:xfrm>
          <a:off x="2263734" y="2054035"/>
          <a:ext cx="254588" cy="780738"/>
        </a:xfrm>
        <a:custGeom>
          <a:avLst/>
          <a:gdLst/>
          <a:ahLst/>
          <a:cxnLst/>
          <a:rect l="0" t="0" r="0" b="0"/>
          <a:pathLst>
            <a:path>
              <a:moveTo>
                <a:pt x="0" y="0"/>
              </a:moveTo>
              <a:lnTo>
                <a:pt x="0" y="780738"/>
              </a:lnTo>
              <a:lnTo>
                <a:pt x="254588" y="7807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4DDDE-F056-4D68-888B-FFC4593F3FE2}">
      <dsp:nvSpPr>
        <dsp:cNvPr id="0" name=""/>
        <dsp:cNvSpPr/>
      </dsp:nvSpPr>
      <dsp:spPr>
        <a:xfrm>
          <a:off x="2942637" y="848982"/>
          <a:ext cx="1026841" cy="356424"/>
        </a:xfrm>
        <a:custGeom>
          <a:avLst/>
          <a:gdLst/>
          <a:ahLst/>
          <a:cxnLst/>
          <a:rect l="0" t="0" r="0" b="0"/>
          <a:pathLst>
            <a:path>
              <a:moveTo>
                <a:pt x="1026841" y="0"/>
              </a:moveTo>
              <a:lnTo>
                <a:pt x="1026841" y="178212"/>
              </a:lnTo>
              <a:lnTo>
                <a:pt x="0" y="178212"/>
              </a:lnTo>
              <a:lnTo>
                <a:pt x="0" y="3564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268C03-1476-4155-A5D1-CDBDB10A4E70}">
      <dsp:nvSpPr>
        <dsp:cNvPr id="0" name=""/>
        <dsp:cNvSpPr/>
      </dsp:nvSpPr>
      <dsp:spPr>
        <a:xfrm>
          <a:off x="210051" y="2054035"/>
          <a:ext cx="254588" cy="780738"/>
        </a:xfrm>
        <a:custGeom>
          <a:avLst/>
          <a:gdLst/>
          <a:ahLst/>
          <a:cxnLst/>
          <a:rect l="0" t="0" r="0" b="0"/>
          <a:pathLst>
            <a:path>
              <a:moveTo>
                <a:pt x="0" y="0"/>
              </a:moveTo>
              <a:lnTo>
                <a:pt x="0" y="780738"/>
              </a:lnTo>
              <a:lnTo>
                <a:pt x="254588" y="7807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BFAF51-9B7B-4842-BB17-DB122A6385AD}">
      <dsp:nvSpPr>
        <dsp:cNvPr id="0" name=""/>
        <dsp:cNvSpPr/>
      </dsp:nvSpPr>
      <dsp:spPr>
        <a:xfrm>
          <a:off x="888954" y="848982"/>
          <a:ext cx="3080523" cy="356424"/>
        </a:xfrm>
        <a:custGeom>
          <a:avLst/>
          <a:gdLst/>
          <a:ahLst/>
          <a:cxnLst/>
          <a:rect l="0" t="0" r="0" b="0"/>
          <a:pathLst>
            <a:path>
              <a:moveTo>
                <a:pt x="3080523" y="0"/>
              </a:moveTo>
              <a:lnTo>
                <a:pt x="3080523" y="178212"/>
              </a:lnTo>
              <a:lnTo>
                <a:pt x="0" y="178212"/>
              </a:lnTo>
              <a:lnTo>
                <a:pt x="0" y="3564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84525-A347-4C35-B6C5-04859EB813E3}">
      <dsp:nvSpPr>
        <dsp:cNvPr id="0" name=""/>
        <dsp:cNvSpPr/>
      </dsp:nvSpPr>
      <dsp:spPr>
        <a:xfrm>
          <a:off x="3120849" y="353"/>
          <a:ext cx="1697258" cy="848629"/>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noProof="0" dirty="0" smtClean="0">
              <a:latin typeface="Segoe UI" panose="020B0502040204020203" pitchFamily="34" charset="0"/>
              <a:cs typeface="Segoe UI" panose="020B0502040204020203" pitchFamily="34" charset="0"/>
            </a:rPr>
            <a:t>General Direction of Regulatory Projects</a:t>
          </a:r>
          <a:endParaRPr lang="en-US" sz="1600" kern="1200" noProof="0" dirty="0">
            <a:latin typeface="Segoe UI" panose="020B0502040204020203" pitchFamily="34" charset="0"/>
            <a:cs typeface="Segoe UI" panose="020B0502040204020203" pitchFamily="34" charset="0"/>
          </a:endParaRPr>
        </a:p>
      </dsp:txBody>
      <dsp:txXfrm>
        <a:off x="3120849" y="353"/>
        <a:ext cx="1697258" cy="848629"/>
      </dsp:txXfrm>
    </dsp:sp>
    <dsp:sp modelId="{84EAF79B-E3B0-487A-8EAE-2500C639FE91}">
      <dsp:nvSpPr>
        <dsp:cNvPr id="0" name=""/>
        <dsp:cNvSpPr/>
      </dsp:nvSpPr>
      <dsp:spPr>
        <a:xfrm>
          <a:off x="40325" y="1205406"/>
          <a:ext cx="1697258" cy="848629"/>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Management of Finance &amp; Accounting</a:t>
          </a:r>
          <a:endParaRPr lang="en-US" sz="1400" kern="1200" noProof="0" dirty="0">
            <a:latin typeface="Segoe UI" panose="020B0502040204020203" pitchFamily="34" charset="0"/>
            <a:cs typeface="Segoe UI" panose="020B0502040204020203" pitchFamily="34" charset="0"/>
          </a:endParaRPr>
        </a:p>
      </dsp:txBody>
      <dsp:txXfrm>
        <a:off x="40325" y="1205406"/>
        <a:ext cx="1697258" cy="848629"/>
      </dsp:txXfrm>
    </dsp:sp>
    <dsp:sp modelId="{8EBC2E4F-C0CA-4935-AB13-A3E1B549D893}">
      <dsp:nvSpPr>
        <dsp:cNvPr id="0" name=""/>
        <dsp:cNvSpPr/>
      </dsp:nvSpPr>
      <dsp:spPr>
        <a:xfrm>
          <a:off x="464640" y="2410460"/>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latin typeface="Segoe UI" panose="020B0502040204020203" pitchFamily="34" charset="0"/>
              <a:cs typeface="Segoe UI" panose="020B0502040204020203" pitchFamily="34" charset="0"/>
            </a:rPr>
            <a:t>Invoices, taxes and payment support</a:t>
          </a:r>
          <a:endParaRPr lang="en-US" sz="1100" kern="1200" noProof="0" dirty="0">
            <a:latin typeface="Segoe UI" panose="020B0502040204020203" pitchFamily="34" charset="0"/>
            <a:cs typeface="Segoe UI" panose="020B0502040204020203" pitchFamily="34" charset="0"/>
          </a:endParaRPr>
        </a:p>
      </dsp:txBody>
      <dsp:txXfrm>
        <a:off x="464640" y="2410460"/>
        <a:ext cx="1697258" cy="848629"/>
      </dsp:txXfrm>
    </dsp:sp>
    <dsp:sp modelId="{80A2CC2B-5CC3-44EF-B991-453D10ADA775}">
      <dsp:nvSpPr>
        <dsp:cNvPr id="0" name=""/>
        <dsp:cNvSpPr/>
      </dsp:nvSpPr>
      <dsp:spPr>
        <a:xfrm>
          <a:off x="2094008" y="1205406"/>
          <a:ext cx="1697258" cy="848629"/>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Management of Publicity Projects</a:t>
          </a:r>
          <a:endParaRPr lang="en-US" sz="1400" kern="1200" noProof="0" dirty="0">
            <a:latin typeface="Segoe UI" panose="020B0502040204020203" pitchFamily="34" charset="0"/>
            <a:cs typeface="Segoe UI" panose="020B0502040204020203" pitchFamily="34" charset="0"/>
          </a:endParaRPr>
        </a:p>
      </dsp:txBody>
      <dsp:txXfrm>
        <a:off x="2094008" y="1205406"/>
        <a:ext cx="1697258" cy="848629"/>
      </dsp:txXfrm>
    </dsp:sp>
    <dsp:sp modelId="{3ACCC0E9-40C9-4E87-8F3D-5AE25F262146}">
      <dsp:nvSpPr>
        <dsp:cNvPr id="0" name=""/>
        <dsp:cNvSpPr/>
      </dsp:nvSpPr>
      <dsp:spPr>
        <a:xfrm>
          <a:off x="2518322" y="2410460"/>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latin typeface="Segoe UI" panose="020B0502040204020203" pitchFamily="34" charset="0"/>
              <a:cs typeface="Segoe UI" panose="020B0502040204020203" pitchFamily="34" charset="0"/>
            </a:rPr>
            <a:t>Publicity and Digital marketing strategies for SRE and for clients. Image. Webpage. Trainings.</a:t>
          </a:r>
          <a:endParaRPr lang="en-US" sz="1100" kern="1200" noProof="0" dirty="0">
            <a:latin typeface="Segoe UI" panose="020B0502040204020203" pitchFamily="34" charset="0"/>
            <a:cs typeface="Segoe UI" panose="020B0502040204020203" pitchFamily="34" charset="0"/>
          </a:endParaRPr>
        </a:p>
      </dsp:txBody>
      <dsp:txXfrm>
        <a:off x="2518322" y="2410460"/>
        <a:ext cx="1697258" cy="848629"/>
      </dsp:txXfrm>
    </dsp:sp>
    <dsp:sp modelId="{2DD8AFAF-DDEC-4590-B507-F56A8D7AD44C}">
      <dsp:nvSpPr>
        <dsp:cNvPr id="0" name=""/>
        <dsp:cNvSpPr/>
      </dsp:nvSpPr>
      <dsp:spPr>
        <a:xfrm>
          <a:off x="4147690" y="1205406"/>
          <a:ext cx="1697258" cy="848629"/>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Sanitary Responsible</a:t>
          </a:r>
          <a:endParaRPr lang="en-US" sz="1400" kern="1200" noProof="0" dirty="0">
            <a:latin typeface="Segoe UI" panose="020B0502040204020203" pitchFamily="34" charset="0"/>
            <a:cs typeface="Segoe UI" panose="020B0502040204020203" pitchFamily="34" charset="0"/>
          </a:endParaRPr>
        </a:p>
      </dsp:txBody>
      <dsp:txXfrm>
        <a:off x="4147690" y="1205406"/>
        <a:ext cx="1697258" cy="848629"/>
      </dsp:txXfrm>
    </dsp:sp>
    <dsp:sp modelId="{F75B1873-016C-4C70-A394-84B030554938}">
      <dsp:nvSpPr>
        <dsp:cNvPr id="0" name=""/>
        <dsp:cNvSpPr/>
      </dsp:nvSpPr>
      <dsp:spPr>
        <a:xfrm>
          <a:off x="4572005" y="2410460"/>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latin typeface="Segoe UI" panose="020B0502040204020203" pitchFamily="34" charset="0"/>
              <a:cs typeface="Segoe UI" panose="020B0502040204020203" pitchFamily="34" charset="0"/>
            </a:rPr>
            <a:t>Establishment supervision. Trainings. </a:t>
          </a:r>
          <a:r>
            <a:rPr lang="en-US" sz="1100" kern="1200" noProof="0" dirty="0" err="1" smtClean="0">
              <a:latin typeface="Segoe UI" panose="020B0502040204020203" pitchFamily="34" charset="0"/>
              <a:cs typeface="Segoe UI" panose="020B0502040204020203" pitchFamily="34" charset="0"/>
            </a:rPr>
            <a:t>Pharmacovigialnce</a:t>
          </a:r>
          <a:r>
            <a:rPr lang="en-US" sz="1100" kern="1200" noProof="0" dirty="0" smtClean="0">
              <a:latin typeface="Segoe UI" panose="020B0502040204020203" pitchFamily="34" charset="0"/>
              <a:cs typeface="Segoe UI" panose="020B0502040204020203" pitchFamily="34" charset="0"/>
            </a:rPr>
            <a:t>. </a:t>
          </a:r>
          <a:r>
            <a:rPr lang="en-US" sz="1100" kern="1200" noProof="0" dirty="0" err="1" smtClean="0">
              <a:latin typeface="Segoe UI" panose="020B0502040204020203" pitchFamily="34" charset="0"/>
              <a:cs typeface="Segoe UI" panose="020B0502040204020203" pitchFamily="34" charset="0"/>
            </a:rPr>
            <a:t>Technosurviellance</a:t>
          </a:r>
          <a:endParaRPr lang="en-US" sz="1100" kern="1200" noProof="0" dirty="0">
            <a:latin typeface="Segoe UI" panose="020B0502040204020203" pitchFamily="34" charset="0"/>
            <a:cs typeface="Segoe UI" panose="020B0502040204020203" pitchFamily="34" charset="0"/>
          </a:endParaRPr>
        </a:p>
      </dsp:txBody>
      <dsp:txXfrm>
        <a:off x="4572005" y="2410460"/>
        <a:ext cx="1697258" cy="848629"/>
      </dsp:txXfrm>
    </dsp:sp>
    <dsp:sp modelId="{4390CF3C-42DA-4C1D-B5FB-33E7B9FFF2E0}">
      <dsp:nvSpPr>
        <dsp:cNvPr id="0" name=""/>
        <dsp:cNvSpPr/>
      </dsp:nvSpPr>
      <dsp:spPr>
        <a:xfrm>
          <a:off x="6201373" y="1205406"/>
          <a:ext cx="1697258" cy="848629"/>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Regulatory Project Collaborators</a:t>
          </a:r>
        </a:p>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(Mexico)</a:t>
          </a:r>
          <a:endParaRPr lang="en-US" sz="1400" kern="1200" noProof="0" dirty="0">
            <a:latin typeface="Segoe UI" panose="020B0502040204020203" pitchFamily="34" charset="0"/>
            <a:cs typeface="Segoe UI" panose="020B0502040204020203" pitchFamily="34" charset="0"/>
          </a:endParaRPr>
        </a:p>
      </dsp:txBody>
      <dsp:txXfrm>
        <a:off x="6201373" y="1205406"/>
        <a:ext cx="1697258" cy="848629"/>
      </dsp:txXfrm>
    </dsp:sp>
    <dsp:sp modelId="{9579DFBC-1899-4780-BC0A-B64F43D81C87}">
      <dsp:nvSpPr>
        <dsp:cNvPr id="0" name=""/>
        <dsp:cNvSpPr/>
      </dsp:nvSpPr>
      <dsp:spPr>
        <a:xfrm>
          <a:off x="6625687" y="2410460"/>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latin typeface="Segoe UI" panose="020B0502040204020203" pitchFamily="34" charset="0"/>
              <a:cs typeface="Segoe UI" panose="020B0502040204020203" pitchFamily="34" charset="0"/>
            </a:rPr>
            <a:t>Services related to Quality Control, GMPs, Clinical Trials and regulatory advice for developments of new drugs and medical devices</a:t>
          </a:r>
          <a:endParaRPr lang="en-US" sz="900" kern="1200" noProof="0" dirty="0">
            <a:latin typeface="Segoe UI" panose="020B0502040204020203" pitchFamily="34" charset="0"/>
            <a:cs typeface="Segoe UI" panose="020B0502040204020203" pitchFamily="34" charset="0"/>
          </a:endParaRPr>
        </a:p>
      </dsp:txBody>
      <dsp:txXfrm>
        <a:off x="6625687" y="2410460"/>
        <a:ext cx="1697258" cy="848629"/>
      </dsp:txXfrm>
    </dsp:sp>
    <dsp:sp modelId="{B397DB63-B0C1-44B9-97A2-5964F18FD773}">
      <dsp:nvSpPr>
        <dsp:cNvPr id="0" name=""/>
        <dsp:cNvSpPr/>
      </dsp:nvSpPr>
      <dsp:spPr>
        <a:xfrm>
          <a:off x="6625687" y="3615513"/>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latin typeface="Segoe UI" panose="020B0502040204020203" pitchFamily="34" charset="0"/>
              <a:cs typeface="Segoe UI" panose="020B0502040204020203" pitchFamily="34" charset="0"/>
            </a:rPr>
            <a:t>Regulatory Affairs for health products</a:t>
          </a:r>
          <a:endParaRPr lang="en-US" sz="1100" kern="1200" noProof="0" dirty="0">
            <a:latin typeface="Segoe UI" panose="020B0502040204020203" pitchFamily="34" charset="0"/>
            <a:cs typeface="Segoe UI" panose="020B0502040204020203" pitchFamily="34" charset="0"/>
          </a:endParaRPr>
        </a:p>
      </dsp:txBody>
      <dsp:txXfrm>
        <a:off x="6625687" y="3615513"/>
        <a:ext cx="1697258" cy="8486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4C0BD-E445-4263-A762-BC7A92094324}">
      <dsp:nvSpPr>
        <dsp:cNvPr id="0" name=""/>
        <dsp:cNvSpPr/>
      </dsp:nvSpPr>
      <dsp:spPr>
        <a:xfrm>
          <a:off x="1952" y="185454"/>
          <a:ext cx="1167385" cy="466954"/>
        </a:xfrm>
        <a:prstGeom prst="chevron">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kern="1200" noProof="0" dirty="0" smtClean="0">
              <a:latin typeface="Segoe UI" panose="020B0502040204020203" pitchFamily="34" charset="0"/>
              <a:cs typeface="Segoe UI" panose="020B0502040204020203" pitchFamily="34" charset="0"/>
            </a:rPr>
            <a:t>Authorization</a:t>
          </a:r>
          <a:endParaRPr lang="en-US" sz="800" kern="1200" noProof="0" dirty="0">
            <a:latin typeface="Segoe UI" panose="020B0502040204020203" pitchFamily="34" charset="0"/>
            <a:cs typeface="Segoe UI" panose="020B0502040204020203" pitchFamily="34" charset="0"/>
          </a:endParaRPr>
        </a:p>
      </dsp:txBody>
      <dsp:txXfrm>
        <a:off x="235429" y="185454"/>
        <a:ext cx="700431" cy="466954"/>
      </dsp:txXfrm>
    </dsp:sp>
    <dsp:sp modelId="{E25FCD0F-04CD-4753-BA4C-6FA9052DD726}">
      <dsp:nvSpPr>
        <dsp:cNvPr id="0" name=""/>
        <dsp:cNvSpPr/>
      </dsp:nvSpPr>
      <dsp:spPr>
        <a:xfrm>
          <a:off x="1054552" y="190572"/>
          <a:ext cx="1167385" cy="466954"/>
        </a:xfrm>
        <a:prstGeom prst="chevron">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kern="1200" noProof="0" dirty="0" smtClean="0">
              <a:latin typeface="Segoe UI" panose="020B0502040204020203" pitchFamily="34" charset="0"/>
              <a:cs typeface="Segoe UI" panose="020B0502040204020203" pitchFamily="34" charset="0"/>
            </a:rPr>
            <a:t>Post-Market</a:t>
          </a:r>
          <a:endParaRPr lang="en-US" sz="800" kern="1200" noProof="0" dirty="0">
            <a:latin typeface="Segoe UI" panose="020B0502040204020203" pitchFamily="34" charset="0"/>
            <a:cs typeface="Segoe UI" panose="020B0502040204020203" pitchFamily="34" charset="0"/>
          </a:endParaRPr>
        </a:p>
      </dsp:txBody>
      <dsp:txXfrm>
        <a:off x="1288029" y="190572"/>
        <a:ext cx="700431" cy="4669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A3F27-79FB-4326-B842-CC130484FF45}">
      <dsp:nvSpPr>
        <dsp:cNvPr id="0" name=""/>
        <dsp:cNvSpPr/>
      </dsp:nvSpPr>
      <dsp:spPr>
        <a:xfrm>
          <a:off x="-5210386" y="-798064"/>
          <a:ext cx="6204640" cy="6204640"/>
        </a:xfrm>
        <a:prstGeom prst="blockArc">
          <a:avLst>
            <a:gd name="adj1" fmla="val 18900000"/>
            <a:gd name="adj2" fmla="val 2700000"/>
            <a:gd name="adj3" fmla="val 34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60430-69AE-415A-A58A-70AA1EFD1D8C}">
      <dsp:nvSpPr>
        <dsp:cNvPr id="0" name=""/>
        <dsp:cNvSpPr/>
      </dsp:nvSpPr>
      <dsp:spPr>
        <a:xfrm>
          <a:off x="520572" y="354302"/>
          <a:ext cx="3170400" cy="708973"/>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2748" tIns="30480" rIns="30480" bIns="30480" numCol="1" spcCol="1270" anchor="ctr" anchorCtr="0">
          <a:noAutofit/>
        </a:bodyPr>
        <a:lstStyle/>
        <a:p>
          <a:pPr lvl="0" algn="l" defTabSz="533400">
            <a:lnSpc>
              <a:spcPct val="90000"/>
            </a:lnSpc>
            <a:spcBef>
              <a:spcPct val="0"/>
            </a:spcBef>
            <a:spcAft>
              <a:spcPct val="35000"/>
            </a:spcAft>
          </a:pPr>
          <a:r>
            <a:rPr lang="en-US" sz="1200" kern="1200" noProof="0" dirty="0" smtClean="0">
              <a:latin typeface="Segoe UI" panose="020B0502040204020203" pitchFamily="34" charset="0"/>
              <a:cs typeface="Segoe UI" panose="020B0502040204020203" pitchFamily="34" charset="0"/>
            </a:rPr>
            <a:t>Legal representation (hosting) and/or advice without conflict of interest</a:t>
          </a:r>
          <a:endParaRPr lang="en-US" sz="1200" kern="1200" noProof="0" dirty="0">
            <a:latin typeface="Segoe UI" panose="020B0502040204020203" pitchFamily="34" charset="0"/>
            <a:cs typeface="Segoe UI" panose="020B0502040204020203" pitchFamily="34" charset="0"/>
          </a:endParaRPr>
        </a:p>
      </dsp:txBody>
      <dsp:txXfrm>
        <a:off x="520572" y="354302"/>
        <a:ext cx="3170400" cy="708973"/>
      </dsp:txXfrm>
    </dsp:sp>
    <dsp:sp modelId="{54EB4D37-9C65-4696-80A0-D9C5B34359C0}">
      <dsp:nvSpPr>
        <dsp:cNvPr id="0" name=""/>
        <dsp:cNvSpPr/>
      </dsp:nvSpPr>
      <dsp:spPr>
        <a:xfrm>
          <a:off x="310721" y="483344"/>
          <a:ext cx="419703" cy="450889"/>
        </a:xfrm>
        <a:prstGeom prst="ellipse">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2D20B3B-EEA0-4170-99DE-D942D108EAA4}">
      <dsp:nvSpPr>
        <dsp:cNvPr id="0" name=""/>
        <dsp:cNvSpPr/>
      </dsp:nvSpPr>
      <dsp:spPr>
        <a:xfrm>
          <a:off x="927043" y="1417946"/>
          <a:ext cx="2763929" cy="708973"/>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2748" tIns="30480" rIns="30480" bIns="30480" numCol="1" spcCol="1270" anchor="ctr" anchorCtr="0">
          <a:noAutofit/>
        </a:bodyPr>
        <a:lstStyle/>
        <a:p>
          <a:pPr lvl="0" algn="l" defTabSz="533400">
            <a:lnSpc>
              <a:spcPct val="90000"/>
            </a:lnSpc>
            <a:spcBef>
              <a:spcPct val="0"/>
            </a:spcBef>
            <a:spcAft>
              <a:spcPct val="35000"/>
            </a:spcAft>
          </a:pPr>
          <a:r>
            <a:rPr lang="en-US" sz="1200" kern="1200" noProof="0" dirty="0" smtClean="0">
              <a:latin typeface="Segoe UI" panose="020B0502040204020203" pitchFamily="34" charset="0"/>
              <a:cs typeface="Segoe UI" panose="020B0502040204020203" pitchFamily="34" charset="0"/>
            </a:rPr>
            <a:t>Constant monitoring of your processes</a:t>
          </a:r>
          <a:endParaRPr lang="en-US" sz="1200" kern="1200" noProof="0" dirty="0">
            <a:latin typeface="Segoe UI" panose="020B0502040204020203" pitchFamily="34" charset="0"/>
            <a:cs typeface="Segoe UI" panose="020B0502040204020203" pitchFamily="34" charset="0"/>
          </a:endParaRPr>
        </a:p>
      </dsp:txBody>
      <dsp:txXfrm>
        <a:off x="927043" y="1417946"/>
        <a:ext cx="2763929" cy="708973"/>
      </dsp:txXfrm>
    </dsp:sp>
    <dsp:sp modelId="{9FB0DF7D-9275-4BDF-91D6-ABC772D94847}">
      <dsp:nvSpPr>
        <dsp:cNvPr id="0" name=""/>
        <dsp:cNvSpPr/>
      </dsp:nvSpPr>
      <dsp:spPr>
        <a:xfrm>
          <a:off x="717191" y="1546989"/>
          <a:ext cx="419703" cy="450889"/>
        </a:xfrm>
        <a:prstGeom prst="ellipse">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6C9DA9A-70ED-40D0-81A0-C5F32FF137D3}">
      <dsp:nvSpPr>
        <dsp:cNvPr id="0" name=""/>
        <dsp:cNvSpPr/>
      </dsp:nvSpPr>
      <dsp:spPr>
        <a:xfrm>
          <a:off x="927043" y="2481591"/>
          <a:ext cx="2763929" cy="708973"/>
        </a:xfrm>
        <a:prstGeom prst="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2748" tIns="30480" rIns="30480" bIns="30480" numCol="1" spcCol="1270" anchor="ctr" anchorCtr="0">
          <a:noAutofit/>
        </a:bodyPr>
        <a:lstStyle/>
        <a:p>
          <a:pPr lvl="0" algn="l" defTabSz="533400">
            <a:lnSpc>
              <a:spcPct val="90000"/>
            </a:lnSpc>
            <a:spcBef>
              <a:spcPct val="0"/>
            </a:spcBef>
            <a:spcAft>
              <a:spcPct val="35000"/>
            </a:spcAft>
          </a:pPr>
          <a:r>
            <a:rPr lang="en-US" sz="1200" kern="1200" noProof="0" dirty="0" smtClean="0">
              <a:latin typeface="Segoe UI" panose="020B0502040204020203" pitchFamily="34" charset="0"/>
              <a:cs typeface="Segoe UI" panose="020B0502040204020203" pitchFamily="34" charset="0"/>
            </a:rPr>
            <a:t>Project leader assigned for prompt attention</a:t>
          </a:r>
          <a:endParaRPr lang="en-US" sz="1200" kern="1200" noProof="0" dirty="0">
            <a:latin typeface="Segoe UI" panose="020B0502040204020203" pitchFamily="34" charset="0"/>
            <a:cs typeface="Segoe UI" panose="020B0502040204020203" pitchFamily="34" charset="0"/>
          </a:endParaRPr>
        </a:p>
      </dsp:txBody>
      <dsp:txXfrm>
        <a:off x="927043" y="2481591"/>
        <a:ext cx="2763929" cy="708973"/>
      </dsp:txXfrm>
    </dsp:sp>
    <dsp:sp modelId="{10FBD570-B014-4EF4-875A-7BC566FECFA9}">
      <dsp:nvSpPr>
        <dsp:cNvPr id="0" name=""/>
        <dsp:cNvSpPr/>
      </dsp:nvSpPr>
      <dsp:spPr>
        <a:xfrm>
          <a:off x="717191" y="2610633"/>
          <a:ext cx="419703" cy="450889"/>
        </a:xfrm>
        <a:prstGeom prst="ellipse">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E3B8FD0-690E-4195-9870-C2BB9F307D05}">
      <dsp:nvSpPr>
        <dsp:cNvPr id="0" name=""/>
        <dsp:cNvSpPr/>
      </dsp:nvSpPr>
      <dsp:spPr>
        <a:xfrm>
          <a:off x="520572" y="3545236"/>
          <a:ext cx="3170400" cy="708973"/>
        </a:xfrm>
        <a:prstGeom prst="rect">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2748" tIns="30480" rIns="30480" bIns="30480" numCol="1" spcCol="1270" anchor="ctr" anchorCtr="0">
          <a:noAutofit/>
        </a:bodyPr>
        <a:lstStyle/>
        <a:p>
          <a:pPr lvl="0" algn="l" defTabSz="533400">
            <a:lnSpc>
              <a:spcPct val="90000"/>
            </a:lnSpc>
            <a:spcBef>
              <a:spcPct val="0"/>
            </a:spcBef>
            <a:spcAft>
              <a:spcPct val="35000"/>
            </a:spcAft>
          </a:pPr>
          <a:r>
            <a:rPr lang="en-US" sz="1200" kern="1200" noProof="0" dirty="0" smtClean="0">
              <a:latin typeface="Segoe UI" panose="020B0502040204020203" pitchFamily="34" charset="0"/>
              <a:cs typeface="Segoe UI" panose="020B0502040204020203" pitchFamily="34" charset="0"/>
            </a:rPr>
            <a:t>Health professionals and regulatory experts with constant training</a:t>
          </a:r>
          <a:endParaRPr lang="en-US" sz="1200" kern="1200" noProof="0" dirty="0">
            <a:latin typeface="Segoe UI" panose="020B0502040204020203" pitchFamily="34" charset="0"/>
            <a:cs typeface="Segoe UI" panose="020B0502040204020203" pitchFamily="34" charset="0"/>
          </a:endParaRPr>
        </a:p>
      </dsp:txBody>
      <dsp:txXfrm>
        <a:off x="520572" y="3545236"/>
        <a:ext cx="3170400" cy="708973"/>
      </dsp:txXfrm>
    </dsp:sp>
    <dsp:sp modelId="{096469BF-9487-4AA0-9EB2-D1D8C06C2E9F}">
      <dsp:nvSpPr>
        <dsp:cNvPr id="0" name=""/>
        <dsp:cNvSpPr/>
      </dsp:nvSpPr>
      <dsp:spPr>
        <a:xfrm>
          <a:off x="310721" y="3674278"/>
          <a:ext cx="419703" cy="450889"/>
        </a:xfrm>
        <a:prstGeom prst="ellipse">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A3F27-79FB-4326-B842-CC130484FF45}">
      <dsp:nvSpPr>
        <dsp:cNvPr id="0" name=""/>
        <dsp:cNvSpPr/>
      </dsp:nvSpPr>
      <dsp:spPr>
        <a:xfrm>
          <a:off x="-4884512" y="-604506"/>
          <a:ext cx="5817525" cy="5817525"/>
        </a:xfrm>
        <a:prstGeom prst="blockArc">
          <a:avLst>
            <a:gd name="adj1" fmla="val 18900000"/>
            <a:gd name="adj2" fmla="val 2700000"/>
            <a:gd name="adj3" fmla="val 37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60430-69AE-415A-A58A-70AA1EFD1D8C}">
      <dsp:nvSpPr>
        <dsp:cNvPr id="0" name=""/>
        <dsp:cNvSpPr/>
      </dsp:nvSpPr>
      <dsp:spPr>
        <a:xfrm>
          <a:off x="600067" y="576064"/>
          <a:ext cx="2797078" cy="864096"/>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76" tIns="30480" rIns="30480" bIns="30480" numCol="1" spcCol="1270" anchor="ctr" anchorCtr="0">
          <a:noAutofit/>
        </a:bodyPr>
        <a:lstStyle/>
        <a:p>
          <a:pPr lvl="0" algn="l" defTabSz="533400">
            <a:lnSpc>
              <a:spcPct val="90000"/>
            </a:lnSpc>
            <a:spcBef>
              <a:spcPct val="0"/>
            </a:spcBef>
            <a:spcAft>
              <a:spcPct val="35000"/>
            </a:spcAft>
          </a:pPr>
          <a:r>
            <a:rPr lang="en-US" sz="1200" kern="1200" noProof="0" dirty="0" smtClean="0">
              <a:latin typeface="Segoe UI" panose="020B0502040204020203" pitchFamily="34" charset="0"/>
              <a:cs typeface="Segoe UI" panose="020B0502040204020203" pitchFamily="34" charset="0"/>
            </a:rPr>
            <a:t>Assistance to regulatory and health forums on your behalf at no additional cost</a:t>
          </a:r>
          <a:endParaRPr lang="en-US" sz="1200" kern="1200" noProof="0" dirty="0">
            <a:latin typeface="Segoe UI" panose="020B0502040204020203" pitchFamily="34" charset="0"/>
            <a:cs typeface="Segoe UI" panose="020B0502040204020203" pitchFamily="34" charset="0"/>
          </a:endParaRPr>
        </a:p>
      </dsp:txBody>
      <dsp:txXfrm>
        <a:off x="600067" y="576064"/>
        <a:ext cx="2797078" cy="864096"/>
      </dsp:txXfrm>
    </dsp:sp>
    <dsp:sp modelId="{54EB4D37-9C65-4696-80A0-D9C5B34359C0}">
      <dsp:nvSpPr>
        <dsp:cNvPr id="0" name=""/>
        <dsp:cNvSpPr/>
      </dsp:nvSpPr>
      <dsp:spPr>
        <a:xfrm>
          <a:off x="192025" y="621105"/>
          <a:ext cx="816084" cy="774013"/>
        </a:xfrm>
        <a:prstGeom prst="ellipse">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208B473-7CBA-4E78-B3B2-6C1A562812C0}">
      <dsp:nvSpPr>
        <dsp:cNvPr id="0" name=""/>
        <dsp:cNvSpPr/>
      </dsp:nvSpPr>
      <dsp:spPr>
        <a:xfrm>
          <a:off x="914166" y="1872208"/>
          <a:ext cx="2482979" cy="864096"/>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76" tIns="30480" rIns="30480" bIns="30480" numCol="1" spcCol="1270" anchor="ctr" anchorCtr="0">
          <a:noAutofit/>
        </a:bodyPr>
        <a:lstStyle/>
        <a:p>
          <a:pPr lvl="0" algn="l" defTabSz="533400">
            <a:lnSpc>
              <a:spcPct val="90000"/>
            </a:lnSpc>
            <a:spcBef>
              <a:spcPct val="0"/>
            </a:spcBef>
            <a:spcAft>
              <a:spcPct val="35000"/>
            </a:spcAft>
          </a:pPr>
          <a:r>
            <a:rPr lang="en-US" sz="1200" kern="1200" noProof="0" dirty="0" smtClean="0">
              <a:latin typeface="Segoe UI" panose="020B0502040204020203" pitchFamily="34" charset="0"/>
              <a:cs typeface="Segoe UI" panose="020B0502040204020203" pitchFamily="34" charset="0"/>
            </a:rPr>
            <a:t>Timely communication of regulatory changes</a:t>
          </a:r>
          <a:endParaRPr lang="en-US" sz="1200" kern="1200" noProof="0" dirty="0">
            <a:latin typeface="Segoe UI" panose="020B0502040204020203" pitchFamily="34" charset="0"/>
            <a:cs typeface="Segoe UI" panose="020B0502040204020203" pitchFamily="34" charset="0"/>
          </a:endParaRPr>
        </a:p>
      </dsp:txBody>
      <dsp:txXfrm>
        <a:off x="914166" y="1872208"/>
        <a:ext cx="2482979" cy="864096"/>
      </dsp:txXfrm>
    </dsp:sp>
    <dsp:sp modelId="{FD3D1625-D3E9-46A4-84E7-08713B0AF460}">
      <dsp:nvSpPr>
        <dsp:cNvPr id="0" name=""/>
        <dsp:cNvSpPr/>
      </dsp:nvSpPr>
      <dsp:spPr>
        <a:xfrm>
          <a:off x="506124" y="1917249"/>
          <a:ext cx="816084" cy="774013"/>
        </a:xfrm>
        <a:prstGeom prst="ellipse">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31DE791-B1C0-4C91-B5D0-43987F34D4D1}">
      <dsp:nvSpPr>
        <dsp:cNvPr id="0" name=""/>
        <dsp:cNvSpPr/>
      </dsp:nvSpPr>
      <dsp:spPr>
        <a:xfrm>
          <a:off x="600067" y="3168352"/>
          <a:ext cx="2797078" cy="864096"/>
        </a:xfrm>
        <a:prstGeom prst="rect">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76" tIns="30480" rIns="30480" bIns="30480" numCol="1" spcCol="1270" anchor="ctr" anchorCtr="0">
          <a:noAutofit/>
        </a:bodyPr>
        <a:lstStyle/>
        <a:p>
          <a:pPr lvl="0" algn="l" defTabSz="533400">
            <a:lnSpc>
              <a:spcPct val="90000"/>
            </a:lnSpc>
            <a:spcBef>
              <a:spcPct val="0"/>
            </a:spcBef>
            <a:spcAft>
              <a:spcPct val="35000"/>
            </a:spcAft>
          </a:pPr>
          <a:r>
            <a:rPr lang="en-US" sz="1200" kern="1200" noProof="0" dirty="0" smtClean="0">
              <a:latin typeface="Segoe UI" panose="020B0502040204020203" pitchFamily="34" charset="0"/>
              <a:cs typeface="Segoe UI" panose="020B0502040204020203" pitchFamily="34" charset="0"/>
            </a:rPr>
            <a:t>Alignment of the regulatory strategy with your commercial strategy</a:t>
          </a:r>
          <a:endParaRPr lang="en-US" sz="1200" kern="1200" noProof="0" dirty="0">
            <a:latin typeface="Segoe UI" panose="020B0502040204020203" pitchFamily="34" charset="0"/>
            <a:cs typeface="Segoe UI" panose="020B0502040204020203" pitchFamily="34" charset="0"/>
          </a:endParaRPr>
        </a:p>
      </dsp:txBody>
      <dsp:txXfrm>
        <a:off x="600067" y="3168352"/>
        <a:ext cx="2797078" cy="864096"/>
      </dsp:txXfrm>
    </dsp:sp>
    <dsp:sp modelId="{0C2A5629-0F54-4F9C-8C2E-96D53B772162}">
      <dsp:nvSpPr>
        <dsp:cNvPr id="0" name=""/>
        <dsp:cNvSpPr/>
      </dsp:nvSpPr>
      <dsp:spPr>
        <a:xfrm>
          <a:off x="192025" y="3213393"/>
          <a:ext cx="816084" cy="774013"/>
        </a:xfrm>
        <a:prstGeom prst="ellipse">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D66D9-6717-40C3-AA5E-F02601B4299D}">
      <dsp:nvSpPr>
        <dsp:cNvPr id="0" name=""/>
        <dsp:cNvSpPr/>
      </dsp:nvSpPr>
      <dsp:spPr>
        <a:xfrm>
          <a:off x="971049" y="1568"/>
          <a:ext cx="1879877" cy="1295235"/>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B8A96-A97A-4738-83E7-EFB0E7BA0CE3}">
      <dsp:nvSpPr>
        <dsp:cNvPr id="0" name=""/>
        <dsp:cNvSpPr/>
      </dsp:nvSpPr>
      <dsp:spPr>
        <a:xfrm>
          <a:off x="971049" y="1296803"/>
          <a:ext cx="1879877" cy="697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S" sz="1400" b="0" kern="1200" dirty="0" smtClean="0">
              <a:latin typeface="Segoe UI" panose="020B0502040204020203" pitchFamily="34" charset="0"/>
              <a:cs typeface="Segoe UI" panose="020B0502040204020203" pitchFamily="34" charset="0"/>
            </a:rPr>
            <a:t>Medical </a:t>
          </a:r>
          <a:r>
            <a:rPr lang="en-US" sz="1400" b="0" kern="1200" noProof="0" dirty="0" smtClean="0">
              <a:latin typeface="Segoe UI" panose="020B0502040204020203" pitchFamily="34" charset="0"/>
              <a:cs typeface="Segoe UI" panose="020B0502040204020203" pitchFamily="34" charset="0"/>
            </a:rPr>
            <a:t>Equipment</a:t>
          </a:r>
          <a:endParaRPr lang="en-US" sz="1400" b="0" kern="1200" noProof="0" dirty="0">
            <a:latin typeface="Segoe UI" panose="020B0502040204020203" pitchFamily="34" charset="0"/>
            <a:cs typeface="Segoe UI" panose="020B0502040204020203" pitchFamily="34" charset="0"/>
          </a:endParaRPr>
        </a:p>
      </dsp:txBody>
      <dsp:txXfrm>
        <a:off x="971049" y="1296803"/>
        <a:ext cx="1879877" cy="697434"/>
      </dsp:txXfrm>
    </dsp:sp>
    <dsp:sp modelId="{78D7366E-A17E-4CD5-97C5-8EFBF999EFAB}">
      <dsp:nvSpPr>
        <dsp:cNvPr id="0" name=""/>
        <dsp:cNvSpPr/>
      </dsp:nvSpPr>
      <dsp:spPr>
        <a:xfrm>
          <a:off x="3038993" y="1568"/>
          <a:ext cx="1879877" cy="129523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7AC84-B84E-459A-B022-F54B83114615}">
      <dsp:nvSpPr>
        <dsp:cNvPr id="0" name=""/>
        <dsp:cNvSpPr/>
      </dsp:nvSpPr>
      <dsp:spPr>
        <a:xfrm>
          <a:off x="3038993" y="1296803"/>
          <a:ext cx="1879877" cy="697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rtl="0">
            <a:lnSpc>
              <a:spcPct val="90000"/>
            </a:lnSpc>
            <a:spcBef>
              <a:spcPct val="0"/>
            </a:spcBef>
            <a:spcAft>
              <a:spcPct val="35000"/>
            </a:spcAft>
          </a:pPr>
          <a:r>
            <a:rPr lang="en" sz="1400" b="0" kern="1200" dirty="0" smtClean="0">
              <a:latin typeface="Segoe UI" panose="020B0502040204020203" pitchFamily="34" charset="0"/>
              <a:cs typeface="Segoe UI" panose="020B0502040204020203" pitchFamily="34" charset="0"/>
            </a:rPr>
            <a:t>Prosthesis, Orthosis and Functional Aids</a:t>
          </a:r>
          <a:endParaRPr lang="es-ES" sz="1400" b="0" kern="1200" dirty="0">
            <a:latin typeface="Segoe UI" panose="020B0502040204020203" pitchFamily="34" charset="0"/>
            <a:cs typeface="Segoe UI" panose="020B0502040204020203" pitchFamily="34" charset="0"/>
          </a:endParaRPr>
        </a:p>
      </dsp:txBody>
      <dsp:txXfrm>
        <a:off x="3038993" y="1296803"/>
        <a:ext cx="1879877" cy="697434"/>
      </dsp:txXfrm>
    </dsp:sp>
    <dsp:sp modelId="{77624341-C2A5-4E47-BCD1-27C7363D8596}">
      <dsp:nvSpPr>
        <dsp:cNvPr id="0" name=""/>
        <dsp:cNvSpPr/>
      </dsp:nvSpPr>
      <dsp:spPr>
        <a:xfrm>
          <a:off x="5106937" y="1568"/>
          <a:ext cx="1879877" cy="1295235"/>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355D0-B1CB-4C37-905F-404BFA81093F}">
      <dsp:nvSpPr>
        <dsp:cNvPr id="0" name=""/>
        <dsp:cNvSpPr/>
      </dsp:nvSpPr>
      <dsp:spPr>
        <a:xfrm>
          <a:off x="5106937" y="1296803"/>
          <a:ext cx="1879877" cy="697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0" kern="1200" noProof="0" dirty="0" smtClean="0">
              <a:latin typeface="Segoe UI" panose="020B0502040204020203" pitchFamily="34" charset="0"/>
              <a:cs typeface="Segoe UI" panose="020B0502040204020203" pitchFamily="34" charset="0"/>
            </a:rPr>
            <a:t>Diagnostic Agents (IVDs)</a:t>
          </a:r>
          <a:endParaRPr lang="en-US" sz="1400" b="0" kern="1200" noProof="0" dirty="0">
            <a:latin typeface="Segoe UI" panose="020B0502040204020203" pitchFamily="34" charset="0"/>
            <a:cs typeface="Segoe UI" panose="020B0502040204020203" pitchFamily="34" charset="0"/>
          </a:endParaRPr>
        </a:p>
      </dsp:txBody>
      <dsp:txXfrm>
        <a:off x="5106937" y="1296803"/>
        <a:ext cx="1879877" cy="697434"/>
      </dsp:txXfrm>
    </dsp:sp>
    <dsp:sp modelId="{67FFD61D-9B01-49E3-885D-3F330799DCEA}">
      <dsp:nvSpPr>
        <dsp:cNvPr id="0" name=""/>
        <dsp:cNvSpPr/>
      </dsp:nvSpPr>
      <dsp:spPr>
        <a:xfrm>
          <a:off x="971049" y="2182225"/>
          <a:ext cx="1879877" cy="1295235"/>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B5821-824B-4B48-815F-453FEDD59F22}">
      <dsp:nvSpPr>
        <dsp:cNvPr id="0" name=""/>
        <dsp:cNvSpPr/>
      </dsp:nvSpPr>
      <dsp:spPr>
        <a:xfrm>
          <a:off x="971049" y="3477461"/>
          <a:ext cx="1879877" cy="697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0" kern="1200" noProof="0" dirty="0" smtClean="0">
              <a:latin typeface="Segoe UI" panose="020B0502040204020203" pitchFamily="34" charset="0"/>
              <a:cs typeface="Segoe UI" panose="020B0502040204020203" pitchFamily="34" charset="0"/>
            </a:rPr>
            <a:t>Odonatological Supplies</a:t>
          </a:r>
          <a:endParaRPr lang="en-US" sz="1400" b="0" kern="1200" noProof="0" dirty="0">
            <a:latin typeface="Segoe UI" panose="020B0502040204020203" pitchFamily="34" charset="0"/>
            <a:cs typeface="Segoe UI" panose="020B0502040204020203" pitchFamily="34" charset="0"/>
          </a:endParaRPr>
        </a:p>
      </dsp:txBody>
      <dsp:txXfrm>
        <a:off x="971049" y="3477461"/>
        <a:ext cx="1879877" cy="697434"/>
      </dsp:txXfrm>
    </dsp:sp>
    <dsp:sp modelId="{E4CE8BF0-095B-44FF-B871-8E253FB31B68}">
      <dsp:nvSpPr>
        <dsp:cNvPr id="0" name=""/>
        <dsp:cNvSpPr/>
      </dsp:nvSpPr>
      <dsp:spPr>
        <a:xfrm>
          <a:off x="3038993" y="2182225"/>
          <a:ext cx="1879877" cy="1295235"/>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7C7429-A3EB-408C-A3A9-9A5A8AC5F8C2}">
      <dsp:nvSpPr>
        <dsp:cNvPr id="0" name=""/>
        <dsp:cNvSpPr/>
      </dsp:nvSpPr>
      <dsp:spPr>
        <a:xfrm>
          <a:off x="3038993" y="3477461"/>
          <a:ext cx="1879877" cy="697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0" kern="1200" noProof="0" dirty="0" smtClean="0">
              <a:latin typeface="Segoe UI" panose="020B0502040204020203" pitchFamily="34" charset="0"/>
              <a:cs typeface="Segoe UI" panose="020B0502040204020203" pitchFamily="34" charset="0"/>
            </a:rPr>
            <a:t>Surgical and Healing Material </a:t>
          </a:r>
          <a:endParaRPr lang="en-US" sz="1400" b="0" kern="1200" noProof="0" dirty="0">
            <a:latin typeface="Segoe UI" panose="020B0502040204020203" pitchFamily="34" charset="0"/>
            <a:cs typeface="Segoe UI" panose="020B0502040204020203" pitchFamily="34" charset="0"/>
          </a:endParaRPr>
        </a:p>
      </dsp:txBody>
      <dsp:txXfrm>
        <a:off x="3038993" y="3477461"/>
        <a:ext cx="1879877" cy="697434"/>
      </dsp:txXfrm>
    </dsp:sp>
    <dsp:sp modelId="{1403ECDD-6F32-4BAC-9255-4ADA85EF599D}">
      <dsp:nvSpPr>
        <dsp:cNvPr id="0" name=""/>
        <dsp:cNvSpPr/>
      </dsp:nvSpPr>
      <dsp:spPr>
        <a:xfrm>
          <a:off x="5106937" y="2182225"/>
          <a:ext cx="1879877" cy="1295235"/>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47000" b="-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EF0B76-D9CD-4427-9D7F-40EF6326C1BB}">
      <dsp:nvSpPr>
        <dsp:cNvPr id="0" name=""/>
        <dsp:cNvSpPr/>
      </dsp:nvSpPr>
      <dsp:spPr>
        <a:xfrm>
          <a:off x="5106937" y="3477461"/>
          <a:ext cx="1879877" cy="697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0" kern="1200" noProof="0" dirty="0" smtClean="0">
              <a:latin typeface="Segoe UI" panose="020B0502040204020203" pitchFamily="34" charset="0"/>
              <a:cs typeface="Segoe UI" panose="020B0502040204020203" pitchFamily="34" charset="0"/>
            </a:rPr>
            <a:t>Hygienic Products</a:t>
          </a:r>
          <a:endParaRPr lang="en-US" sz="1400" b="0" kern="1200" noProof="0" dirty="0">
            <a:latin typeface="Segoe UI" panose="020B0502040204020203" pitchFamily="34" charset="0"/>
            <a:cs typeface="Segoe UI" panose="020B0502040204020203" pitchFamily="34" charset="0"/>
          </a:endParaRPr>
        </a:p>
      </dsp:txBody>
      <dsp:txXfrm>
        <a:off x="5106937" y="3477461"/>
        <a:ext cx="1879877" cy="697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599C9-BFD1-4939-8DB8-ADDEC50C64C7}">
      <dsp:nvSpPr>
        <dsp:cNvPr id="0" name=""/>
        <dsp:cNvSpPr/>
      </dsp:nvSpPr>
      <dsp:spPr>
        <a:xfrm>
          <a:off x="6371099" y="2054035"/>
          <a:ext cx="254588" cy="1985792"/>
        </a:xfrm>
        <a:custGeom>
          <a:avLst/>
          <a:gdLst/>
          <a:ahLst/>
          <a:cxnLst/>
          <a:rect l="0" t="0" r="0" b="0"/>
          <a:pathLst>
            <a:path>
              <a:moveTo>
                <a:pt x="0" y="0"/>
              </a:moveTo>
              <a:lnTo>
                <a:pt x="0" y="1985792"/>
              </a:lnTo>
              <a:lnTo>
                <a:pt x="254588" y="198579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7D2E46-3F92-4C2F-9E31-29D30B0A9FFC}">
      <dsp:nvSpPr>
        <dsp:cNvPr id="0" name=""/>
        <dsp:cNvSpPr/>
      </dsp:nvSpPr>
      <dsp:spPr>
        <a:xfrm>
          <a:off x="6371099" y="2054035"/>
          <a:ext cx="254588" cy="780738"/>
        </a:xfrm>
        <a:custGeom>
          <a:avLst/>
          <a:gdLst/>
          <a:ahLst/>
          <a:cxnLst/>
          <a:rect l="0" t="0" r="0" b="0"/>
          <a:pathLst>
            <a:path>
              <a:moveTo>
                <a:pt x="0" y="0"/>
              </a:moveTo>
              <a:lnTo>
                <a:pt x="0" y="780738"/>
              </a:lnTo>
              <a:lnTo>
                <a:pt x="254588" y="7807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D012D-7F40-453B-B22E-6FBC11D63144}">
      <dsp:nvSpPr>
        <dsp:cNvPr id="0" name=""/>
        <dsp:cNvSpPr/>
      </dsp:nvSpPr>
      <dsp:spPr>
        <a:xfrm>
          <a:off x="3969478" y="848982"/>
          <a:ext cx="3080523" cy="356424"/>
        </a:xfrm>
        <a:custGeom>
          <a:avLst/>
          <a:gdLst/>
          <a:ahLst/>
          <a:cxnLst/>
          <a:rect l="0" t="0" r="0" b="0"/>
          <a:pathLst>
            <a:path>
              <a:moveTo>
                <a:pt x="0" y="0"/>
              </a:moveTo>
              <a:lnTo>
                <a:pt x="0" y="178212"/>
              </a:lnTo>
              <a:lnTo>
                <a:pt x="3080523" y="178212"/>
              </a:lnTo>
              <a:lnTo>
                <a:pt x="3080523" y="3564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0080A1-C3AA-4FA9-A478-E0CF10126C77}">
      <dsp:nvSpPr>
        <dsp:cNvPr id="0" name=""/>
        <dsp:cNvSpPr/>
      </dsp:nvSpPr>
      <dsp:spPr>
        <a:xfrm>
          <a:off x="4317416" y="2054035"/>
          <a:ext cx="254588" cy="780738"/>
        </a:xfrm>
        <a:custGeom>
          <a:avLst/>
          <a:gdLst/>
          <a:ahLst/>
          <a:cxnLst/>
          <a:rect l="0" t="0" r="0" b="0"/>
          <a:pathLst>
            <a:path>
              <a:moveTo>
                <a:pt x="0" y="0"/>
              </a:moveTo>
              <a:lnTo>
                <a:pt x="0" y="780738"/>
              </a:lnTo>
              <a:lnTo>
                <a:pt x="254588" y="7807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44E108-22D1-4E4E-9753-BEB784A69A38}">
      <dsp:nvSpPr>
        <dsp:cNvPr id="0" name=""/>
        <dsp:cNvSpPr/>
      </dsp:nvSpPr>
      <dsp:spPr>
        <a:xfrm>
          <a:off x="3969478" y="848982"/>
          <a:ext cx="1026841" cy="356424"/>
        </a:xfrm>
        <a:custGeom>
          <a:avLst/>
          <a:gdLst/>
          <a:ahLst/>
          <a:cxnLst/>
          <a:rect l="0" t="0" r="0" b="0"/>
          <a:pathLst>
            <a:path>
              <a:moveTo>
                <a:pt x="0" y="0"/>
              </a:moveTo>
              <a:lnTo>
                <a:pt x="0" y="178212"/>
              </a:lnTo>
              <a:lnTo>
                <a:pt x="1026841" y="178212"/>
              </a:lnTo>
              <a:lnTo>
                <a:pt x="1026841" y="3564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EB4AC-755A-4730-AA48-FB35D19AABD2}">
      <dsp:nvSpPr>
        <dsp:cNvPr id="0" name=""/>
        <dsp:cNvSpPr/>
      </dsp:nvSpPr>
      <dsp:spPr>
        <a:xfrm>
          <a:off x="2263734" y="2054035"/>
          <a:ext cx="254588" cy="780738"/>
        </a:xfrm>
        <a:custGeom>
          <a:avLst/>
          <a:gdLst/>
          <a:ahLst/>
          <a:cxnLst/>
          <a:rect l="0" t="0" r="0" b="0"/>
          <a:pathLst>
            <a:path>
              <a:moveTo>
                <a:pt x="0" y="0"/>
              </a:moveTo>
              <a:lnTo>
                <a:pt x="0" y="780738"/>
              </a:lnTo>
              <a:lnTo>
                <a:pt x="254588" y="7807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4DDDE-F056-4D68-888B-FFC4593F3FE2}">
      <dsp:nvSpPr>
        <dsp:cNvPr id="0" name=""/>
        <dsp:cNvSpPr/>
      </dsp:nvSpPr>
      <dsp:spPr>
        <a:xfrm>
          <a:off x="2942637" y="848982"/>
          <a:ext cx="1026841" cy="356424"/>
        </a:xfrm>
        <a:custGeom>
          <a:avLst/>
          <a:gdLst/>
          <a:ahLst/>
          <a:cxnLst/>
          <a:rect l="0" t="0" r="0" b="0"/>
          <a:pathLst>
            <a:path>
              <a:moveTo>
                <a:pt x="1026841" y="0"/>
              </a:moveTo>
              <a:lnTo>
                <a:pt x="1026841" y="178212"/>
              </a:lnTo>
              <a:lnTo>
                <a:pt x="0" y="178212"/>
              </a:lnTo>
              <a:lnTo>
                <a:pt x="0" y="3564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268C03-1476-4155-A5D1-CDBDB10A4E70}">
      <dsp:nvSpPr>
        <dsp:cNvPr id="0" name=""/>
        <dsp:cNvSpPr/>
      </dsp:nvSpPr>
      <dsp:spPr>
        <a:xfrm>
          <a:off x="210051" y="2054035"/>
          <a:ext cx="254588" cy="780738"/>
        </a:xfrm>
        <a:custGeom>
          <a:avLst/>
          <a:gdLst/>
          <a:ahLst/>
          <a:cxnLst/>
          <a:rect l="0" t="0" r="0" b="0"/>
          <a:pathLst>
            <a:path>
              <a:moveTo>
                <a:pt x="0" y="0"/>
              </a:moveTo>
              <a:lnTo>
                <a:pt x="0" y="780738"/>
              </a:lnTo>
              <a:lnTo>
                <a:pt x="254588" y="7807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BFAF51-9B7B-4842-BB17-DB122A6385AD}">
      <dsp:nvSpPr>
        <dsp:cNvPr id="0" name=""/>
        <dsp:cNvSpPr/>
      </dsp:nvSpPr>
      <dsp:spPr>
        <a:xfrm>
          <a:off x="888954" y="848982"/>
          <a:ext cx="3080523" cy="356424"/>
        </a:xfrm>
        <a:custGeom>
          <a:avLst/>
          <a:gdLst/>
          <a:ahLst/>
          <a:cxnLst/>
          <a:rect l="0" t="0" r="0" b="0"/>
          <a:pathLst>
            <a:path>
              <a:moveTo>
                <a:pt x="3080523" y="0"/>
              </a:moveTo>
              <a:lnTo>
                <a:pt x="3080523" y="178212"/>
              </a:lnTo>
              <a:lnTo>
                <a:pt x="0" y="178212"/>
              </a:lnTo>
              <a:lnTo>
                <a:pt x="0" y="3564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84525-A347-4C35-B6C5-04859EB813E3}">
      <dsp:nvSpPr>
        <dsp:cNvPr id="0" name=""/>
        <dsp:cNvSpPr/>
      </dsp:nvSpPr>
      <dsp:spPr>
        <a:xfrm>
          <a:off x="3120849" y="353"/>
          <a:ext cx="1697258" cy="848629"/>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noProof="0" dirty="0" smtClean="0">
              <a:latin typeface="Segoe UI" panose="020B0502040204020203" pitchFamily="34" charset="0"/>
              <a:cs typeface="Segoe UI" panose="020B0502040204020203" pitchFamily="34" charset="0"/>
            </a:rPr>
            <a:t>General Direction of Regulatory Projects</a:t>
          </a:r>
          <a:endParaRPr lang="en-US" sz="1600" kern="1200" noProof="0" dirty="0">
            <a:latin typeface="Segoe UI" panose="020B0502040204020203" pitchFamily="34" charset="0"/>
            <a:cs typeface="Segoe UI" panose="020B0502040204020203" pitchFamily="34" charset="0"/>
          </a:endParaRPr>
        </a:p>
      </dsp:txBody>
      <dsp:txXfrm>
        <a:off x="3120849" y="353"/>
        <a:ext cx="1697258" cy="848629"/>
      </dsp:txXfrm>
    </dsp:sp>
    <dsp:sp modelId="{84EAF79B-E3B0-487A-8EAE-2500C639FE91}">
      <dsp:nvSpPr>
        <dsp:cNvPr id="0" name=""/>
        <dsp:cNvSpPr/>
      </dsp:nvSpPr>
      <dsp:spPr>
        <a:xfrm>
          <a:off x="40325" y="1205406"/>
          <a:ext cx="1697258" cy="848629"/>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Management of Finance &amp; Accounting</a:t>
          </a:r>
          <a:endParaRPr lang="en-US" sz="1400" kern="1200" noProof="0" dirty="0">
            <a:latin typeface="Segoe UI" panose="020B0502040204020203" pitchFamily="34" charset="0"/>
            <a:cs typeface="Segoe UI" panose="020B0502040204020203" pitchFamily="34" charset="0"/>
          </a:endParaRPr>
        </a:p>
      </dsp:txBody>
      <dsp:txXfrm>
        <a:off x="40325" y="1205406"/>
        <a:ext cx="1697258" cy="848629"/>
      </dsp:txXfrm>
    </dsp:sp>
    <dsp:sp modelId="{8EBC2E4F-C0CA-4935-AB13-A3E1B549D893}">
      <dsp:nvSpPr>
        <dsp:cNvPr id="0" name=""/>
        <dsp:cNvSpPr/>
      </dsp:nvSpPr>
      <dsp:spPr>
        <a:xfrm>
          <a:off x="464640" y="2410460"/>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latin typeface="Segoe UI" panose="020B0502040204020203" pitchFamily="34" charset="0"/>
              <a:cs typeface="Segoe UI" panose="020B0502040204020203" pitchFamily="34" charset="0"/>
            </a:rPr>
            <a:t>Invoices, taxes and payment support</a:t>
          </a:r>
          <a:endParaRPr lang="en-US" sz="1100" kern="1200" noProof="0" dirty="0">
            <a:latin typeface="Segoe UI" panose="020B0502040204020203" pitchFamily="34" charset="0"/>
            <a:cs typeface="Segoe UI" panose="020B0502040204020203" pitchFamily="34" charset="0"/>
          </a:endParaRPr>
        </a:p>
      </dsp:txBody>
      <dsp:txXfrm>
        <a:off x="464640" y="2410460"/>
        <a:ext cx="1697258" cy="848629"/>
      </dsp:txXfrm>
    </dsp:sp>
    <dsp:sp modelId="{80A2CC2B-5CC3-44EF-B991-453D10ADA775}">
      <dsp:nvSpPr>
        <dsp:cNvPr id="0" name=""/>
        <dsp:cNvSpPr/>
      </dsp:nvSpPr>
      <dsp:spPr>
        <a:xfrm>
          <a:off x="2094008" y="1205406"/>
          <a:ext cx="1697258" cy="848629"/>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Management of Publicity Projects</a:t>
          </a:r>
          <a:endParaRPr lang="en-US" sz="1400" kern="1200" noProof="0" dirty="0">
            <a:latin typeface="Segoe UI" panose="020B0502040204020203" pitchFamily="34" charset="0"/>
            <a:cs typeface="Segoe UI" panose="020B0502040204020203" pitchFamily="34" charset="0"/>
          </a:endParaRPr>
        </a:p>
      </dsp:txBody>
      <dsp:txXfrm>
        <a:off x="2094008" y="1205406"/>
        <a:ext cx="1697258" cy="848629"/>
      </dsp:txXfrm>
    </dsp:sp>
    <dsp:sp modelId="{3ACCC0E9-40C9-4E87-8F3D-5AE25F262146}">
      <dsp:nvSpPr>
        <dsp:cNvPr id="0" name=""/>
        <dsp:cNvSpPr/>
      </dsp:nvSpPr>
      <dsp:spPr>
        <a:xfrm>
          <a:off x="2518322" y="2410460"/>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latin typeface="Segoe UI" panose="020B0502040204020203" pitchFamily="34" charset="0"/>
              <a:cs typeface="Segoe UI" panose="020B0502040204020203" pitchFamily="34" charset="0"/>
            </a:rPr>
            <a:t>Publicity and Digital marketing strategies for SRE and for clients. Image. Webpage. Trainings.</a:t>
          </a:r>
          <a:endParaRPr lang="en-US" sz="1100" kern="1200" noProof="0" dirty="0">
            <a:latin typeface="Segoe UI" panose="020B0502040204020203" pitchFamily="34" charset="0"/>
            <a:cs typeface="Segoe UI" panose="020B0502040204020203" pitchFamily="34" charset="0"/>
          </a:endParaRPr>
        </a:p>
      </dsp:txBody>
      <dsp:txXfrm>
        <a:off x="2518322" y="2410460"/>
        <a:ext cx="1697258" cy="848629"/>
      </dsp:txXfrm>
    </dsp:sp>
    <dsp:sp modelId="{2DD8AFAF-DDEC-4590-B507-F56A8D7AD44C}">
      <dsp:nvSpPr>
        <dsp:cNvPr id="0" name=""/>
        <dsp:cNvSpPr/>
      </dsp:nvSpPr>
      <dsp:spPr>
        <a:xfrm>
          <a:off x="4147690" y="1205406"/>
          <a:ext cx="1697258" cy="848629"/>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Sanitary Responsible</a:t>
          </a:r>
          <a:endParaRPr lang="en-US" sz="1400" kern="1200" noProof="0" dirty="0">
            <a:latin typeface="Segoe UI" panose="020B0502040204020203" pitchFamily="34" charset="0"/>
            <a:cs typeface="Segoe UI" panose="020B0502040204020203" pitchFamily="34" charset="0"/>
          </a:endParaRPr>
        </a:p>
      </dsp:txBody>
      <dsp:txXfrm>
        <a:off x="4147690" y="1205406"/>
        <a:ext cx="1697258" cy="848629"/>
      </dsp:txXfrm>
    </dsp:sp>
    <dsp:sp modelId="{F75B1873-016C-4C70-A394-84B030554938}">
      <dsp:nvSpPr>
        <dsp:cNvPr id="0" name=""/>
        <dsp:cNvSpPr/>
      </dsp:nvSpPr>
      <dsp:spPr>
        <a:xfrm>
          <a:off x="4572005" y="2410460"/>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latin typeface="Segoe UI" panose="020B0502040204020203" pitchFamily="34" charset="0"/>
              <a:cs typeface="Segoe UI" panose="020B0502040204020203" pitchFamily="34" charset="0"/>
            </a:rPr>
            <a:t>Establishment supervision. Trainings. </a:t>
          </a:r>
          <a:r>
            <a:rPr lang="en-US" sz="1100" kern="1200" noProof="0" dirty="0" err="1" smtClean="0">
              <a:latin typeface="Segoe UI" panose="020B0502040204020203" pitchFamily="34" charset="0"/>
              <a:cs typeface="Segoe UI" panose="020B0502040204020203" pitchFamily="34" charset="0"/>
            </a:rPr>
            <a:t>Pharmacovigialnce</a:t>
          </a:r>
          <a:r>
            <a:rPr lang="en-US" sz="1100" kern="1200" noProof="0" dirty="0" smtClean="0">
              <a:latin typeface="Segoe UI" panose="020B0502040204020203" pitchFamily="34" charset="0"/>
              <a:cs typeface="Segoe UI" panose="020B0502040204020203" pitchFamily="34" charset="0"/>
            </a:rPr>
            <a:t>. </a:t>
          </a:r>
          <a:r>
            <a:rPr lang="en-US" sz="1100" kern="1200" noProof="0" dirty="0" err="1" smtClean="0">
              <a:latin typeface="Segoe UI" panose="020B0502040204020203" pitchFamily="34" charset="0"/>
              <a:cs typeface="Segoe UI" panose="020B0502040204020203" pitchFamily="34" charset="0"/>
            </a:rPr>
            <a:t>Technosurviellance</a:t>
          </a:r>
          <a:endParaRPr lang="en-US" sz="1100" kern="1200" noProof="0" dirty="0">
            <a:latin typeface="Segoe UI" panose="020B0502040204020203" pitchFamily="34" charset="0"/>
            <a:cs typeface="Segoe UI" panose="020B0502040204020203" pitchFamily="34" charset="0"/>
          </a:endParaRPr>
        </a:p>
      </dsp:txBody>
      <dsp:txXfrm>
        <a:off x="4572005" y="2410460"/>
        <a:ext cx="1697258" cy="848629"/>
      </dsp:txXfrm>
    </dsp:sp>
    <dsp:sp modelId="{4390CF3C-42DA-4C1D-B5FB-33E7B9FFF2E0}">
      <dsp:nvSpPr>
        <dsp:cNvPr id="0" name=""/>
        <dsp:cNvSpPr/>
      </dsp:nvSpPr>
      <dsp:spPr>
        <a:xfrm>
          <a:off x="6201373" y="1205406"/>
          <a:ext cx="1697258" cy="848629"/>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Regulatory Project Collaborators</a:t>
          </a:r>
          <a:endParaRPr lang="en-US" sz="1400" kern="1200" noProof="0" dirty="0">
            <a:latin typeface="Segoe UI" panose="020B0502040204020203" pitchFamily="34" charset="0"/>
            <a:cs typeface="Segoe UI" panose="020B0502040204020203" pitchFamily="34" charset="0"/>
          </a:endParaRPr>
        </a:p>
      </dsp:txBody>
      <dsp:txXfrm>
        <a:off x="6201373" y="1205406"/>
        <a:ext cx="1697258" cy="848629"/>
      </dsp:txXfrm>
    </dsp:sp>
    <dsp:sp modelId="{9579DFBC-1899-4780-BC0A-B64F43D81C87}">
      <dsp:nvSpPr>
        <dsp:cNvPr id="0" name=""/>
        <dsp:cNvSpPr/>
      </dsp:nvSpPr>
      <dsp:spPr>
        <a:xfrm>
          <a:off x="6625687" y="2410460"/>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latin typeface="Segoe UI" panose="020B0502040204020203" pitchFamily="34" charset="0"/>
              <a:cs typeface="Segoe UI" panose="020B0502040204020203" pitchFamily="34" charset="0"/>
            </a:rPr>
            <a:t>Services related to Quality Control, GMPs, Clinical Trials and regulatory advice for developments of new drugs and medical devices</a:t>
          </a:r>
          <a:endParaRPr lang="en-US" sz="900" kern="1200" noProof="0" dirty="0">
            <a:latin typeface="Segoe UI" panose="020B0502040204020203" pitchFamily="34" charset="0"/>
            <a:cs typeface="Segoe UI" panose="020B0502040204020203" pitchFamily="34" charset="0"/>
          </a:endParaRPr>
        </a:p>
      </dsp:txBody>
      <dsp:txXfrm>
        <a:off x="6625687" y="2410460"/>
        <a:ext cx="1697258" cy="848629"/>
      </dsp:txXfrm>
    </dsp:sp>
    <dsp:sp modelId="{B397DB63-B0C1-44B9-97A2-5964F18FD773}">
      <dsp:nvSpPr>
        <dsp:cNvPr id="0" name=""/>
        <dsp:cNvSpPr/>
      </dsp:nvSpPr>
      <dsp:spPr>
        <a:xfrm>
          <a:off x="6625687" y="3615513"/>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latin typeface="Segoe UI" panose="020B0502040204020203" pitchFamily="34" charset="0"/>
              <a:cs typeface="Segoe UI" panose="020B0502040204020203" pitchFamily="34" charset="0"/>
            </a:rPr>
            <a:t>Regulatory Affairs for health products</a:t>
          </a:r>
          <a:endParaRPr lang="en-US" sz="1100" kern="1200" noProof="0" dirty="0">
            <a:latin typeface="Segoe UI" panose="020B0502040204020203" pitchFamily="34" charset="0"/>
            <a:cs typeface="Segoe UI" panose="020B0502040204020203" pitchFamily="34" charset="0"/>
          </a:endParaRPr>
        </a:p>
      </dsp:txBody>
      <dsp:txXfrm>
        <a:off x="6625687" y="3615513"/>
        <a:ext cx="1697258" cy="848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755B6-BAE9-4C82-9CBD-401374CAE1CD}">
      <dsp:nvSpPr>
        <dsp:cNvPr id="0" name=""/>
        <dsp:cNvSpPr/>
      </dsp:nvSpPr>
      <dsp:spPr>
        <a:xfrm>
          <a:off x="925" y="366397"/>
          <a:ext cx="1127211" cy="450884"/>
        </a:xfrm>
        <a:prstGeom prst="chevron">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kern="1200" noProof="0" dirty="0" smtClean="0">
              <a:latin typeface="Segoe UI" panose="020B0502040204020203" pitchFamily="34" charset="0"/>
              <a:cs typeface="Segoe UI" panose="020B0502040204020203" pitchFamily="34" charset="0"/>
            </a:rPr>
            <a:t>Development</a:t>
          </a:r>
          <a:endParaRPr lang="en-US" sz="800" kern="1200" noProof="0" dirty="0">
            <a:latin typeface="Segoe UI" panose="020B0502040204020203" pitchFamily="34" charset="0"/>
            <a:cs typeface="Segoe UI" panose="020B0502040204020203" pitchFamily="34" charset="0"/>
          </a:endParaRPr>
        </a:p>
      </dsp:txBody>
      <dsp:txXfrm>
        <a:off x="226367" y="366397"/>
        <a:ext cx="676327" cy="450884"/>
      </dsp:txXfrm>
    </dsp:sp>
    <dsp:sp modelId="{C1E4C0BD-E445-4263-A762-BC7A92094324}">
      <dsp:nvSpPr>
        <dsp:cNvPr id="0" name=""/>
        <dsp:cNvSpPr/>
      </dsp:nvSpPr>
      <dsp:spPr>
        <a:xfrm>
          <a:off x="1015415" y="366397"/>
          <a:ext cx="1127211" cy="450884"/>
        </a:xfrm>
        <a:prstGeom prst="chevron">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kern="1200" noProof="0" dirty="0" smtClean="0">
              <a:latin typeface="Segoe UI" panose="020B0502040204020203" pitchFamily="34" charset="0"/>
              <a:cs typeface="Segoe UI" panose="020B0502040204020203" pitchFamily="34" charset="0"/>
            </a:rPr>
            <a:t>Authorization</a:t>
          </a:r>
          <a:endParaRPr lang="en-US" sz="800" kern="1200" noProof="0" dirty="0">
            <a:latin typeface="Segoe UI" panose="020B0502040204020203" pitchFamily="34" charset="0"/>
            <a:cs typeface="Segoe UI" panose="020B0502040204020203" pitchFamily="34" charset="0"/>
          </a:endParaRPr>
        </a:p>
      </dsp:txBody>
      <dsp:txXfrm>
        <a:off x="1240857" y="366397"/>
        <a:ext cx="676327" cy="450884"/>
      </dsp:txXfrm>
    </dsp:sp>
    <dsp:sp modelId="{E25FCD0F-04CD-4753-BA4C-6FA9052DD726}">
      <dsp:nvSpPr>
        <dsp:cNvPr id="0" name=""/>
        <dsp:cNvSpPr/>
      </dsp:nvSpPr>
      <dsp:spPr>
        <a:xfrm>
          <a:off x="2029905" y="366397"/>
          <a:ext cx="1127211" cy="450884"/>
        </a:xfrm>
        <a:prstGeom prst="chevron">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kern="1200" noProof="0" dirty="0" smtClean="0">
              <a:latin typeface="Segoe UI" panose="020B0502040204020203" pitchFamily="34" charset="0"/>
              <a:cs typeface="Segoe UI" panose="020B0502040204020203" pitchFamily="34" charset="0"/>
            </a:rPr>
            <a:t>Post-Market</a:t>
          </a:r>
          <a:endParaRPr lang="en-US" sz="800" kern="1200" noProof="0" dirty="0">
            <a:latin typeface="Segoe UI" panose="020B0502040204020203" pitchFamily="34" charset="0"/>
            <a:cs typeface="Segoe UI" panose="020B0502040204020203" pitchFamily="34" charset="0"/>
          </a:endParaRPr>
        </a:p>
      </dsp:txBody>
      <dsp:txXfrm>
        <a:off x="2255347" y="366397"/>
        <a:ext cx="676327" cy="4508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E9D81-7CD5-4909-BF5E-A9F3F36B48E5}">
      <dsp:nvSpPr>
        <dsp:cNvPr id="0" name=""/>
        <dsp:cNvSpPr/>
      </dsp:nvSpPr>
      <dsp:spPr>
        <a:xfrm>
          <a:off x="1354" y="1977632"/>
          <a:ext cx="1645079" cy="164507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accent2">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B889E168-617C-4843-A29C-58A5BBD4B629}">
      <dsp:nvSpPr>
        <dsp:cNvPr id="0" name=""/>
        <dsp:cNvSpPr/>
      </dsp:nvSpPr>
      <dsp:spPr>
        <a:xfrm>
          <a:off x="1354" y="1977632"/>
          <a:ext cx="164" cy="3290158"/>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1FCDC9-CBB4-4358-B987-BC0B7F78E30B}">
      <dsp:nvSpPr>
        <dsp:cNvPr id="0" name=""/>
        <dsp:cNvSpPr/>
      </dsp:nvSpPr>
      <dsp:spPr>
        <a:xfrm>
          <a:off x="1354" y="3622712"/>
          <a:ext cx="1645079" cy="1645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kern="1200" noProof="0" dirty="0" smtClean="0">
              <a:latin typeface="Segoe UI" panose="020B0502040204020203" pitchFamily="34" charset="0"/>
              <a:cs typeface="Segoe UI" panose="020B0502040204020203" pitchFamily="34" charset="0"/>
            </a:rPr>
            <a:t>Daniela</a:t>
          </a:r>
        </a:p>
        <a:p>
          <a:pPr lvl="0" algn="l" defTabSz="488950">
            <a:lnSpc>
              <a:spcPct val="90000"/>
            </a:lnSpc>
            <a:spcBef>
              <a:spcPct val="0"/>
            </a:spcBef>
            <a:spcAft>
              <a:spcPct val="35000"/>
            </a:spcAft>
          </a:pPr>
          <a:r>
            <a:rPr lang="en-US" sz="900" b="1" kern="1200" noProof="0" dirty="0" smtClean="0">
              <a:latin typeface="Segoe UI" panose="020B0502040204020203" pitchFamily="34" charset="0"/>
              <a:cs typeface="Segoe UI" panose="020B0502040204020203" pitchFamily="34" charset="0"/>
            </a:rPr>
            <a:t>BD: Chemist Pharmaceutical Biologist</a:t>
          </a:r>
          <a:endParaRPr lang="en-US" sz="900" b="1" kern="1200" noProof="0" dirty="0">
            <a:latin typeface="Segoe UI" panose="020B0502040204020203" pitchFamily="34" charset="0"/>
            <a:cs typeface="Segoe UI" panose="020B0502040204020203" pitchFamily="34" charset="0"/>
          </a:endParaRPr>
        </a:p>
        <a:p>
          <a:pPr marL="57150" lvl="1" indent="-57150" algn="l" defTabSz="488950">
            <a:lnSpc>
              <a:spcPct val="90000"/>
            </a:lnSpc>
            <a:spcBef>
              <a:spcPct val="0"/>
            </a:spcBef>
            <a:spcAft>
              <a:spcPct val="15000"/>
            </a:spcAft>
            <a:buChar char="••"/>
          </a:pPr>
          <a:r>
            <a:rPr lang="en-US" sz="1100" kern="1200" noProof="0" dirty="0" smtClean="0">
              <a:latin typeface="Segoe UI" panose="020B0502040204020203" pitchFamily="34" charset="0"/>
              <a:cs typeface="Segoe UI" panose="020B0502040204020203" pitchFamily="34" charset="0"/>
            </a:rPr>
            <a:t>7 years experience in Regulatory Affairs</a:t>
          </a:r>
          <a:endParaRPr lang="en-US" sz="1100" kern="1200" noProof="0" dirty="0">
            <a:latin typeface="Segoe UI" panose="020B0502040204020203" pitchFamily="34" charset="0"/>
            <a:cs typeface="Segoe UI" panose="020B0502040204020203" pitchFamily="34" charset="0"/>
          </a:endParaRPr>
        </a:p>
        <a:p>
          <a:pPr marL="114300" lvl="2" indent="-57150" algn="l" defTabSz="488950">
            <a:lnSpc>
              <a:spcPct val="90000"/>
            </a:lnSpc>
            <a:spcBef>
              <a:spcPct val="0"/>
            </a:spcBef>
            <a:spcAft>
              <a:spcPct val="15000"/>
            </a:spcAft>
            <a:buChar char="••"/>
          </a:pPr>
          <a:r>
            <a:rPr lang="en-US" sz="1100" kern="1200" noProof="0" dirty="0" smtClean="0">
              <a:latin typeface="Segoe UI" panose="020B0502040204020203" pitchFamily="34" charset="0"/>
              <a:cs typeface="Segoe UI" panose="020B0502040204020203" pitchFamily="34" charset="0"/>
            </a:rPr>
            <a:t>7 years: MD</a:t>
          </a:r>
          <a:endParaRPr lang="en-US" sz="1100" kern="1200" noProof="0" dirty="0">
            <a:latin typeface="Segoe UI" panose="020B0502040204020203" pitchFamily="34" charset="0"/>
            <a:cs typeface="Segoe UI" panose="020B0502040204020203" pitchFamily="34" charset="0"/>
          </a:endParaRPr>
        </a:p>
        <a:p>
          <a:pPr marL="114300" lvl="2" indent="-57150" algn="l" defTabSz="488950">
            <a:lnSpc>
              <a:spcPct val="90000"/>
            </a:lnSpc>
            <a:spcBef>
              <a:spcPct val="0"/>
            </a:spcBef>
            <a:spcAft>
              <a:spcPct val="15000"/>
            </a:spcAft>
            <a:buChar char="••"/>
          </a:pPr>
          <a:r>
            <a:rPr lang="en-US" sz="1100" kern="1200" noProof="0" dirty="0" smtClean="0">
              <a:latin typeface="Segoe UI" panose="020B0502040204020203" pitchFamily="34" charset="0"/>
              <a:cs typeface="Segoe UI" panose="020B0502040204020203" pitchFamily="34" charset="0"/>
            </a:rPr>
            <a:t>4 years: HP in general and GMPs</a:t>
          </a:r>
          <a:endParaRPr lang="en-US" sz="1100" kern="1200" noProof="0" dirty="0">
            <a:latin typeface="Segoe UI" panose="020B0502040204020203" pitchFamily="34" charset="0"/>
            <a:cs typeface="Segoe UI" panose="020B0502040204020203" pitchFamily="34" charset="0"/>
          </a:endParaRPr>
        </a:p>
        <a:p>
          <a:pPr marL="114300" lvl="2" indent="-57150" algn="l" defTabSz="488950">
            <a:lnSpc>
              <a:spcPct val="90000"/>
            </a:lnSpc>
            <a:spcBef>
              <a:spcPct val="0"/>
            </a:spcBef>
            <a:spcAft>
              <a:spcPct val="15000"/>
            </a:spcAft>
            <a:buChar char="••"/>
          </a:pPr>
          <a:endParaRPr lang="en-US" sz="1100" kern="1200" noProof="0" dirty="0">
            <a:latin typeface="Segoe UI" panose="020B0502040204020203" pitchFamily="34" charset="0"/>
            <a:cs typeface="Segoe UI" panose="020B0502040204020203" pitchFamily="34" charset="0"/>
          </a:endParaRPr>
        </a:p>
        <a:p>
          <a:pPr marL="57150" lvl="1" indent="-57150" algn="l" defTabSz="377825">
            <a:lnSpc>
              <a:spcPct val="90000"/>
            </a:lnSpc>
            <a:spcBef>
              <a:spcPct val="0"/>
            </a:spcBef>
            <a:spcAft>
              <a:spcPct val="15000"/>
            </a:spcAft>
            <a:buChar char="••"/>
          </a:pPr>
          <a:r>
            <a:rPr lang="en-US" sz="850" kern="1200" noProof="0" dirty="0" smtClean="0">
              <a:latin typeface="Segoe UI" panose="020B0502040204020203" pitchFamily="34" charset="0"/>
              <a:cs typeface="Segoe UI" panose="020B0502040204020203" pitchFamily="34" charset="0"/>
            </a:rPr>
            <a:t> Diplomas: FV &amp; TV, Regulatory Affairs, Biochemistry and Molecular Biology, Humanism and Profession </a:t>
          </a:r>
          <a:endParaRPr lang="en-US" sz="850" kern="1200" noProof="0" dirty="0">
            <a:latin typeface="Segoe UI" panose="020B0502040204020203" pitchFamily="34" charset="0"/>
            <a:cs typeface="Segoe UI" panose="020B0502040204020203" pitchFamily="34" charset="0"/>
          </a:endParaRPr>
        </a:p>
        <a:p>
          <a:pPr marL="57150" lvl="1" indent="-57150" algn="l" defTabSz="377825">
            <a:lnSpc>
              <a:spcPct val="90000"/>
            </a:lnSpc>
            <a:spcBef>
              <a:spcPct val="0"/>
            </a:spcBef>
            <a:spcAft>
              <a:spcPct val="15000"/>
            </a:spcAft>
            <a:buChar char="••"/>
          </a:pPr>
          <a:r>
            <a:rPr lang="en-US" sz="850" kern="1200" noProof="0" dirty="0" smtClean="0">
              <a:latin typeface="Segoe UI" panose="020B0502040204020203" pitchFamily="34" charset="0"/>
              <a:cs typeface="Segoe UI" panose="020B0502040204020203" pitchFamily="34" charset="0"/>
            </a:rPr>
            <a:t>Curses: Quality, Entrepreneurship, Intellectual property, Tariff Classification, ISO 9001, ISO 13485, Internal Audits, Proteomics, DM classification, Drugs &amp; MD Importation, Checklist for registering MD</a:t>
          </a:r>
          <a:endParaRPr lang="en-US" sz="850" kern="1200" noProof="0" dirty="0">
            <a:latin typeface="Segoe UI" panose="020B0502040204020203" pitchFamily="34" charset="0"/>
            <a:cs typeface="Segoe UI" panose="020B0502040204020203" pitchFamily="34" charset="0"/>
          </a:endParaRPr>
        </a:p>
        <a:p>
          <a:pPr marL="57150" lvl="1" indent="-57150" algn="l" defTabSz="488950">
            <a:lnSpc>
              <a:spcPct val="90000"/>
            </a:lnSpc>
            <a:spcBef>
              <a:spcPct val="0"/>
            </a:spcBef>
            <a:spcAft>
              <a:spcPct val="15000"/>
            </a:spcAft>
            <a:buChar char="••"/>
          </a:pPr>
          <a:endParaRPr lang="en-US" sz="1100" kern="1200" noProof="0" dirty="0">
            <a:latin typeface="Segoe UI" panose="020B0502040204020203" pitchFamily="34" charset="0"/>
            <a:cs typeface="Segoe UI" panose="020B0502040204020203" pitchFamily="34" charset="0"/>
          </a:endParaRPr>
        </a:p>
      </dsp:txBody>
      <dsp:txXfrm>
        <a:off x="1354" y="3622712"/>
        <a:ext cx="1645079" cy="1645079"/>
      </dsp:txXfrm>
    </dsp:sp>
    <dsp:sp modelId="{2572AEAE-4351-49F7-9940-BBBC2B907B67}">
      <dsp:nvSpPr>
        <dsp:cNvPr id="0" name=""/>
        <dsp:cNvSpPr/>
      </dsp:nvSpPr>
      <dsp:spPr>
        <a:xfrm>
          <a:off x="1646807" y="1977632"/>
          <a:ext cx="1645079" cy="164507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9525" cap="flat" cmpd="sng" algn="ctr">
          <a:solidFill>
            <a:schemeClr val="accent3">
              <a:hueOff val="0"/>
              <a:satOff val="0"/>
              <a:lumOff val="0"/>
              <a:alphaOff val="0"/>
            </a:schemeClr>
          </a:solidFill>
          <a:prstDash val="solid"/>
        </a:ln>
        <a:effectLst>
          <a:outerShdw blurRad="57150" dist="38100" dir="5400000" algn="ctr" rotWithShape="0">
            <a:schemeClr val="accent3">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C70081C9-E94E-48D8-990B-FFA2D30C7DB2}">
      <dsp:nvSpPr>
        <dsp:cNvPr id="0" name=""/>
        <dsp:cNvSpPr/>
      </dsp:nvSpPr>
      <dsp:spPr>
        <a:xfrm>
          <a:off x="1646807" y="1977632"/>
          <a:ext cx="164" cy="3290158"/>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9E59E7-B8F9-4EDA-8036-61E5ED6196C4}">
      <dsp:nvSpPr>
        <dsp:cNvPr id="0" name=""/>
        <dsp:cNvSpPr/>
      </dsp:nvSpPr>
      <dsp:spPr>
        <a:xfrm>
          <a:off x="1646807" y="3622712"/>
          <a:ext cx="1645079" cy="1645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kern="1200" noProof="0" dirty="0" smtClean="0">
              <a:latin typeface="Segoe UI" panose="020B0502040204020203" pitchFamily="34" charset="0"/>
              <a:cs typeface="Segoe UI" panose="020B0502040204020203" pitchFamily="34" charset="0"/>
            </a:rPr>
            <a:t>Jesús</a:t>
          </a:r>
        </a:p>
        <a:p>
          <a:pPr lvl="0" algn="l" defTabSz="488950">
            <a:lnSpc>
              <a:spcPct val="90000"/>
            </a:lnSpc>
            <a:spcBef>
              <a:spcPct val="0"/>
            </a:spcBef>
            <a:spcAft>
              <a:spcPct val="35000"/>
            </a:spcAft>
          </a:pPr>
          <a:r>
            <a:rPr lang="en-US" sz="900" b="1" kern="1200" noProof="0" dirty="0" smtClean="0">
              <a:latin typeface="Segoe UI" panose="020B0502040204020203" pitchFamily="34" charset="0"/>
              <a:cs typeface="Segoe UI" panose="020B0502040204020203" pitchFamily="34" charset="0"/>
            </a:rPr>
            <a:t>BD: Accountant</a:t>
          </a:r>
          <a:endParaRPr lang="en-US" sz="900" b="1" kern="1200" noProof="0" dirty="0">
            <a:latin typeface="Segoe UI" panose="020B0502040204020203" pitchFamily="34" charset="0"/>
            <a:cs typeface="Segoe UI" panose="020B0502040204020203" pitchFamily="34" charset="0"/>
          </a:endParaRPr>
        </a:p>
        <a:p>
          <a:pPr marL="57150" lvl="1" indent="-57150" algn="l" defTabSz="488950">
            <a:lnSpc>
              <a:spcPct val="90000"/>
            </a:lnSpc>
            <a:spcBef>
              <a:spcPct val="0"/>
            </a:spcBef>
            <a:spcAft>
              <a:spcPct val="15000"/>
            </a:spcAft>
            <a:buChar char="••"/>
          </a:pPr>
          <a:r>
            <a:rPr lang="en-US" sz="1100" kern="1200" noProof="0" dirty="0" smtClean="0">
              <a:latin typeface="Segoe UI" panose="020B0502040204020203" pitchFamily="34" charset="0"/>
              <a:cs typeface="Segoe UI" panose="020B0502040204020203" pitchFamily="34" charset="0"/>
            </a:rPr>
            <a:t>40 years of experience as accountant</a:t>
          </a:r>
          <a:endParaRPr lang="en-US" sz="1100" kern="1200" noProof="0" dirty="0">
            <a:latin typeface="Segoe UI" panose="020B0502040204020203" pitchFamily="34" charset="0"/>
            <a:cs typeface="Segoe UI" panose="020B0502040204020203" pitchFamily="34" charset="0"/>
          </a:endParaRPr>
        </a:p>
        <a:p>
          <a:pPr marL="57150" lvl="1" indent="-57150" algn="l" defTabSz="488950">
            <a:lnSpc>
              <a:spcPct val="90000"/>
            </a:lnSpc>
            <a:spcBef>
              <a:spcPct val="0"/>
            </a:spcBef>
            <a:spcAft>
              <a:spcPct val="15000"/>
            </a:spcAft>
            <a:buChar char="••"/>
          </a:pPr>
          <a:endParaRPr lang="en-US" sz="1100" kern="1200" noProof="0" dirty="0">
            <a:latin typeface="Segoe UI" panose="020B0502040204020203" pitchFamily="34" charset="0"/>
            <a:cs typeface="Segoe UI" panose="020B0502040204020203" pitchFamily="34" charset="0"/>
          </a:endParaRPr>
        </a:p>
        <a:p>
          <a:pPr marL="57150" lvl="1" indent="-57150" algn="l" defTabSz="488950">
            <a:lnSpc>
              <a:spcPct val="90000"/>
            </a:lnSpc>
            <a:spcBef>
              <a:spcPct val="0"/>
            </a:spcBef>
            <a:spcAft>
              <a:spcPct val="15000"/>
            </a:spcAft>
            <a:buChar char="••"/>
          </a:pPr>
          <a:r>
            <a:rPr lang="en-US" sz="1100" b="0" i="0" kern="1200" dirty="0" smtClean="0">
              <a:latin typeface="Segoe UI" panose="020B0502040204020203" pitchFamily="34" charset="0"/>
              <a:cs typeface="Segoe UI" panose="020B0502040204020203" pitchFamily="34" charset="0"/>
            </a:rPr>
            <a:t>Extensive experience in the accounting, financial, and tax area Collaborated in both private and public industry (Mexican government)</a:t>
          </a:r>
          <a:endParaRPr lang="en-US" sz="1100" b="0" i="0" kern="1200" dirty="0">
            <a:latin typeface="Segoe UI" panose="020B0502040204020203" pitchFamily="34" charset="0"/>
            <a:cs typeface="Segoe UI" panose="020B0502040204020203" pitchFamily="34" charset="0"/>
          </a:endParaRPr>
        </a:p>
      </dsp:txBody>
      <dsp:txXfrm>
        <a:off x="1646807" y="3622712"/>
        <a:ext cx="1645079" cy="1645079"/>
      </dsp:txXfrm>
    </dsp:sp>
    <dsp:sp modelId="{AEBD03C4-BAFB-469B-AE6F-C9FB1EA942E0}">
      <dsp:nvSpPr>
        <dsp:cNvPr id="0" name=""/>
        <dsp:cNvSpPr/>
      </dsp:nvSpPr>
      <dsp:spPr>
        <a:xfrm>
          <a:off x="3292260" y="1977632"/>
          <a:ext cx="1645079" cy="164507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9525" cap="flat" cmpd="sng" algn="ctr">
          <a:solidFill>
            <a:schemeClr val="accent4">
              <a:hueOff val="0"/>
              <a:satOff val="0"/>
              <a:lumOff val="0"/>
              <a:alphaOff val="0"/>
            </a:schemeClr>
          </a:solidFill>
          <a:prstDash val="solid"/>
        </a:ln>
        <a:effectLst>
          <a:outerShdw blurRad="57150" dist="38100" dir="5400000" algn="ctr" rotWithShape="0">
            <a:schemeClr val="accent4">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9D41D2D0-102C-4964-9761-79AB93ECB5E7}">
      <dsp:nvSpPr>
        <dsp:cNvPr id="0" name=""/>
        <dsp:cNvSpPr/>
      </dsp:nvSpPr>
      <dsp:spPr>
        <a:xfrm>
          <a:off x="3292260" y="1977632"/>
          <a:ext cx="164" cy="3290158"/>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1CA26-A89B-4BCB-A00F-0E37E480D5B4}">
      <dsp:nvSpPr>
        <dsp:cNvPr id="0" name=""/>
        <dsp:cNvSpPr/>
      </dsp:nvSpPr>
      <dsp:spPr>
        <a:xfrm>
          <a:off x="3292260" y="3622712"/>
          <a:ext cx="1645079" cy="1645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kern="1200" noProof="0" dirty="0" smtClean="0">
              <a:latin typeface="Segoe UI" panose="020B0502040204020203" pitchFamily="34" charset="0"/>
              <a:cs typeface="Segoe UI" panose="020B0502040204020203" pitchFamily="34" charset="0"/>
            </a:rPr>
            <a:t>Oscar</a:t>
          </a:r>
        </a:p>
        <a:p>
          <a:pPr lvl="0" algn="l" defTabSz="488950">
            <a:lnSpc>
              <a:spcPct val="90000"/>
            </a:lnSpc>
            <a:spcBef>
              <a:spcPct val="0"/>
            </a:spcBef>
            <a:spcAft>
              <a:spcPct val="35000"/>
            </a:spcAft>
          </a:pPr>
          <a:r>
            <a:rPr lang="en-US" sz="900" b="1" kern="1200" noProof="0" dirty="0" smtClean="0">
              <a:latin typeface="Segoe UI" panose="020B0502040204020203" pitchFamily="34" charset="0"/>
              <a:cs typeface="Segoe UI" panose="020B0502040204020203" pitchFamily="34" charset="0"/>
            </a:rPr>
            <a:t>BD: Communication Sciences</a:t>
          </a:r>
          <a:endParaRPr lang="en-US" sz="900" b="1" kern="1200" noProof="0" dirty="0">
            <a:latin typeface="Segoe UI" panose="020B0502040204020203" pitchFamily="34" charset="0"/>
            <a:cs typeface="Segoe UI" panose="020B0502040204020203" pitchFamily="34" charset="0"/>
          </a:endParaRPr>
        </a:p>
        <a:p>
          <a:pPr marL="57150" lvl="1" indent="-57150" algn="l" defTabSz="488950">
            <a:lnSpc>
              <a:spcPct val="90000"/>
            </a:lnSpc>
            <a:spcBef>
              <a:spcPct val="0"/>
            </a:spcBef>
            <a:spcAft>
              <a:spcPct val="15000"/>
            </a:spcAft>
            <a:buChar char="••"/>
          </a:pPr>
          <a:r>
            <a:rPr lang="en-US" sz="1100" kern="1200" noProof="0" dirty="0" smtClean="0">
              <a:latin typeface="Segoe UI" panose="020B0502040204020203" pitchFamily="34" charset="0"/>
              <a:cs typeface="Segoe UI" panose="020B0502040204020203" pitchFamily="34" charset="0"/>
            </a:rPr>
            <a:t>8 years of experience in communication and creation of digital content</a:t>
          </a:r>
          <a:endParaRPr lang="en-US" sz="1100" kern="1200" noProof="0" dirty="0">
            <a:latin typeface="Segoe UI" panose="020B0502040204020203" pitchFamily="34" charset="0"/>
            <a:cs typeface="Segoe UI" panose="020B0502040204020203" pitchFamily="34" charset="0"/>
          </a:endParaRPr>
        </a:p>
        <a:p>
          <a:pPr marL="57150" lvl="1" indent="-57150" algn="l" defTabSz="488950">
            <a:lnSpc>
              <a:spcPct val="90000"/>
            </a:lnSpc>
            <a:spcBef>
              <a:spcPct val="0"/>
            </a:spcBef>
            <a:spcAft>
              <a:spcPct val="15000"/>
            </a:spcAft>
            <a:buChar char="••"/>
          </a:pPr>
          <a:endParaRPr lang="en-US" sz="1100" kern="1200" noProof="0" dirty="0">
            <a:latin typeface="Segoe UI" panose="020B0502040204020203" pitchFamily="34" charset="0"/>
            <a:cs typeface="Segoe UI" panose="020B0502040204020203" pitchFamily="34" charset="0"/>
          </a:endParaRPr>
        </a:p>
        <a:p>
          <a:pPr marL="57150" lvl="1" indent="-57150" algn="l" defTabSz="400050">
            <a:lnSpc>
              <a:spcPct val="90000"/>
            </a:lnSpc>
            <a:spcBef>
              <a:spcPct val="0"/>
            </a:spcBef>
            <a:spcAft>
              <a:spcPct val="15000"/>
            </a:spcAft>
            <a:buChar char="••"/>
          </a:pPr>
          <a:r>
            <a:rPr lang="en-US" sz="900" kern="1200" noProof="0" dirty="0" smtClean="0">
              <a:latin typeface="Segoe UI" panose="020B0502040204020203" pitchFamily="34" charset="0"/>
              <a:cs typeface="Segoe UI" panose="020B0502040204020203" pitchFamily="34" charset="0"/>
            </a:rPr>
            <a:t>Master degree in communication with digital media</a:t>
          </a:r>
          <a:endParaRPr lang="en-US" sz="900" kern="1200" noProof="0" dirty="0">
            <a:latin typeface="Segoe UI" panose="020B0502040204020203" pitchFamily="34" charset="0"/>
            <a:cs typeface="Segoe UI" panose="020B0502040204020203" pitchFamily="34" charset="0"/>
          </a:endParaRPr>
        </a:p>
      </dsp:txBody>
      <dsp:txXfrm>
        <a:off x="3292260" y="3622712"/>
        <a:ext cx="1645079" cy="1645079"/>
      </dsp:txXfrm>
    </dsp:sp>
    <dsp:sp modelId="{2CC0C200-9C50-4ECA-A340-DD7C346FCCDF}">
      <dsp:nvSpPr>
        <dsp:cNvPr id="0" name=""/>
        <dsp:cNvSpPr/>
      </dsp:nvSpPr>
      <dsp:spPr>
        <a:xfrm>
          <a:off x="4937713" y="1977632"/>
          <a:ext cx="1645079" cy="164507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a:ln w="9525" cap="flat" cmpd="sng" algn="ctr">
          <a:solidFill>
            <a:schemeClr val="accent5">
              <a:hueOff val="0"/>
              <a:satOff val="0"/>
              <a:lumOff val="0"/>
              <a:alphaOff val="0"/>
            </a:schemeClr>
          </a:solidFill>
          <a:prstDash val="solid"/>
        </a:ln>
        <a:effectLst>
          <a:outerShdw blurRad="57150" dist="38100" dir="5400000" algn="ctr" rotWithShape="0">
            <a:schemeClr val="accent5">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821C50E2-76CB-40E2-837A-37C85C4BCFB7}">
      <dsp:nvSpPr>
        <dsp:cNvPr id="0" name=""/>
        <dsp:cNvSpPr/>
      </dsp:nvSpPr>
      <dsp:spPr>
        <a:xfrm>
          <a:off x="4937713" y="1977632"/>
          <a:ext cx="164" cy="3290158"/>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46519-4A0B-4A84-AD58-280C24C287C7}">
      <dsp:nvSpPr>
        <dsp:cNvPr id="0" name=""/>
        <dsp:cNvSpPr/>
      </dsp:nvSpPr>
      <dsp:spPr>
        <a:xfrm>
          <a:off x="4937713" y="3622712"/>
          <a:ext cx="1645079" cy="1645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kern="1200" noProof="0" dirty="0" smtClean="0">
              <a:latin typeface="Segoe UI" panose="020B0502040204020203" pitchFamily="34" charset="0"/>
              <a:cs typeface="Segoe UI" panose="020B0502040204020203" pitchFamily="34" charset="0"/>
            </a:rPr>
            <a:t>Jessica</a:t>
          </a:r>
        </a:p>
        <a:p>
          <a:pPr lvl="0" algn="l" defTabSz="488950">
            <a:lnSpc>
              <a:spcPct val="90000"/>
            </a:lnSpc>
            <a:spcBef>
              <a:spcPct val="0"/>
            </a:spcBef>
            <a:spcAft>
              <a:spcPct val="35000"/>
            </a:spcAft>
          </a:pPr>
          <a:r>
            <a:rPr lang="en-US" sz="900" b="1" kern="1200" noProof="0" dirty="0" smtClean="0">
              <a:latin typeface="Segoe UI" panose="020B0502040204020203" pitchFamily="34" charset="0"/>
              <a:cs typeface="Segoe UI" panose="020B0502040204020203" pitchFamily="34" charset="0"/>
            </a:rPr>
            <a:t>BD: Medicine </a:t>
          </a:r>
          <a:endParaRPr lang="en-US" sz="900" b="1" kern="1200" noProof="0" dirty="0">
            <a:latin typeface="Segoe UI" panose="020B0502040204020203" pitchFamily="34" charset="0"/>
            <a:cs typeface="Segoe UI" panose="020B0502040204020203" pitchFamily="34" charset="0"/>
          </a:endParaRPr>
        </a:p>
        <a:p>
          <a:pPr marL="57150" lvl="1" indent="-57150" algn="l" defTabSz="488950">
            <a:lnSpc>
              <a:spcPct val="90000"/>
            </a:lnSpc>
            <a:spcBef>
              <a:spcPct val="0"/>
            </a:spcBef>
            <a:spcAft>
              <a:spcPct val="15000"/>
            </a:spcAft>
            <a:buChar char="••"/>
          </a:pPr>
          <a:r>
            <a:rPr lang="en-US" sz="1100" kern="1200" noProof="0" dirty="0" smtClean="0">
              <a:latin typeface="Segoe UI" panose="020B0502040204020203" pitchFamily="34" charset="0"/>
              <a:cs typeface="Segoe UI" panose="020B0502040204020203" pitchFamily="34" charset="0"/>
            </a:rPr>
            <a:t>3 years of experience as general doctor</a:t>
          </a:r>
          <a:endParaRPr lang="en-US" sz="1100" kern="1200" noProof="0" dirty="0">
            <a:latin typeface="Segoe UI" panose="020B0502040204020203" pitchFamily="34" charset="0"/>
            <a:cs typeface="Segoe UI" panose="020B0502040204020203" pitchFamily="34" charset="0"/>
          </a:endParaRPr>
        </a:p>
        <a:p>
          <a:pPr marL="114300" lvl="2" indent="-57150" algn="l" defTabSz="488950">
            <a:lnSpc>
              <a:spcPct val="90000"/>
            </a:lnSpc>
            <a:spcBef>
              <a:spcPct val="0"/>
            </a:spcBef>
            <a:spcAft>
              <a:spcPct val="15000"/>
            </a:spcAft>
            <a:buChar char="••"/>
          </a:pPr>
          <a:r>
            <a:rPr lang="en-US" sz="1100" kern="1200" noProof="0" dirty="0" smtClean="0">
              <a:latin typeface="Segoe UI" panose="020B0502040204020203" pitchFamily="34" charset="0"/>
              <a:cs typeface="Segoe UI" panose="020B0502040204020203" pitchFamily="34" charset="0"/>
            </a:rPr>
            <a:t>1 year: RA</a:t>
          </a:r>
          <a:endParaRPr lang="en-US" sz="1100" kern="1200" noProof="0" dirty="0">
            <a:latin typeface="Segoe UI" panose="020B0502040204020203" pitchFamily="34" charset="0"/>
            <a:cs typeface="Segoe UI" panose="020B0502040204020203" pitchFamily="34" charset="0"/>
          </a:endParaRPr>
        </a:p>
        <a:p>
          <a:pPr marL="114300" lvl="2" indent="-57150" algn="l" defTabSz="488950">
            <a:lnSpc>
              <a:spcPct val="90000"/>
            </a:lnSpc>
            <a:spcBef>
              <a:spcPct val="0"/>
            </a:spcBef>
            <a:spcAft>
              <a:spcPct val="15000"/>
            </a:spcAft>
            <a:buChar char="••"/>
          </a:pPr>
          <a:endParaRPr lang="en-US" sz="1100" kern="1200" noProof="0" dirty="0">
            <a:latin typeface="Segoe UI" panose="020B0502040204020203" pitchFamily="34" charset="0"/>
            <a:cs typeface="Segoe UI" panose="020B0502040204020203" pitchFamily="34" charset="0"/>
          </a:endParaRPr>
        </a:p>
        <a:p>
          <a:pPr marL="114300" lvl="2" indent="-57150" algn="l" defTabSz="400050">
            <a:lnSpc>
              <a:spcPct val="90000"/>
            </a:lnSpc>
            <a:spcBef>
              <a:spcPct val="0"/>
            </a:spcBef>
            <a:spcAft>
              <a:spcPct val="15000"/>
            </a:spcAft>
            <a:buChar char="••"/>
          </a:pPr>
          <a:r>
            <a:rPr lang="en-US" sz="900" kern="1200" noProof="0" dirty="0" smtClean="0">
              <a:latin typeface="Segoe UI" panose="020B0502040204020203" pitchFamily="34" charset="0"/>
              <a:cs typeface="Segoe UI" panose="020B0502040204020203" pitchFamily="34" charset="0"/>
            </a:rPr>
            <a:t>Diploma: Humanism and Profession </a:t>
          </a:r>
          <a:endParaRPr lang="en-US" sz="900" kern="1200" noProof="0" dirty="0">
            <a:latin typeface="Segoe UI" panose="020B0502040204020203" pitchFamily="34" charset="0"/>
            <a:cs typeface="Segoe UI" panose="020B0502040204020203" pitchFamily="34" charset="0"/>
          </a:endParaRPr>
        </a:p>
        <a:p>
          <a:pPr marL="114300" lvl="2" indent="-57150" algn="l" defTabSz="400050">
            <a:lnSpc>
              <a:spcPct val="90000"/>
            </a:lnSpc>
            <a:spcBef>
              <a:spcPct val="0"/>
            </a:spcBef>
            <a:spcAft>
              <a:spcPct val="15000"/>
            </a:spcAft>
            <a:buChar char="••"/>
          </a:pPr>
          <a:r>
            <a:rPr lang="en-US" sz="900" kern="1200" noProof="0" dirty="0" smtClean="0">
              <a:latin typeface="Segoe UI" panose="020B0502040204020203" pitchFamily="34" charset="0"/>
              <a:cs typeface="Segoe UI" panose="020B0502040204020203" pitchFamily="34" charset="0"/>
            </a:rPr>
            <a:t>Curses: Security in Drugs Prescriptions (FV) Advanced Cardiac Life Support, Basic Life Support, Cardiovascular Urgencies, Neonatal Cardiopulmonary Reanimation, Advanced Burn Life Support</a:t>
          </a:r>
          <a:endParaRPr lang="en-US" sz="900" kern="1200" noProof="0" dirty="0">
            <a:latin typeface="Segoe UI" panose="020B0502040204020203" pitchFamily="34" charset="0"/>
            <a:cs typeface="Segoe UI" panose="020B0502040204020203" pitchFamily="34" charset="0"/>
          </a:endParaRPr>
        </a:p>
      </dsp:txBody>
      <dsp:txXfrm>
        <a:off x="4937713" y="3622712"/>
        <a:ext cx="1645079" cy="1645079"/>
      </dsp:txXfrm>
    </dsp:sp>
    <dsp:sp modelId="{A54CC425-C870-4428-BD2B-3CE9B8E20E1D}">
      <dsp:nvSpPr>
        <dsp:cNvPr id="0" name=""/>
        <dsp:cNvSpPr/>
      </dsp:nvSpPr>
      <dsp:spPr>
        <a:xfrm>
          <a:off x="6583166" y="1977632"/>
          <a:ext cx="1645079" cy="1645079"/>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9525" cap="flat" cmpd="sng" algn="ctr">
          <a:solidFill>
            <a:schemeClr val="accent6">
              <a:hueOff val="0"/>
              <a:satOff val="0"/>
              <a:lumOff val="0"/>
              <a:alphaOff val="0"/>
            </a:schemeClr>
          </a:solidFill>
          <a:prstDash val="solid"/>
        </a:ln>
        <a:effectLst>
          <a:outerShdw blurRad="57150" dist="38100" dir="5400000" algn="ctr" rotWithShape="0">
            <a:schemeClr val="accent6">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0EE41AC4-3400-4C82-B8CF-CAEBEBE9E583}">
      <dsp:nvSpPr>
        <dsp:cNvPr id="0" name=""/>
        <dsp:cNvSpPr/>
      </dsp:nvSpPr>
      <dsp:spPr>
        <a:xfrm>
          <a:off x="6583166" y="1977632"/>
          <a:ext cx="164" cy="3290158"/>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B5AAF8-8111-40BF-8B77-4BB61F580D32}">
      <dsp:nvSpPr>
        <dsp:cNvPr id="0" name=""/>
        <dsp:cNvSpPr/>
      </dsp:nvSpPr>
      <dsp:spPr>
        <a:xfrm>
          <a:off x="6583166" y="3622712"/>
          <a:ext cx="1645079" cy="1645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1" kern="1200" noProof="0" dirty="0" smtClean="0">
              <a:latin typeface="Segoe UI" panose="020B0502040204020203" pitchFamily="34" charset="0"/>
              <a:cs typeface="Segoe UI" panose="020B0502040204020203" pitchFamily="34" charset="0"/>
            </a:rPr>
            <a:t>Claudia</a:t>
          </a:r>
        </a:p>
        <a:p>
          <a:pPr lvl="0" algn="l" defTabSz="488950">
            <a:lnSpc>
              <a:spcPct val="90000"/>
            </a:lnSpc>
            <a:spcBef>
              <a:spcPct val="0"/>
            </a:spcBef>
            <a:spcAft>
              <a:spcPct val="35000"/>
            </a:spcAft>
          </a:pPr>
          <a:r>
            <a:rPr lang="en-US" sz="900" b="1" kern="1200" noProof="0" dirty="0" smtClean="0">
              <a:latin typeface="Segoe UI" panose="020B0502040204020203" pitchFamily="34" charset="0"/>
              <a:cs typeface="Segoe UI" panose="020B0502040204020203" pitchFamily="34" charset="0"/>
            </a:rPr>
            <a:t>BD Food Chemist</a:t>
          </a:r>
          <a:endParaRPr lang="en-US" sz="900" b="1" kern="1200" noProof="0" dirty="0">
            <a:latin typeface="Segoe UI" panose="020B0502040204020203" pitchFamily="34" charset="0"/>
            <a:cs typeface="Segoe UI" panose="020B0502040204020203" pitchFamily="34" charset="0"/>
          </a:endParaRPr>
        </a:p>
        <a:p>
          <a:pPr marL="57150" lvl="1" indent="-57150" algn="l" defTabSz="488950">
            <a:lnSpc>
              <a:spcPct val="90000"/>
            </a:lnSpc>
            <a:spcBef>
              <a:spcPct val="0"/>
            </a:spcBef>
            <a:spcAft>
              <a:spcPct val="15000"/>
            </a:spcAft>
            <a:buChar char="••"/>
          </a:pPr>
          <a:r>
            <a:rPr lang="en-US" sz="1100" kern="1200" noProof="0" dirty="0" smtClean="0">
              <a:latin typeface="Segoe UI" panose="020B0502040204020203" pitchFamily="34" charset="0"/>
              <a:cs typeface="Segoe UI" panose="020B0502040204020203" pitchFamily="34" charset="0"/>
            </a:rPr>
            <a:t>10 years of </a:t>
          </a:r>
          <a:r>
            <a:rPr lang="en-US" sz="1100" kern="1200" noProof="0" dirty="0" smtClean="0">
              <a:latin typeface="Segoe UI" panose="020B0502040204020203" pitchFamily="34" charset="0"/>
              <a:cs typeface="Segoe UI" panose="020B0502040204020203" pitchFamily="34" charset="0"/>
            </a:rPr>
            <a:t>experience </a:t>
          </a:r>
          <a:r>
            <a:rPr lang="en-US" sz="1100" kern="1200" noProof="0" dirty="0" smtClean="0">
              <a:latin typeface="Segoe UI" panose="020B0502040204020203" pitchFamily="34" charset="0"/>
              <a:cs typeface="Segoe UI" panose="020B0502040204020203" pitchFamily="34" charset="0"/>
            </a:rPr>
            <a:t>in the pharmaceutical industry</a:t>
          </a:r>
          <a:endParaRPr lang="en-US" sz="1100" kern="1200" noProof="0" dirty="0">
            <a:latin typeface="Segoe UI" panose="020B0502040204020203" pitchFamily="34" charset="0"/>
            <a:cs typeface="Segoe UI" panose="020B0502040204020203" pitchFamily="34" charset="0"/>
          </a:endParaRPr>
        </a:p>
        <a:p>
          <a:pPr marL="114300" lvl="2" indent="-57150" algn="l" defTabSz="488950">
            <a:lnSpc>
              <a:spcPct val="90000"/>
            </a:lnSpc>
            <a:spcBef>
              <a:spcPct val="0"/>
            </a:spcBef>
            <a:spcAft>
              <a:spcPct val="15000"/>
            </a:spcAft>
            <a:buChar char="••"/>
          </a:pPr>
          <a:r>
            <a:rPr lang="en-US" sz="1100" kern="1200" noProof="0" dirty="0" smtClean="0">
              <a:latin typeface="Segoe UI" panose="020B0502040204020203" pitchFamily="34" charset="0"/>
              <a:cs typeface="Segoe UI" panose="020B0502040204020203" pitchFamily="34" charset="0"/>
            </a:rPr>
            <a:t>2 years: QA, QC, GMPs</a:t>
          </a:r>
          <a:endParaRPr lang="en-US" sz="1100" kern="1200" noProof="0" dirty="0">
            <a:latin typeface="Segoe UI" panose="020B0502040204020203" pitchFamily="34" charset="0"/>
            <a:cs typeface="Segoe UI" panose="020B0502040204020203" pitchFamily="34" charset="0"/>
          </a:endParaRPr>
        </a:p>
        <a:p>
          <a:pPr marL="114300" lvl="2" indent="-57150" algn="l" defTabSz="488950">
            <a:lnSpc>
              <a:spcPct val="90000"/>
            </a:lnSpc>
            <a:spcBef>
              <a:spcPct val="0"/>
            </a:spcBef>
            <a:spcAft>
              <a:spcPct val="15000"/>
            </a:spcAft>
            <a:buChar char="••"/>
          </a:pPr>
          <a:r>
            <a:rPr lang="en-US" sz="1100" kern="1200" noProof="0" dirty="0" smtClean="0">
              <a:latin typeface="Segoe UI" panose="020B0502040204020203" pitchFamily="34" charset="0"/>
              <a:cs typeface="Segoe UI" panose="020B0502040204020203" pitchFamily="34" charset="0"/>
            </a:rPr>
            <a:t>3 years: Clinical</a:t>
          </a:r>
          <a:endParaRPr lang="en-US" sz="1100" kern="1200" noProof="0" dirty="0">
            <a:latin typeface="Segoe UI" panose="020B0502040204020203" pitchFamily="34" charset="0"/>
            <a:cs typeface="Segoe UI" panose="020B0502040204020203" pitchFamily="34" charset="0"/>
          </a:endParaRPr>
        </a:p>
        <a:p>
          <a:pPr marL="114300" lvl="2" indent="-57150" algn="l" defTabSz="488950">
            <a:lnSpc>
              <a:spcPct val="90000"/>
            </a:lnSpc>
            <a:spcBef>
              <a:spcPct val="0"/>
            </a:spcBef>
            <a:spcAft>
              <a:spcPct val="15000"/>
            </a:spcAft>
            <a:buChar char="••"/>
          </a:pPr>
          <a:r>
            <a:rPr lang="en-US" sz="1100" kern="1200" noProof="0" dirty="0" smtClean="0">
              <a:latin typeface="Segoe UI" panose="020B0502040204020203" pitchFamily="34" charset="0"/>
              <a:cs typeface="Segoe UI" panose="020B0502040204020203" pitchFamily="34" charset="0"/>
            </a:rPr>
            <a:t>5 years: RA</a:t>
          </a:r>
          <a:endParaRPr lang="en-US" sz="1100" kern="1200" noProof="0" dirty="0">
            <a:latin typeface="Segoe UI" panose="020B0502040204020203" pitchFamily="34" charset="0"/>
            <a:cs typeface="Segoe UI" panose="020B0502040204020203" pitchFamily="34" charset="0"/>
          </a:endParaRPr>
        </a:p>
        <a:p>
          <a:pPr marL="114300" lvl="2" indent="-57150" algn="l" defTabSz="488950">
            <a:lnSpc>
              <a:spcPct val="90000"/>
            </a:lnSpc>
            <a:spcBef>
              <a:spcPct val="0"/>
            </a:spcBef>
            <a:spcAft>
              <a:spcPct val="15000"/>
            </a:spcAft>
            <a:buChar char="••"/>
          </a:pPr>
          <a:endParaRPr lang="en-US" sz="1100" kern="1200" noProof="0" dirty="0">
            <a:latin typeface="Segoe UI" panose="020B0502040204020203" pitchFamily="34" charset="0"/>
            <a:cs typeface="Segoe UI" panose="020B0502040204020203" pitchFamily="34" charset="0"/>
          </a:endParaRPr>
        </a:p>
        <a:p>
          <a:pPr marL="114300" lvl="2" indent="-57150" algn="l" defTabSz="400050">
            <a:lnSpc>
              <a:spcPct val="90000"/>
            </a:lnSpc>
            <a:spcBef>
              <a:spcPct val="0"/>
            </a:spcBef>
            <a:spcAft>
              <a:spcPct val="15000"/>
            </a:spcAft>
            <a:buChar char="••"/>
          </a:pPr>
          <a:r>
            <a:rPr lang="en-US" sz="900" kern="1200" noProof="0" dirty="0" smtClean="0">
              <a:latin typeface="Segoe UI" panose="020B0502040204020203" pitchFamily="34" charset="0"/>
              <a:cs typeface="Segoe UI" panose="020B0502040204020203" pitchFamily="34" charset="0"/>
            </a:rPr>
            <a:t>Specialty: Statistics and Quality</a:t>
          </a:r>
          <a:endParaRPr lang="en-US" sz="900" kern="1200" noProof="0" dirty="0">
            <a:latin typeface="Segoe UI" panose="020B0502040204020203" pitchFamily="34" charset="0"/>
            <a:cs typeface="Segoe UI" panose="020B0502040204020203" pitchFamily="34" charset="0"/>
          </a:endParaRPr>
        </a:p>
        <a:p>
          <a:pPr marL="114300" lvl="2" indent="-57150" algn="l" defTabSz="400050">
            <a:lnSpc>
              <a:spcPct val="90000"/>
            </a:lnSpc>
            <a:spcBef>
              <a:spcPct val="0"/>
            </a:spcBef>
            <a:spcAft>
              <a:spcPct val="15000"/>
            </a:spcAft>
            <a:buChar char="••"/>
          </a:pPr>
          <a:r>
            <a:rPr lang="en-US" sz="900" kern="1200" noProof="0" dirty="0" smtClean="0">
              <a:latin typeface="Segoe UI" panose="020B0502040204020203" pitchFamily="34" charset="0"/>
              <a:cs typeface="Segoe UI" panose="020B0502040204020203" pitchFamily="34" charset="0"/>
            </a:rPr>
            <a:t>Diplomas: Pharmaceutic medicine, clinical Trials, Regulatory Affairs</a:t>
          </a:r>
          <a:endParaRPr lang="en-US" sz="900" kern="1200" noProof="0" dirty="0">
            <a:latin typeface="Segoe UI" panose="020B0502040204020203" pitchFamily="34" charset="0"/>
            <a:cs typeface="Segoe UI" panose="020B0502040204020203" pitchFamily="34" charset="0"/>
          </a:endParaRPr>
        </a:p>
      </dsp:txBody>
      <dsp:txXfrm>
        <a:off x="6583166" y="3622712"/>
        <a:ext cx="1645079" cy="16450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11A1E-CB31-48B6-9E6B-742C0DD91821}">
      <dsp:nvSpPr>
        <dsp:cNvPr id="0" name=""/>
        <dsp:cNvSpPr/>
      </dsp:nvSpPr>
      <dsp:spPr>
        <a:xfrm>
          <a:off x="2125" y="6513"/>
          <a:ext cx="1686581" cy="1011948"/>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Food and Beverages</a:t>
          </a:r>
          <a:endParaRPr lang="en-US" sz="1400" kern="1200" noProof="0" dirty="0">
            <a:latin typeface="Segoe UI" panose="020B0502040204020203" pitchFamily="34" charset="0"/>
            <a:cs typeface="Segoe UI" panose="020B0502040204020203" pitchFamily="34" charset="0"/>
          </a:endParaRPr>
        </a:p>
      </dsp:txBody>
      <dsp:txXfrm>
        <a:off x="2125" y="6513"/>
        <a:ext cx="1686581" cy="1011948"/>
      </dsp:txXfrm>
    </dsp:sp>
    <dsp:sp modelId="{14764FDB-8D0C-4F04-A2F5-7083ED397FF0}">
      <dsp:nvSpPr>
        <dsp:cNvPr id="0" name=""/>
        <dsp:cNvSpPr/>
      </dsp:nvSpPr>
      <dsp:spPr>
        <a:xfrm>
          <a:off x="1857365" y="6513"/>
          <a:ext cx="1686581" cy="1011948"/>
        </a:xfrm>
        <a:prstGeom prst="rect">
          <a:avLst/>
        </a:prstGeom>
        <a:gradFill rotWithShape="0">
          <a:gsLst>
            <a:gs pos="0">
              <a:schemeClr val="accent2">
                <a:hueOff val="-93125"/>
                <a:satOff val="-1073"/>
                <a:lumOff val="240"/>
                <a:alphaOff val="0"/>
                <a:tint val="70000"/>
                <a:satMod val="130000"/>
              </a:schemeClr>
            </a:gs>
            <a:gs pos="43000">
              <a:schemeClr val="accent2">
                <a:hueOff val="-93125"/>
                <a:satOff val="-1073"/>
                <a:lumOff val="240"/>
                <a:alphaOff val="0"/>
                <a:tint val="44000"/>
                <a:satMod val="165000"/>
              </a:schemeClr>
            </a:gs>
            <a:gs pos="93000">
              <a:schemeClr val="accent2">
                <a:hueOff val="-93125"/>
                <a:satOff val="-1073"/>
                <a:lumOff val="240"/>
                <a:alphaOff val="0"/>
                <a:tint val="15000"/>
                <a:satMod val="165000"/>
              </a:schemeClr>
            </a:gs>
            <a:gs pos="100000">
              <a:schemeClr val="accent2">
                <a:hueOff val="-93125"/>
                <a:satOff val="-1073"/>
                <a:lumOff val="240"/>
                <a:alphaOff val="0"/>
                <a:tint val="5000"/>
                <a:satMod val="250000"/>
              </a:schemeClr>
            </a:gs>
          </a:gsLst>
          <a:path path="circle">
            <a:fillToRect l="50000" t="130000" r="50000" b="-30000"/>
          </a:path>
        </a:gradFill>
        <a:ln>
          <a:noFill/>
        </a:ln>
        <a:effectLst>
          <a:outerShdw blurRad="57150" dist="38100" dir="5400000" algn="ctr" rotWithShape="0">
            <a:schemeClr val="accent2">
              <a:hueOff val="-93125"/>
              <a:satOff val="-1073"/>
              <a:lumOff val="24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Consulting rooms and medical/cosmetic clinics</a:t>
          </a:r>
          <a:endParaRPr lang="en-US" sz="1400" kern="1200" noProof="0" dirty="0">
            <a:latin typeface="Segoe UI" panose="020B0502040204020203" pitchFamily="34" charset="0"/>
            <a:cs typeface="Segoe UI" panose="020B0502040204020203" pitchFamily="34" charset="0"/>
          </a:endParaRPr>
        </a:p>
      </dsp:txBody>
      <dsp:txXfrm>
        <a:off x="1857365" y="6513"/>
        <a:ext cx="1686581" cy="1011948"/>
      </dsp:txXfrm>
    </dsp:sp>
    <dsp:sp modelId="{57A5BBD2-C34E-473F-8493-9EB9952109C6}">
      <dsp:nvSpPr>
        <dsp:cNvPr id="0" name=""/>
        <dsp:cNvSpPr/>
      </dsp:nvSpPr>
      <dsp:spPr>
        <a:xfrm>
          <a:off x="3712605" y="6513"/>
          <a:ext cx="1686581" cy="1011948"/>
        </a:xfrm>
        <a:prstGeom prst="rect">
          <a:avLst/>
        </a:prstGeom>
        <a:gradFill rotWithShape="0">
          <a:gsLst>
            <a:gs pos="0">
              <a:schemeClr val="accent2">
                <a:hueOff val="-186250"/>
                <a:satOff val="-2146"/>
                <a:lumOff val="480"/>
                <a:alphaOff val="0"/>
                <a:tint val="70000"/>
                <a:satMod val="130000"/>
              </a:schemeClr>
            </a:gs>
            <a:gs pos="43000">
              <a:schemeClr val="accent2">
                <a:hueOff val="-186250"/>
                <a:satOff val="-2146"/>
                <a:lumOff val="480"/>
                <a:alphaOff val="0"/>
                <a:tint val="44000"/>
                <a:satMod val="165000"/>
              </a:schemeClr>
            </a:gs>
            <a:gs pos="93000">
              <a:schemeClr val="accent2">
                <a:hueOff val="-186250"/>
                <a:satOff val="-2146"/>
                <a:lumOff val="480"/>
                <a:alphaOff val="0"/>
                <a:tint val="15000"/>
                <a:satMod val="165000"/>
              </a:schemeClr>
            </a:gs>
            <a:gs pos="100000">
              <a:schemeClr val="accent2">
                <a:hueOff val="-186250"/>
                <a:satOff val="-2146"/>
                <a:lumOff val="480"/>
                <a:alphaOff val="0"/>
                <a:tint val="5000"/>
                <a:satMod val="250000"/>
              </a:schemeClr>
            </a:gs>
          </a:gsLst>
          <a:path path="circle">
            <a:fillToRect l="50000" t="130000" r="50000" b="-30000"/>
          </a:path>
        </a:gradFill>
        <a:ln>
          <a:noFill/>
        </a:ln>
        <a:effectLst>
          <a:outerShdw blurRad="57150" dist="38100" dir="5400000" algn="ctr" rotWithShape="0">
            <a:schemeClr val="accent2">
              <a:hueOff val="-186250"/>
              <a:satOff val="-2146"/>
              <a:lumOff val="48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Cosmetics</a:t>
          </a:r>
          <a:endParaRPr lang="en-US" sz="1400" kern="1200" noProof="0" dirty="0">
            <a:latin typeface="Segoe UI" panose="020B0502040204020203" pitchFamily="34" charset="0"/>
            <a:cs typeface="Segoe UI" panose="020B0502040204020203" pitchFamily="34" charset="0"/>
          </a:endParaRPr>
        </a:p>
      </dsp:txBody>
      <dsp:txXfrm>
        <a:off x="3712605" y="6513"/>
        <a:ext cx="1686581" cy="1011948"/>
      </dsp:txXfrm>
    </dsp:sp>
    <dsp:sp modelId="{2D408308-58F0-402D-AAC6-BAE3717219E5}">
      <dsp:nvSpPr>
        <dsp:cNvPr id="0" name=""/>
        <dsp:cNvSpPr/>
      </dsp:nvSpPr>
      <dsp:spPr>
        <a:xfrm>
          <a:off x="5567845" y="6513"/>
          <a:ext cx="1686581" cy="1011948"/>
        </a:xfrm>
        <a:prstGeom prst="rect">
          <a:avLst/>
        </a:prstGeom>
        <a:gradFill rotWithShape="0">
          <a:gsLst>
            <a:gs pos="0">
              <a:schemeClr val="accent2">
                <a:hueOff val="-279374"/>
                <a:satOff val="-3219"/>
                <a:lumOff val="720"/>
                <a:alphaOff val="0"/>
                <a:tint val="70000"/>
                <a:satMod val="130000"/>
              </a:schemeClr>
            </a:gs>
            <a:gs pos="43000">
              <a:schemeClr val="accent2">
                <a:hueOff val="-279374"/>
                <a:satOff val="-3219"/>
                <a:lumOff val="720"/>
                <a:alphaOff val="0"/>
                <a:tint val="44000"/>
                <a:satMod val="165000"/>
              </a:schemeClr>
            </a:gs>
            <a:gs pos="93000">
              <a:schemeClr val="accent2">
                <a:hueOff val="-279374"/>
                <a:satOff val="-3219"/>
                <a:lumOff val="720"/>
                <a:alphaOff val="0"/>
                <a:tint val="15000"/>
                <a:satMod val="165000"/>
              </a:schemeClr>
            </a:gs>
            <a:gs pos="100000">
              <a:schemeClr val="accent2">
                <a:hueOff val="-279374"/>
                <a:satOff val="-3219"/>
                <a:lumOff val="720"/>
                <a:alphaOff val="0"/>
                <a:tint val="5000"/>
                <a:satMod val="250000"/>
              </a:schemeClr>
            </a:gs>
          </a:gsLst>
          <a:path path="circle">
            <a:fillToRect l="50000" t="130000" r="50000" b="-30000"/>
          </a:path>
        </a:gradFill>
        <a:ln>
          <a:noFill/>
        </a:ln>
        <a:effectLst>
          <a:outerShdw blurRad="57150" dist="38100" dir="5400000" algn="ctr" rotWithShape="0">
            <a:schemeClr val="accent2">
              <a:hueOff val="-279374"/>
              <a:satOff val="-3219"/>
              <a:lumOff val="72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Medical Devices</a:t>
          </a:r>
          <a:endParaRPr lang="en-US" sz="1400" kern="1200" noProof="0" dirty="0">
            <a:latin typeface="Segoe UI" panose="020B0502040204020203" pitchFamily="34" charset="0"/>
            <a:cs typeface="Segoe UI" panose="020B0502040204020203" pitchFamily="34" charset="0"/>
          </a:endParaRPr>
        </a:p>
      </dsp:txBody>
      <dsp:txXfrm>
        <a:off x="5567845" y="6513"/>
        <a:ext cx="1686581" cy="1011948"/>
      </dsp:txXfrm>
    </dsp:sp>
    <dsp:sp modelId="{322B9C0C-ED44-4C3E-B18A-7C26B224CEB0}">
      <dsp:nvSpPr>
        <dsp:cNvPr id="0" name=""/>
        <dsp:cNvSpPr/>
      </dsp:nvSpPr>
      <dsp:spPr>
        <a:xfrm>
          <a:off x="2125" y="1187121"/>
          <a:ext cx="1686581" cy="1011948"/>
        </a:xfrm>
        <a:prstGeom prst="rect">
          <a:avLst/>
        </a:prstGeom>
        <a:gradFill rotWithShape="0">
          <a:gsLst>
            <a:gs pos="0">
              <a:schemeClr val="accent2">
                <a:hueOff val="-372499"/>
                <a:satOff val="-4292"/>
                <a:lumOff val="960"/>
                <a:alphaOff val="0"/>
                <a:tint val="70000"/>
                <a:satMod val="130000"/>
              </a:schemeClr>
            </a:gs>
            <a:gs pos="43000">
              <a:schemeClr val="accent2">
                <a:hueOff val="-372499"/>
                <a:satOff val="-4292"/>
                <a:lumOff val="960"/>
                <a:alphaOff val="0"/>
                <a:tint val="44000"/>
                <a:satMod val="165000"/>
              </a:schemeClr>
            </a:gs>
            <a:gs pos="93000">
              <a:schemeClr val="accent2">
                <a:hueOff val="-372499"/>
                <a:satOff val="-4292"/>
                <a:lumOff val="960"/>
                <a:alphaOff val="0"/>
                <a:tint val="15000"/>
                <a:satMod val="165000"/>
              </a:schemeClr>
            </a:gs>
            <a:gs pos="100000">
              <a:schemeClr val="accent2">
                <a:hueOff val="-372499"/>
                <a:satOff val="-4292"/>
                <a:lumOff val="960"/>
                <a:alphaOff val="0"/>
                <a:tint val="5000"/>
                <a:satMod val="250000"/>
              </a:schemeClr>
            </a:gs>
          </a:gsLst>
          <a:path path="circle">
            <a:fillToRect l="50000" t="130000" r="50000" b="-30000"/>
          </a:path>
        </a:gradFill>
        <a:ln>
          <a:noFill/>
        </a:ln>
        <a:effectLst>
          <a:outerShdw blurRad="57150" dist="38100" dir="5400000" algn="ctr" rotWithShape="0">
            <a:schemeClr val="accent2">
              <a:hueOff val="-372499"/>
              <a:satOff val="-4292"/>
              <a:lumOff val="96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Drug Stores</a:t>
          </a:r>
          <a:endParaRPr lang="en-US" sz="1400" kern="1200" noProof="0" dirty="0">
            <a:latin typeface="Segoe UI" panose="020B0502040204020203" pitchFamily="34" charset="0"/>
            <a:cs typeface="Segoe UI" panose="020B0502040204020203" pitchFamily="34" charset="0"/>
          </a:endParaRPr>
        </a:p>
      </dsp:txBody>
      <dsp:txXfrm>
        <a:off x="2125" y="1187121"/>
        <a:ext cx="1686581" cy="1011948"/>
      </dsp:txXfrm>
    </dsp:sp>
    <dsp:sp modelId="{2D2E3F1C-8367-42FF-B70D-CC78230955F3}">
      <dsp:nvSpPr>
        <dsp:cNvPr id="0" name=""/>
        <dsp:cNvSpPr/>
      </dsp:nvSpPr>
      <dsp:spPr>
        <a:xfrm>
          <a:off x="1857365" y="1187121"/>
          <a:ext cx="1686581" cy="1011948"/>
        </a:xfrm>
        <a:prstGeom prst="rect">
          <a:avLst/>
        </a:prstGeom>
        <a:gradFill rotWithShape="0">
          <a:gsLst>
            <a:gs pos="0">
              <a:schemeClr val="accent2">
                <a:hueOff val="-465624"/>
                <a:satOff val="-5366"/>
                <a:lumOff val="1199"/>
                <a:alphaOff val="0"/>
                <a:tint val="70000"/>
                <a:satMod val="130000"/>
              </a:schemeClr>
            </a:gs>
            <a:gs pos="43000">
              <a:schemeClr val="accent2">
                <a:hueOff val="-465624"/>
                <a:satOff val="-5366"/>
                <a:lumOff val="1199"/>
                <a:alphaOff val="0"/>
                <a:tint val="44000"/>
                <a:satMod val="165000"/>
              </a:schemeClr>
            </a:gs>
            <a:gs pos="93000">
              <a:schemeClr val="accent2">
                <a:hueOff val="-465624"/>
                <a:satOff val="-5366"/>
                <a:lumOff val="1199"/>
                <a:alphaOff val="0"/>
                <a:tint val="15000"/>
                <a:satMod val="165000"/>
              </a:schemeClr>
            </a:gs>
            <a:gs pos="100000">
              <a:schemeClr val="accent2">
                <a:hueOff val="-465624"/>
                <a:satOff val="-5366"/>
                <a:lumOff val="1199"/>
                <a:alphaOff val="0"/>
                <a:tint val="5000"/>
                <a:satMod val="250000"/>
              </a:schemeClr>
            </a:gs>
          </a:gsLst>
          <a:path path="circle">
            <a:fillToRect l="50000" t="130000" r="50000" b="-30000"/>
          </a:path>
        </a:gradFill>
        <a:ln>
          <a:noFill/>
        </a:ln>
        <a:effectLst>
          <a:outerShdw blurRad="57150" dist="38100" dir="5400000" algn="ctr" rotWithShape="0">
            <a:schemeClr val="accent2">
              <a:hueOff val="-465624"/>
              <a:satOff val="-5366"/>
              <a:lumOff val="1199"/>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Fumigators and Pest Control</a:t>
          </a:r>
          <a:endParaRPr lang="en-US" sz="1400" kern="1200" noProof="0" dirty="0">
            <a:latin typeface="Segoe UI" panose="020B0502040204020203" pitchFamily="34" charset="0"/>
            <a:cs typeface="Segoe UI" panose="020B0502040204020203" pitchFamily="34" charset="0"/>
          </a:endParaRPr>
        </a:p>
      </dsp:txBody>
      <dsp:txXfrm>
        <a:off x="1857365" y="1187121"/>
        <a:ext cx="1686581" cy="1011948"/>
      </dsp:txXfrm>
    </dsp:sp>
    <dsp:sp modelId="{C60D15E5-EED4-4659-8BA0-B8F4E84C988F}">
      <dsp:nvSpPr>
        <dsp:cNvPr id="0" name=""/>
        <dsp:cNvSpPr/>
      </dsp:nvSpPr>
      <dsp:spPr>
        <a:xfrm>
          <a:off x="3712605" y="1187121"/>
          <a:ext cx="1686581" cy="1011948"/>
        </a:xfrm>
        <a:prstGeom prst="rect">
          <a:avLst/>
        </a:prstGeom>
        <a:gradFill rotWithShape="0">
          <a:gsLst>
            <a:gs pos="0">
              <a:schemeClr val="accent2">
                <a:hueOff val="-558749"/>
                <a:satOff val="-6439"/>
                <a:lumOff val="1439"/>
                <a:alphaOff val="0"/>
                <a:tint val="70000"/>
                <a:satMod val="130000"/>
              </a:schemeClr>
            </a:gs>
            <a:gs pos="43000">
              <a:schemeClr val="accent2">
                <a:hueOff val="-558749"/>
                <a:satOff val="-6439"/>
                <a:lumOff val="1439"/>
                <a:alphaOff val="0"/>
                <a:tint val="44000"/>
                <a:satMod val="165000"/>
              </a:schemeClr>
            </a:gs>
            <a:gs pos="93000">
              <a:schemeClr val="accent2">
                <a:hueOff val="-558749"/>
                <a:satOff val="-6439"/>
                <a:lumOff val="1439"/>
                <a:alphaOff val="0"/>
                <a:tint val="15000"/>
                <a:satMod val="165000"/>
              </a:schemeClr>
            </a:gs>
            <a:gs pos="100000">
              <a:schemeClr val="accent2">
                <a:hueOff val="-558749"/>
                <a:satOff val="-6439"/>
                <a:lumOff val="1439"/>
                <a:alphaOff val="0"/>
                <a:tint val="5000"/>
                <a:satMod val="250000"/>
              </a:schemeClr>
            </a:gs>
          </a:gsLst>
          <a:path path="circle">
            <a:fillToRect l="50000" t="130000" r="50000" b="-30000"/>
          </a:path>
        </a:gradFill>
        <a:ln>
          <a:noFill/>
        </a:ln>
        <a:effectLst>
          <a:outerShdw blurRad="57150" dist="38100" dir="5400000" algn="ctr" rotWithShape="0">
            <a:schemeClr val="accent2">
              <a:hueOff val="-558749"/>
              <a:satOff val="-6439"/>
              <a:lumOff val="1439"/>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Drugs</a:t>
          </a:r>
          <a:endParaRPr lang="en-US" sz="1400" kern="1200" noProof="0" dirty="0">
            <a:latin typeface="Segoe UI" panose="020B0502040204020203" pitchFamily="34" charset="0"/>
            <a:cs typeface="Segoe UI" panose="020B0502040204020203" pitchFamily="34" charset="0"/>
          </a:endParaRPr>
        </a:p>
      </dsp:txBody>
      <dsp:txXfrm>
        <a:off x="3712605" y="1187121"/>
        <a:ext cx="1686581" cy="1011948"/>
      </dsp:txXfrm>
    </dsp:sp>
    <dsp:sp modelId="{02C4B0DD-5305-4F40-BFEC-D6A51F63D18F}">
      <dsp:nvSpPr>
        <dsp:cNvPr id="0" name=""/>
        <dsp:cNvSpPr/>
      </dsp:nvSpPr>
      <dsp:spPr>
        <a:xfrm>
          <a:off x="5567845" y="1187121"/>
          <a:ext cx="1686581" cy="1011948"/>
        </a:xfrm>
        <a:prstGeom prst="rect">
          <a:avLst/>
        </a:prstGeom>
        <a:gradFill rotWithShape="0">
          <a:gsLst>
            <a:gs pos="0">
              <a:schemeClr val="accent2">
                <a:hueOff val="-651874"/>
                <a:satOff val="-7512"/>
                <a:lumOff val="1679"/>
                <a:alphaOff val="0"/>
                <a:tint val="70000"/>
                <a:satMod val="130000"/>
              </a:schemeClr>
            </a:gs>
            <a:gs pos="43000">
              <a:schemeClr val="accent2">
                <a:hueOff val="-651874"/>
                <a:satOff val="-7512"/>
                <a:lumOff val="1679"/>
                <a:alphaOff val="0"/>
                <a:tint val="44000"/>
                <a:satMod val="165000"/>
              </a:schemeClr>
            </a:gs>
            <a:gs pos="93000">
              <a:schemeClr val="accent2">
                <a:hueOff val="-651874"/>
                <a:satOff val="-7512"/>
                <a:lumOff val="1679"/>
                <a:alphaOff val="0"/>
                <a:tint val="15000"/>
                <a:satMod val="165000"/>
              </a:schemeClr>
            </a:gs>
            <a:gs pos="100000">
              <a:schemeClr val="accent2">
                <a:hueOff val="-651874"/>
                <a:satOff val="-7512"/>
                <a:lumOff val="1679"/>
                <a:alphaOff val="0"/>
                <a:tint val="5000"/>
                <a:satMod val="250000"/>
              </a:schemeClr>
            </a:gs>
          </a:gsLst>
          <a:path path="circle">
            <a:fillToRect l="50000" t="130000" r="50000" b="-30000"/>
          </a:path>
        </a:gradFill>
        <a:ln>
          <a:noFill/>
        </a:ln>
        <a:effectLst>
          <a:outerShdw blurRad="57150" dist="38100" dir="5400000" algn="ctr" rotWithShape="0">
            <a:schemeClr val="accent2">
              <a:hueOff val="-651874"/>
              <a:satOff val="-7512"/>
              <a:lumOff val="1679"/>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Tattooists, Perforators, </a:t>
          </a:r>
          <a:r>
            <a:rPr lang="en-US" sz="1400" kern="1200" noProof="0" dirty="0" err="1" smtClean="0">
              <a:latin typeface="Segoe UI" panose="020B0502040204020203" pitchFamily="34" charset="0"/>
              <a:cs typeface="Segoe UI" panose="020B0502040204020203" pitchFamily="34" charset="0"/>
            </a:rPr>
            <a:t>Micropigmenters</a:t>
          </a:r>
          <a:endParaRPr lang="en-US" sz="1400" kern="1200" noProof="0" dirty="0">
            <a:latin typeface="Segoe UI" panose="020B0502040204020203" pitchFamily="34" charset="0"/>
            <a:cs typeface="Segoe UI" panose="020B0502040204020203" pitchFamily="34" charset="0"/>
          </a:endParaRPr>
        </a:p>
      </dsp:txBody>
      <dsp:txXfrm>
        <a:off x="5567845" y="1187121"/>
        <a:ext cx="1686581" cy="1011948"/>
      </dsp:txXfrm>
    </dsp:sp>
    <dsp:sp modelId="{A0C2AA1D-E2EF-484F-BB7A-09FE83205BB9}">
      <dsp:nvSpPr>
        <dsp:cNvPr id="0" name=""/>
        <dsp:cNvSpPr/>
      </dsp:nvSpPr>
      <dsp:spPr>
        <a:xfrm>
          <a:off x="1857365" y="2367728"/>
          <a:ext cx="1686581" cy="1011948"/>
        </a:xfrm>
        <a:prstGeom prst="rect">
          <a:avLst/>
        </a:prstGeom>
        <a:gradFill rotWithShape="0">
          <a:gsLst>
            <a:gs pos="0">
              <a:schemeClr val="accent2">
                <a:hueOff val="-744998"/>
                <a:satOff val="-8585"/>
                <a:lumOff val="1919"/>
                <a:alphaOff val="0"/>
                <a:tint val="70000"/>
                <a:satMod val="130000"/>
              </a:schemeClr>
            </a:gs>
            <a:gs pos="43000">
              <a:schemeClr val="accent2">
                <a:hueOff val="-744998"/>
                <a:satOff val="-8585"/>
                <a:lumOff val="1919"/>
                <a:alphaOff val="0"/>
                <a:tint val="44000"/>
                <a:satMod val="165000"/>
              </a:schemeClr>
            </a:gs>
            <a:gs pos="93000">
              <a:schemeClr val="accent2">
                <a:hueOff val="-744998"/>
                <a:satOff val="-8585"/>
                <a:lumOff val="1919"/>
                <a:alphaOff val="0"/>
                <a:tint val="15000"/>
                <a:satMod val="165000"/>
              </a:schemeClr>
            </a:gs>
            <a:gs pos="100000">
              <a:schemeClr val="accent2">
                <a:hueOff val="-744998"/>
                <a:satOff val="-8585"/>
                <a:lumOff val="1919"/>
                <a:alphaOff val="0"/>
                <a:tint val="5000"/>
                <a:satMod val="250000"/>
              </a:schemeClr>
            </a:gs>
          </a:gsLst>
          <a:path path="circle">
            <a:fillToRect l="50000" t="130000" r="50000" b="-30000"/>
          </a:path>
        </a:gradFill>
        <a:ln>
          <a:noFill/>
        </a:ln>
        <a:effectLst>
          <a:outerShdw blurRad="57150" dist="38100" dir="5400000" algn="ctr" rotWithShape="0">
            <a:schemeClr val="accent2">
              <a:hueOff val="-744998"/>
              <a:satOff val="-8585"/>
              <a:lumOff val="1919"/>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Herbal Remedies</a:t>
          </a:r>
          <a:endParaRPr lang="en-US" sz="1400" kern="1200" noProof="0" dirty="0">
            <a:latin typeface="Segoe UI" panose="020B0502040204020203" pitchFamily="34" charset="0"/>
            <a:cs typeface="Segoe UI" panose="020B0502040204020203" pitchFamily="34" charset="0"/>
          </a:endParaRPr>
        </a:p>
      </dsp:txBody>
      <dsp:txXfrm>
        <a:off x="1857365" y="2367728"/>
        <a:ext cx="1686581" cy="1011948"/>
      </dsp:txXfrm>
    </dsp:sp>
    <dsp:sp modelId="{70CEAEB5-4787-4507-A309-96415E58F004}">
      <dsp:nvSpPr>
        <dsp:cNvPr id="0" name=""/>
        <dsp:cNvSpPr/>
      </dsp:nvSpPr>
      <dsp:spPr>
        <a:xfrm>
          <a:off x="3712605" y="2367728"/>
          <a:ext cx="1686581" cy="1011948"/>
        </a:xfrm>
        <a:prstGeom prst="rect">
          <a:avLst/>
        </a:prstGeom>
        <a:gradFill rotWithShape="0">
          <a:gsLst>
            <a:gs pos="0">
              <a:schemeClr val="accent2">
                <a:hueOff val="-838123"/>
                <a:satOff val="-9658"/>
                <a:lumOff val="2159"/>
                <a:alphaOff val="0"/>
                <a:tint val="70000"/>
                <a:satMod val="130000"/>
              </a:schemeClr>
            </a:gs>
            <a:gs pos="43000">
              <a:schemeClr val="accent2">
                <a:hueOff val="-838123"/>
                <a:satOff val="-9658"/>
                <a:lumOff val="2159"/>
                <a:alphaOff val="0"/>
                <a:tint val="44000"/>
                <a:satMod val="165000"/>
              </a:schemeClr>
            </a:gs>
            <a:gs pos="93000">
              <a:schemeClr val="accent2">
                <a:hueOff val="-838123"/>
                <a:satOff val="-9658"/>
                <a:lumOff val="2159"/>
                <a:alphaOff val="0"/>
                <a:tint val="15000"/>
                <a:satMod val="165000"/>
              </a:schemeClr>
            </a:gs>
            <a:gs pos="100000">
              <a:schemeClr val="accent2">
                <a:hueOff val="-838123"/>
                <a:satOff val="-9658"/>
                <a:lumOff val="2159"/>
                <a:alphaOff val="0"/>
                <a:tint val="5000"/>
                <a:satMod val="250000"/>
              </a:schemeClr>
            </a:gs>
          </a:gsLst>
          <a:path path="circle">
            <a:fillToRect l="50000" t="130000" r="50000" b="-30000"/>
          </a:path>
        </a:gradFill>
        <a:ln>
          <a:noFill/>
        </a:ln>
        <a:effectLst>
          <a:outerShdw blurRad="57150" dist="38100" dir="5400000" algn="ctr" rotWithShape="0">
            <a:schemeClr val="accent2">
              <a:hueOff val="-838123"/>
              <a:satOff val="-9658"/>
              <a:lumOff val="2159"/>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Food supplements</a:t>
          </a:r>
          <a:endParaRPr lang="en-US" sz="1400" kern="1200" noProof="0" dirty="0">
            <a:latin typeface="Segoe UI" panose="020B0502040204020203" pitchFamily="34" charset="0"/>
            <a:cs typeface="Segoe UI" panose="020B0502040204020203" pitchFamily="34" charset="0"/>
          </a:endParaRPr>
        </a:p>
      </dsp:txBody>
      <dsp:txXfrm>
        <a:off x="3712605" y="2367728"/>
        <a:ext cx="1686581" cy="1011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FD69A-6915-4261-BA57-4BE3CFE67C69}">
      <dsp:nvSpPr>
        <dsp:cNvPr id="0" name=""/>
        <dsp:cNvSpPr/>
      </dsp:nvSpPr>
      <dsp:spPr>
        <a:xfrm>
          <a:off x="4265" y="312918"/>
          <a:ext cx="940899" cy="940899"/>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7150" dist="38100" dir="5400000" algn="ctr" rotWithShape="0">
            <a:schemeClr val="accent2">
              <a:tint val="40000"/>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dsp:style>
    </dsp:sp>
    <dsp:sp modelId="{12399270-EA72-45CD-9F04-B5B44BE91F23}">
      <dsp:nvSpPr>
        <dsp:cNvPr id="0" name=""/>
        <dsp:cNvSpPr/>
      </dsp:nvSpPr>
      <dsp:spPr>
        <a:xfrm>
          <a:off x="98355" y="407008"/>
          <a:ext cx="752719" cy="752719"/>
        </a:xfrm>
        <a:prstGeom prst="pie">
          <a:avLst>
            <a:gd name="adj1" fmla="val 12600000"/>
            <a:gd name="adj2" fmla="val 1620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w="9525" cap="flat" cmpd="sng" algn="ctr">
          <a:solidFill>
            <a:schemeClr val="accent2">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31D22F7B-2067-4DEA-91A1-32D28C9B64A4}">
      <dsp:nvSpPr>
        <dsp:cNvPr id="0" name=""/>
        <dsp:cNvSpPr/>
      </dsp:nvSpPr>
      <dsp:spPr>
        <a:xfrm rot="16200000">
          <a:off x="-1077769" y="2429943"/>
          <a:ext cx="2728609" cy="564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en-US" sz="2800" kern="1200" noProof="0" dirty="0" smtClean="0">
              <a:latin typeface="Segoe UI" panose="020B0502040204020203" pitchFamily="34" charset="0"/>
              <a:cs typeface="Segoe UI" panose="020B0502040204020203" pitchFamily="34" charset="0"/>
            </a:rPr>
            <a:t>MISSION</a:t>
          </a:r>
          <a:endParaRPr lang="en-US" sz="2800" kern="1200" noProof="0" dirty="0">
            <a:latin typeface="Segoe UI" panose="020B0502040204020203" pitchFamily="34" charset="0"/>
            <a:cs typeface="Segoe UI" panose="020B0502040204020203" pitchFamily="34" charset="0"/>
          </a:endParaRPr>
        </a:p>
      </dsp:txBody>
      <dsp:txXfrm>
        <a:off x="-1077769" y="2429943"/>
        <a:ext cx="2728609" cy="564539"/>
      </dsp:txXfrm>
    </dsp:sp>
    <dsp:sp modelId="{89F6F4D4-47C9-47A5-BA60-4EF6D9B50615}">
      <dsp:nvSpPr>
        <dsp:cNvPr id="0" name=""/>
        <dsp:cNvSpPr/>
      </dsp:nvSpPr>
      <dsp:spPr>
        <a:xfrm>
          <a:off x="662895" y="312918"/>
          <a:ext cx="1881799" cy="376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We are committed to support our customers in the introduction of their products to the Mexican market through a specific regulatory diagnosis and solutions attached to current health standards.</a:t>
          </a:r>
          <a:endParaRPr lang="en-US" sz="1400" kern="1200" noProof="0" dirty="0">
            <a:latin typeface="Segoe UI" panose="020B0502040204020203" pitchFamily="34" charset="0"/>
            <a:cs typeface="Segoe UI" panose="020B0502040204020203" pitchFamily="34" charset="0"/>
          </a:endParaRPr>
        </a:p>
      </dsp:txBody>
      <dsp:txXfrm>
        <a:off x="662895" y="312918"/>
        <a:ext cx="1881799" cy="3763599"/>
      </dsp:txXfrm>
    </dsp:sp>
    <dsp:sp modelId="{0DE1342D-5398-429F-9FB0-741DE7882E07}">
      <dsp:nvSpPr>
        <dsp:cNvPr id="0" name=""/>
        <dsp:cNvSpPr/>
      </dsp:nvSpPr>
      <dsp:spPr>
        <a:xfrm>
          <a:off x="2844585" y="312918"/>
          <a:ext cx="940899" cy="940899"/>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7150" dist="38100" dir="5400000" algn="ctr" rotWithShape="0">
            <a:schemeClr val="accent2">
              <a:tint val="40000"/>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dsp:style>
    </dsp:sp>
    <dsp:sp modelId="{A0DB72C3-F468-41DE-8F9F-FF364AAC449C}">
      <dsp:nvSpPr>
        <dsp:cNvPr id="0" name=""/>
        <dsp:cNvSpPr/>
      </dsp:nvSpPr>
      <dsp:spPr>
        <a:xfrm>
          <a:off x="2938675" y="407008"/>
          <a:ext cx="752719" cy="752719"/>
        </a:xfrm>
        <a:prstGeom prst="pie">
          <a:avLst>
            <a:gd name="adj1" fmla="val 9000000"/>
            <a:gd name="adj2" fmla="val 16200000"/>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w="9525" cap="flat" cmpd="sng" algn="ctr">
          <a:solidFill>
            <a:schemeClr val="accent3">
              <a:hueOff val="0"/>
              <a:satOff val="0"/>
              <a:lumOff val="0"/>
              <a:alphaOff val="0"/>
            </a:schemeClr>
          </a:solidFill>
          <a:prstDash val="solid"/>
        </a:ln>
        <a:effectLst>
          <a:outerShdw blurRad="57150" dist="38100" dir="5400000" algn="ctr" rotWithShape="0">
            <a:schemeClr val="accent3">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5073A27A-C3C7-4930-B6C7-A58DC60455AC}">
      <dsp:nvSpPr>
        <dsp:cNvPr id="0" name=""/>
        <dsp:cNvSpPr/>
      </dsp:nvSpPr>
      <dsp:spPr>
        <a:xfrm rot="16200000">
          <a:off x="1762550" y="2429943"/>
          <a:ext cx="2728609" cy="564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en-US" sz="2800" kern="1200" noProof="0" dirty="0" smtClean="0">
              <a:latin typeface="Segoe UI" panose="020B0502040204020203" pitchFamily="34" charset="0"/>
              <a:cs typeface="Segoe UI" panose="020B0502040204020203" pitchFamily="34" charset="0"/>
            </a:rPr>
            <a:t>VISION</a:t>
          </a:r>
          <a:endParaRPr lang="en-US" sz="2800" kern="1200" noProof="0" dirty="0">
            <a:latin typeface="Segoe UI" panose="020B0502040204020203" pitchFamily="34" charset="0"/>
            <a:cs typeface="Segoe UI" panose="020B0502040204020203" pitchFamily="34" charset="0"/>
          </a:endParaRPr>
        </a:p>
      </dsp:txBody>
      <dsp:txXfrm>
        <a:off x="1762550" y="2429943"/>
        <a:ext cx="2728609" cy="564539"/>
      </dsp:txXfrm>
    </dsp:sp>
    <dsp:sp modelId="{85372D76-B7C0-4DFA-B3ED-453EAC73E4F3}">
      <dsp:nvSpPr>
        <dsp:cNvPr id="0" name=""/>
        <dsp:cNvSpPr/>
      </dsp:nvSpPr>
      <dsp:spPr>
        <a:xfrm>
          <a:off x="3503215" y="312918"/>
          <a:ext cx="1881799" cy="376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pPr>
          <a:r>
            <a:rPr lang="en-US" sz="1400" b="0" i="0" kern="1200" noProof="0" dirty="0" smtClean="0">
              <a:latin typeface="Segoe UI" panose="020B0502040204020203" pitchFamily="34" charset="0"/>
              <a:cs typeface="Segoe UI" panose="020B0502040204020203" pitchFamily="34" charset="0"/>
            </a:rPr>
            <a:t>Become the key digital support point for companies, contributing to the improvement of health services and encouraging investment in health products. </a:t>
          </a:r>
          <a:endParaRPr lang="en-US" sz="1400" kern="1200" noProof="0" dirty="0">
            <a:latin typeface="Segoe UI" panose="020B0502040204020203" pitchFamily="34" charset="0"/>
            <a:cs typeface="Segoe UI" panose="020B0502040204020203" pitchFamily="34" charset="0"/>
          </a:endParaRPr>
        </a:p>
      </dsp:txBody>
      <dsp:txXfrm>
        <a:off x="3503215" y="312918"/>
        <a:ext cx="1881799" cy="3763599"/>
      </dsp:txXfrm>
    </dsp:sp>
    <dsp:sp modelId="{299B2EEA-016F-4333-8142-70BA5082D71E}">
      <dsp:nvSpPr>
        <dsp:cNvPr id="0" name=""/>
        <dsp:cNvSpPr/>
      </dsp:nvSpPr>
      <dsp:spPr>
        <a:xfrm>
          <a:off x="5684904" y="312918"/>
          <a:ext cx="940899" cy="940899"/>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7150" dist="38100" dir="5400000" algn="ctr" rotWithShape="0">
            <a:schemeClr val="accent2">
              <a:tint val="40000"/>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dsp:style>
    </dsp:sp>
    <dsp:sp modelId="{60A7014C-9604-46B1-8664-7CEC9A237176}">
      <dsp:nvSpPr>
        <dsp:cNvPr id="0" name=""/>
        <dsp:cNvSpPr/>
      </dsp:nvSpPr>
      <dsp:spPr>
        <a:xfrm>
          <a:off x="5778994" y="407008"/>
          <a:ext cx="752719" cy="752719"/>
        </a:xfrm>
        <a:prstGeom prst="pie">
          <a:avLst>
            <a:gd name="adj1" fmla="val 5400000"/>
            <a:gd name="adj2" fmla="val 16200000"/>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w="9525" cap="flat" cmpd="sng" algn="ctr">
          <a:solidFill>
            <a:schemeClr val="accent4">
              <a:hueOff val="0"/>
              <a:satOff val="0"/>
              <a:lumOff val="0"/>
              <a:alphaOff val="0"/>
            </a:schemeClr>
          </a:solidFill>
          <a:prstDash val="solid"/>
        </a:ln>
        <a:effectLst>
          <a:outerShdw blurRad="57150" dist="38100" dir="5400000" algn="ctr" rotWithShape="0">
            <a:schemeClr val="accent4">
              <a:hueOff val="0"/>
              <a:satOff val="0"/>
              <a:lumOff val="0"/>
              <a:alphaOff val="0"/>
              <a:shade val="9000"/>
              <a:alpha val="48000"/>
              <a:satMod val="105000"/>
            </a:schemeClr>
          </a:outerShdw>
        </a:effectLst>
      </dsp:spPr>
      <dsp:style>
        <a:lnRef idx="1">
          <a:scrgbClr r="0" g="0" b="0"/>
        </a:lnRef>
        <a:fillRef idx="2">
          <a:scrgbClr r="0" g="0" b="0"/>
        </a:fillRef>
        <a:effectRef idx="1">
          <a:scrgbClr r="0" g="0" b="0"/>
        </a:effectRef>
        <a:fontRef idx="minor">
          <a:schemeClr val="dk1"/>
        </a:fontRef>
      </dsp:style>
    </dsp:sp>
    <dsp:sp modelId="{68C05B06-FF92-4FD4-9660-EC7822B8F73B}">
      <dsp:nvSpPr>
        <dsp:cNvPr id="0" name=""/>
        <dsp:cNvSpPr/>
      </dsp:nvSpPr>
      <dsp:spPr>
        <a:xfrm rot="16200000">
          <a:off x="4602870" y="2429943"/>
          <a:ext cx="2728609" cy="564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244600">
            <a:lnSpc>
              <a:spcPct val="90000"/>
            </a:lnSpc>
            <a:spcBef>
              <a:spcPct val="0"/>
            </a:spcBef>
            <a:spcAft>
              <a:spcPct val="35000"/>
            </a:spcAft>
          </a:pPr>
          <a:r>
            <a:rPr lang="en-US" sz="2800" kern="1200" noProof="0" dirty="0" smtClean="0">
              <a:latin typeface="Segoe UI" panose="020B0502040204020203" pitchFamily="34" charset="0"/>
              <a:cs typeface="Segoe UI" panose="020B0502040204020203" pitchFamily="34" charset="0"/>
            </a:rPr>
            <a:t>VALUES</a:t>
          </a:r>
          <a:endParaRPr lang="en-US" sz="2800" kern="1200" noProof="0" dirty="0">
            <a:latin typeface="Segoe UI" panose="020B0502040204020203" pitchFamily="34" charset="0"/>
            <a:cs typeface="Segoe UI" panose="020B0502040204020203" pitchFamily="34" charset="0"/>
          </a:endParaRPr>
        </a:p>
      </dsp:txBody>
      <dsp:txXfrm>
        <a:off x="4602870" y="2429943"/>
        <a:ext cx="2728609" cy="564539"/>
      </dsp:txXfrm>
    </dsp:sp>
    <dsp:sp modelId="{17E361B4-0EFF-409C-A636-9F717FC66A83}">
      <dsp:nvSpPr>
        <dsp:cNvPr id="0" name=""/>
        <dsp:cNvSpPr/>
      </dsp:nvSpPr>
      <dsp:spPr>
        <a:xfrm>
          <a:off x="6343534" y="312918"/>
          <a:ext cx="1881799" cy="376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Honesty</a:t>
          </a:r>
        </a:p>
        <a:p>
          <a:pPr lvl="0" algn="l"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Confidentiality</a:t>
          </a:r>
        </a:p>
        <a:p>
          <a:pPr lvl="0" algn="l"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Quality</a:t>
          </a:r>
        </a:p>
        <a:p>
          <a:pPr lvl="0" algn="l"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Commitment</a:t>
          </a:r>
        </a:p>
        <a:p>
          <a:pPr lvl="0" algn="l"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Empathy</a:t>
          </a:r>
        </a:p>
        <a:p>
          <a:pPr lvl="0" algn="l"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Continuous preparation</a:t>
          </a:r>
        </a:p>
        <a:p>
          <a:pPr lvl="0" algn="l"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Punctuality</a:t>
          </a:r>
        </a:p>
        <a:p>
          <a:pPr lvl="0" algn="l"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Strategy</a:t>
          </a:r>
        </a:p>
        <a:p>
          <a:pPr lvl="0" algn="l"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Full Vision</a:t>
          </a:r>
          <a:endParaRPr lang="en-US" sz="1400" kern="1200" noProof="0" dirty="0">
            <a:latin typeface="Segoe UI" panose="020B0502040204020203" pitchFamily="34" charset="0"/>
            <a:cs typeface="Segoe UI" panose="020B0502040204020203" pitchFamily="34" charset="0"/>
          </a:endParaRPr>
        </a:p>
      </dsp:txBody>
      <dsp:txXfrm>
        <a:off x="6343534" y="312918"/>
        <a:ext cx="1881799" cy="37635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E6E2F-9C54-46D4-AB6E-539075CD3CFD}">
      <dsp:nvSpPr>
        <dsp:cNvPr id="0" name=""/>
        <dsp:cNvSpPr/>
      </dsp:nvSpPr>
      <dsp:spPr>
        <a:xfrm>
          <a:off x="3273162" y="1076531"/>
          <a:ext cx="1466233" cy="1466233"/>
        </a:xfrm>
        <a:prstGeom prst="ellipse">
          <a:avLst/>
        </a:prstGeom>
        <a:gradFill rotWithShape="0">
          <a:gsLst>
            <a:gs pos="0">
              <a:schemeClr val="accent2">
                <a:alpha val="50000"/>
                <a:hueOff val="0"/>
                <a:satOff val="0"/>
                <a:lumOff val="0"/>
                <a:alphaOff val="0"/>
                <a:tint val="70000"/>
                <a:satMod val="130000"/>
              </a:schemeClr>
            </a:gs>
            <a:gs pos="43000">
              <a:schemeClr val="accent2">
                <a:alpha val="50000"/>
                <a:hueOff val="0"/>
                <a:satOff val="0"/>
                <a:lumOff val="0"/>
                <a:alphaOff val="0"/>
                <a:tint val="44000"/>
                <a:satMod val="165000"/>
              </a:schemeClr>
            </a:gs>
            <a:gs pos="93000">
              <a:schemeClr val="accent2">
                <a:alpha val="50000"/>
                <a:hueOff val="0"/>
                <a:satOff val="0"/>
                <a:lumOff val="0"/>
                <a:alphaOff val="0"/>
                <a:tint val="15000"/>
                <a:satMod val="165000"/>
              </a:schemeClr>
            </a:gs>
            <a:gs pos="100000">
              <a:schemeClr val="accent2">
                <a:alpha val="50000"/>
                <a:hueOff val="0"/>
                <a:satOff val="0"/>
                <a:lumOff val="0"/>
                <a:alphaOff val="0"/>
                <a:tint val="5000"/>
                <a:satMod val="250000"/>
              </a:schemeClr>
            </a:gs>
          </a:gsLst>
          <a:path path="circle">
            <a:fillToRect l="50000" t="130000" r="50000" b="-3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773D7C9E-7612-44CF-BF21-ACE4EA67E635}">
      <dsp:nvSpPr>
        <dsp:cNvPr id="0" name=""/>
        <dsp:cNvSpPr/>
      </dsp:nvSpPr>
      <dsp:spPr>
        <a:xfrm>
          <a:off x="2453349" y="0"/>
          <a:ext cx="2924340" cy="9844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noProof="0" dirty="0" smtClean="0">
              <a:latin typeface="Segoe UI" panose="020B0502040204020203" pitchFamily="34" charset="0"/>
              <a:cs typeface="Segoe UI" panose="020B0502040204020203" pitchFamily="34" charset="0"/>
            </a:rPr>
            <a:t>Registration and/or product certification</a:t>
          </a:r>
          <a:endParaRPr lang="en-US" sz="1600" kern="1200" noProof="0" dirty="0">
            <a:latin typeface="Segoe UI" panose="020B0502040204020203" pitchFamily="34" charset="0"/>
            <a:cs typeface="Segoe UI" panose="020B0502040204020203" pitchFamily="34" charset="0"/>
          </a:endParaRPr>
        </a:p>
      </dsp:txBody>
      <dsp:txXfrm>
        <a:off x="2453349" y="0"/>
        <a:ext cx="2924340" cy="984470"/>
      </dsp:txXfrm>
    </dsp:sp>
    <dsp:sp modelId="{DF767DCF-E792-4776-99A0-E2D9F307B88B}">
      <dsp:nvSpPr>
        <dsp:cNvPr id="0" name=""/>
        <dsp:cNvSpPr/>
      </dsp:nvSpPr>
      <dsp:spPr>
        <a:xfrm>
          <a:off x="3830917" y="1481630"/>
          <a:ext cx="1466233" cy="1466233"/>
        </a:xfrm>
        <a:prstGeom prst="ellipse">
          <a:avLst/>
        </a:prstGeom>
        <a:gradFill rotWithShape="0">
          <a:gsLst>
            <a:gs pos="0">
              <a:schemeClr val="accent2">
                <a:alpha val="50000"/>
                <a:hueOff val="-209531"/>
                <a:satOff val="-2415"/>
                <a:lumOff val="540"/>
                <a:alphaOff val="0"/>
                <a:tint val="70000"/>
                <a:satMod val="130000"/>
              </a:schemeClr>
            </a:gs>
            <a:gs pos="43000">
              <a:schemeClr val="accent2">
                <a:alpha val="50000"/>
                <a:hueOff val="-209531"/>
                <a:satOff val="-2415"/>
                <a:lumOff val="540"/>
                <a:alphaOff val="0"/>
                <a:tint val="44000"/>
                <a:satMod val="165000"/>
              </a:schemeClr>
            </a:gs>
            <a:gs pos="93000">
              <a:schemeClr val="accent2">
                <a:alpha val="50000"/>
                <a:hueOff val="-209531"/>
                <a:satOff val="-2415"/>
                <a:lumOff val="540"/>
                <a:alphaOff val="0"/>
                <a:tint val="15000"/>
                <a:satMod val="165000"/>
              </a:schemeClr>
            </a:gs>
            <a:gs pos="100000">
              <a:schemeClr val="accent2">
                <a:alpha val="50000"/>
                <a:hueOff val="-209531"/>
                <a:satOff val="-2415"/>
                <a:lumOff val="540"/>
                <a:alphaOff val="0"/>
                <a:tint val="5000"/>
                <a:satMod val="250000"/>
              </a:schemeClr>
            </a:gs>
          </a:gsLst>
          <a:path path="circle">
            <a:fillToRect l="50000" t="130000" r="50000" b="-3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4C654937-F22A-4C73-AF56-9037AEA39E27}">
      <dsp:nvSpPr>
        <dsp:cNvPr id="0" name=""/>
        <dsp:cNvSpPr/>
      </dsp:nvSpPr>
      <dsp:spPr>
        <a:xfrm>
          <a:off x="5581616" y="690943"/>
          <a:ext cx="1524882" cy="10682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noProof="0" dirty="0" smtClean="0">
              <a:latin typeface="Segoe UI" panose="020B0502040204020203" pitchFamily="34" charset="0"/>
              <a:cs typeface="Segoe UI" panose="020B0502040204020203" pitchFamily="34" charset="0"/>
            </a:rPr>
            <a:t>Staff training</a:t>
          </a:r>
          <a:endParaRPr lang="en-US" sz="1600" kern="1200" noProof="0" dirty="0">
            <a:latin typeface="Segoe UI" panose="020B0502040204020203" pitchFamily="34" charset="0"/>
            <a:cs typeface="Segoe UI" panose="020B0502040204020203" pitchFamily="34" charset="0"/>
          </a:endParaRPr>
        </a:p>
      </dsp:txBody>
      <dsp:txXfrm>
        <a:off x="5581616" y="690943"/>
        <a:ext cx="1524882" cy="1068255"/>
      </dsp:txXfrm>
    </dsp:sp>
    <dsp:sp modelId="{989191CA-1565-462C-92FD-D3BF461063BC}">
      <dsp:nvSpPr>
        <dsp:cNvPr id="0" name=""/>
        <dsp:cNvSpPr/>
      </dsp:nvSpPr>
      <dsp:spPr>
        <a:xfrm>
          <a:off x="3618020" y="2137665"/>
          <a:ext cx="1466233" cy="1466233"/>
        </a:xfrm>
        <a:prstGeom prst="ellipse">
          <a:avLst/>
        </a:prstGeom>
        <a:gradFill rotWithShape="0">
          <a:gsLst>
            <a:gs pos="0">
              <a:schemeClr val="accent2">
                <a:alpha val="50000"/>
                <a:hueOff val="-419062"/>
                <a:satOff val="-4829"/>
                <a:lumOff val="1079"/>
                <a:alphaOff val="0"/>
                <a:tint val="70000"/>
                <a:satMod val="130000"/>
              </a:schemeClr>
            </a:gs>
            <a:gs pos="43000">
              <a:schemeClr val="accent2">
                <a:alpha val="50000"/>
                <a:hueOff val="-419062"/>
                <a:satOff val="-4829"/>
                <a:lumOff val="1079"/>
                <a:alphaOff val="0"/>
                <a:tint val="44000"/>
                <a:satMod val="165000"/>
              </a:schemeClr>
            </a:gs>
            <a:gs pos="93000">
              <a:schemeClr val="accent2">
                <a:alpha val="50000"/>
                <a:hueOff val="-419062"/>
                <a:satOff val="-4829"/>
                <a:lumOff val="1079"/>
                <a:alphaOff val="0"/>
                <a:tint val="15000"/>
                <a:satMod val="165000"/>
              </a:schemeClr>
            </a:gs>
            <a:gs pos="100000">
              <a:schemeClr val="accent2">
                <a:alpha val="50000"/>
                <a:hueOff val="-419062"/>
                <a:satOff val="-4829"/>
                <a:lumOff val="1079"/>
                <a:alphaOff val="0"/>
                <a:tint val="5000"/>
                <a:satMod val="250000"/>
              </a:schemeClr>
            </a:gs>
          </a:gsLst>
          <a:path path="circle">
            <a:fillToRect l="50000" t="130000" r="50000" b="-3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99CDBC15-D319-4030-82AE-4959838E3525}">
      <dsp:nvSpPr>
        <dsp:cNvPr id="0" name=""/>
        <dsp:cNvSpPr/>
      </dsp:nvSpPr>
      <dsp:spPr>
        <a:xfrm>
          <a:off x="5274015" y="2937413"/>
          <a:ext cx="2337934" cy="10682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noProof="0" dirty="0" smtClean="0">
              <a:latin typeface="Segoe UI" panose="020B0502040204020203" pitchFamily="34" charset="0"/>
              <a:cs typeface="Segoe UI" panose="020B0502040204020203" pitchFamily="34" charset="0"/>
            </a:rPr>
            <a:t>Advice on Quality and Product Development</a:t>
          </a:r>
          <a:endParaRPr lang="en-US" sz="1600" kern="1200" noProof="0" dirty="0">
            <a:latin typeface="Segoe UI" panose="020B0502040204020203" pitchFamily="34" charset="0"/>
            <a:cs typeface="Segoe UI" panose="020B0502040204020203" pitchFamily="34" charset="0"/>
          </a:endParaRPr>
        </a:p>
      </dsp:txBody>
      <dsp:txXfrm>
        <a:off x="5274015" y="2937413"/>
        <a:ext cx="2337934" cy="1068255"/>
      </dsp:txXfrm>
    </dsp:sp>
    <dsp:sp modelId="{3DAFAAFF-A6EC-4377-9CB1-1C731954A0D0}">
      <dsp:nvSpPr>
        <dsp:cNvPr id="0" name=""/>
        <dsp:cNvSpPr/>
      </dsp:nvSpPr>
      <dsp:spPr>
        <a:xfrm>
          <a:off x="2928304" y="2137665"/>
          <a:ext cx="1466233" cy="1466233"/>
        </a:xfrm>
        <a:prstGeom prst="ellipse">
          <a:avLst/>
        </a:prstGeom>
        <a:gradFill rotWithShape="0">
          <a:gsLst>
            <a:gs pos="0">
              <a:schemeClr val="accent2">
                <a:alpha val="50000"/>
                <a:hueOff val="-628592"/>
                <a:satOff val="-7244"/>
                <a:lumOff val="1619"/>
                <a:alphaOff val="0"/>
                <a:tint val="70000"/>
                <a:satMod val="130000"/>
              </a:schemeClr>
            </a:gs>
            <a:gs pos="43000">
              <a:schemeClr val="accent2">
                <a:alpha val="50000"/>
                <a:hueOff val="-628592"/>
                <a:satOff val="-7244"/>
                <a:lumOff val="1619"/>
                <a:alphaOff val="0"/>
                <a:tint val="44000"/>
                <a:satMod val="165000"/>
              </a:schemeClr>
            </a:gs>
            <a:gs pos="93000">
              <a:schemeClr val="accent2">
                <a:alpha val="50000"/>
                <a:hueOff val="-628592"/>
                <a:satOff val="-7244"/>
                <a:lumOff val="1619"/>
                <a:alphaOff val="0"/>
                <a:tint val="15000"/>
                <a:satMod val="165000"/>
              </a:schemeClr>
            </a:gs>
            <a:gs pos="100000">
              <a:schemeClr val="accent2">
                <a:alpha val="50000"/>
                <a:hueOff val="-628592"/>
                <a:satOff val="-7244"/>
                <a:lumOff val="1619"/>
                <a:alphaOff val="0"/>
                <a:tint val="5000"/>
                <a:satMod val="250000"/>
              </a:schemeClr>
            </a:gs>
          </a:gsLst>
          <a:path path="circle">
            <a:fillToRect l="50000" t="130000" r="50000" b="-3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D7AD7142-A692-4325-918F-1B6E5EB5A938}">
      <dsp:nvSpPr>
        <dsp:cNvPr id="0" name=""/>
        <dsp:cNvSpPr/>
      </dsp:nvSpPr>
      <dsp:spPr>
        <a:xfrm>
          <a:off x="411154" y="2960605"/>
          <a:ext cx="1989788" cy="10682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noProof="0" dirty="0" smtClean="0">
              <a:latin typeface="Segoe UI" panose="020B0502040204020203" pitchFamily="34" charset="0"/>
              <a:cs typeface="Segoe UI" panose="020B0502040204020203" pitchFamily="34" charset="0"/>
            </a:rPr>
            <a:t>Translations in different languages</a:t>
          </a:r>
          <a:endParaRPr lang="en-US" sz="1600" kern="1200" noProof="0" dirty="0">
            <a:latin typeface="Segoe UI" panose="020B0502040204020203" pitchFamily="34" charset="0"/>
            <a:cs typeface="Segoe UI" panose="020B0502040204020203" pitchFamily="34" charset="0"/>
          </a:endParaRPr>
        </a:p>
      </dsp:txBody>
      <dsp:txXfrm>
        <a:off x="411154" y="2960605"/>
        <a:ext cx="1989788" cy="1068255"/>
      </dsp:txXfrm>
    </dsp:sp>
    <dsp:sp modelId="{13D4A6A3-424D-43EC-9EC7-00642F54F51F}">
      <dsp:nvSpPr>
        <dsp:cNvPr id="0" name=""/>
        <dsp:cNvSpPr/>
      </dsp:nvSpPr>
      <dsp:spPr>
        <a:xfrm>
          <a:off x="2715407" y="1481630"/>
          <a:ext cx="1466233" cy="1466233"/>
        </a:xfrm>
        <a:prstGeom prst="ellipse">
          <a:avLst/>
        </a:prstGeom>
        <a:gradFill rotWithShape="0">
          <a:gsLst>
            <a:gs pos="0">
              <a:schemeClr val="accent2">
                <a:alpha val="50000"/>
                <a:hueOff val="-838123"/>
                <a:satOff val="-9658"/>
                <a:lumOff val="2159"/>
                <a:alphaOff val="0"/>
                <a:tint val="70000"/>
                <a:satMod val="130000"/>
              </a:schemeClr>
            </a:gs>
            <a:gs pos="43000">
              <a:schemeClr val="accent2">
                <a:alpha val="50000"/>
                <a:hueOff val="-838123"/>
                <a:satOff val="-9658"/>
                <a:lumOff val="2159"/>
                <a:alphaOff val="0"/>
                <a:tint val="44000"/>
                <a:satMod val="165000"/>
              </a:schemeClr>
            </a:gs>
            <a:gs pos="93000">
              <a:schemeClr val="accent2">
                <a:alpha val="50000"/>
                <a:hueOff val="-838123"/>
                <a:satOff val="-9658"/>
                <a:lumOff val="2159"/>
                <a:alphaOff val="0"/>
                <a:tint val="15000"/>
                <a:satMod val="165000"/>
              </a:schemeClr>
            </a:gs>
            <a:gs pos="100000">
              <a:schemeClr val="accent2">
                <a:alpha val="50000"/>
                <a:hueOff val="-838123"/>
                <a:satOff val="-9658"/>
                <a:lumOff val="2159"/>
                <a:alphaOff val="0"/>
                <a:tint val="5000"/>
                <a:satMod val="250000"/>
              </a:schemeClr>
            </a:gs>
          </a:gsLst>
          <a:path path="circle">
            <a:fillToRect l="50000" t="130000" r="50000" b="-3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B717A37-45B9-4EB0-B368-8786518E2F47}">
      <dsp:nvSpPr>
        <dsp:cNvPr id="0" name=""/>
        <dsp:cNvSpPr/>
      </dsp:nvSpPr>
      <dsp:spPr>
        <a:xfrm>
          <a:off x="82456" y="1880211"/>
          <a:ext cx="2232611" cy="10682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noProof="0" dirty="0" smtClean="0">
              <a:latin typeface="Segoe UI" panose="020B0502040204020203" pitchFamily="34" charset="0"/>
              <a:cs typeface="Segoe UI" panose="020B0502040204020203" pitchFamily="34" charset="0"/>
            </a:rPr>
            <a:t>Advertising Strategies and Labeling</a:t>
          </a:r>
          <a:endParaRPr lang="en-US" sz="1600" kern="1200" noProof="0" dirty="0">
            <a:latin typeface="Segoe UI" panose="020B0502040204020203" pitchFamily="34" charset="0"/>
            <a:cs typeface="Segoe UI" panose="020B0502040204020203" pitchFamily="34" charset="0"/>
          </a:endParaRPr>
        </a:p>
      </dsp:txBody>
      <dsp:txXfrm>
        <a:off x="82456" y="1880211"/>
        <a:ext cx="2232611" cy="10682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599C9-BFD1-4939-8DB8-ADDEC50C64C7}">
      <dsp:nvSpPr>
        <dsp:cNvPr id="0" name=""/>
        <dsp:cNvSpPr/>
      </dsp:nvSpPr>
      <dsp:spPr>
        <a:xfrm>
          <a:off x="6371099" y="2054035"/>
          <a:ext cx="254588" cy="1985792"/>
        </a:xfrm>
        <a:custGeom>
          <a:avLst/>
          <a:gdLst/>
          <a:ahLst/>
          <a:cxnLst/>
          <a:rect l="0" t="0" r="0" b="0"/>
          <a:pathLst>
            <a:path>
              <a:moveTo>
                <a:pt x="0" y="0"/>
              </a:moveTo>
              <a:lnTo>
                <a:pt x="0" y="1985792"/>
              </a:lnTo>
              <a:lnTo>
                <a:pt x="254588" y="198579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7D2E46-3F92-4C2F-9E31-29D30B0A9FFC}">
      <dsp:nvSpPr>
        <dsp:cNvPr id="0" name=""/>
        <dsp:cNvSpPr/>
      </dsp:nvSpPr>
      <dsp:spPr>
        <a:xfrm>
          <a:off x="6371099" y="2054035"/>
          <a:ext cx="254588" cy="780738"/>
        </a:xfrm>
        <a:custGeom>
          <a:avLst/>
          <a:gdLst/>
          <a:ahLst/>
          <a:cxnLst/>
          <a:rect l="0" t="0" r="0" b="0"/>
          <a:pathLst>
            <a:path>
              <a:moveTo>
                <a:pt x="0" y="0"/>
              </a:moveTo>
              <a:lnTo>
                <a:pt x="0" y="780738"/>
              </a:lnTo>
              <a:lnTo>
                <a:pt x="254588" y="7807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D012D-7F40-453B-B22E-6FBC11D63144}">
      <dsp:nvSpPr>
        <dsp:cNvPr id="0" name=""/>
        <dsp:cNvSpPr/>
      </dsp:nvSpPr>
      <dsp:spPr>
        <a:xfrm>
          <a:off x="3969478" y="848982"/>
          <a:ext cx="3080523" cy="356424"/>
        </a:xfrm>
        <a:custGeom>
          <a:avLst/>
          <a:gdLst/>
          <a:ahLst/>
          <a:cxnLst/>
          <a:rect l="0" t="0" r="0" b="0"/>
          <a:pathLst>
            <a:path>
              <a:moveTo>
                <a:pt x="0" y="0"/>
              </a:moveTo>
              <a:lnTo>
                <a:pt x="0" y="178212"/>
              </a:lnTo>
              <a:lnTo>
                <a:pt x="3080523" y="178212"/>
              </a:lnTo>
              <a:lnTo>
                <a:pt x="3080523" y="3564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0080A1-C3AA-4FA9-A478-E0CF10126C77}">
      <dsp:nvSpPr>
        <dsp:cNvPr id="0" name=""/>
        <dsp:cNvSpPr/>
      </dsp:nvSpPr>
      <dsp:spPr>
        <a:xfrm>
          <a:off x="4317416" y="2054035"/>
          <a:ext cx="254588" cy="780738"/>
        </a:xfrm>
        <a:custGeom>
          <a:avLst/>
          <a:gdLst/>
          <a:ahLst/>
          <a:cxnLst/>
          <a:rect l="0" t="0" r="0" b="0"/>
          <a:pathLst>
            <a:path>
              <a:moveTo>
                <a:pt x="0" y="0"/>
              </a:moveTo>
              <a:lnTo>
                <a:pt x="0" y="780738"/>
              </a:lnTo>
              <a:lnTo>
                <a:pt x="254588" y="7807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44E108-22D1-4E4E-9753-BEB784A69A38}">
      <dsp:nvSpPr>
        <dsp:cNvPr id="0" name=""/>
        <dsp:cNvSpPr/>
      </dsp:nvSpPr>
      <dsp:spPr>
        <a:xfrm>
          <a:off x="3969478" y="848982"/>
          <a:ext cx="1026841" cy="356424"/>
        </a:xfrm>
        <a:custGeom>
          <a:avLst/>
          <a:gdLst/>
          <a:ahLst/>
          <a:cxnLst/>
          <a:rect l="0" t="0" r="0" b="0"/>
          <a:pathLst>
            <a:path>
              <a:moveTo>
                <a:pt x="0" y="0"/>
              </a:moveTo>
              <a:lnTo>
                <a:pt x="0" y="178212"/>
              </a:lnTo>
              <a:lnTo>
                <a:pt x="1026841" y="178212"/>
              </a:lnTo>
              <a:lnTo>
                <a:pt x="1026841" y="3564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EB4AC-755A-4730-AA48-FB35D19AABD2}">
      <dsp:nvSpPr>
        <dsp:cNvPr id="0" name=""/>
        <dsp:cNvSpPr/>
      </dsp:nvSpPr>
      <dsp:spPr>
        <a:xfrm>
          <a:off x="2263734" y="2054035"/>
          <a:ext cx="254588" cy="780738"/>
        </a:xfrm>
        <a:custGeom>
          <a:avLst/>
          <a:gdLst/>
          <a:ahLst/>
          <a:cxnLst/>
          <a:rect l="0" t="0" r="0" b="0"/>
          <a:pathLst>
            <a:path>
              <a:moveTo>
                <a:pt x="0" y="0"/>
              </a:moveTo>
              <a:lnTo>
                <a:pt x="0" y="780738"/>
              </a:lnTo>
              <a:lnTo>
                <a:pt x="254588" y="7807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4DDDE-F056-4D68-888B-FFC4593F3FE2}">
      <dsp:nvSpPr>
        <dsp:cNvPr id="0" name=""/>
        <dsp:cNvSpPr/>
      </dsp:nvSpPr>
      <dsp:spPr>
        <a:xfrm>
          <a:off x="2942637" y="848982"/>
          <a:ext cx="1026841" cy="356424"/>
        </a:xfrm>
        <a:custGeom>
          <a:avLst/>
          <a:gdLst/>
          <a:ahLst/>
          <a:cxnLst/>
          <a:rect l="0" t="0" r="0" b="0"/>
          <a:pathLst>
            <a:path>
              <a:moveTo>
                <a:pt x="1026841" y="0"/>
              </a:moveTo>
              <a:lnTo>
                <a:pt x="1026841" y="178212"/>
              </a:lnTo>
              <a:lnTo>
                <a:pt x="0" y="178212"/>
              </a:lnTo>
              <a:lnTo>
                <a:pt x="0" y="3564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268C03-1476-4155-A5D1-CDBDB10A4E70}">
      <dsp:nvSpPr>
        <dsp:cNvPr id="0" name=""/>
        <dsp:cNvSpPr/>
      </dsp:nvSpPr>
      <dsp:spPr>
        <a:xfrm>
          <a:off x="210051" y="2054035"/>
          <a:ext cx="254588" cy="780738"/>
        </a:xfrm>
        <a:custGeom>
          <a:avLst/>
          <a:gdLst/>
          <a:ahLst/>
          <a:cxnLst/>
          <a:rect l="0" t="0" r="0" b="0"/>
          <a:pathLst>
            <a:path>
              <a:moveTo>
                <a:pt x="0" y="0"/>
              </a:moveTo>
              <a:lnTo>
                <a:pt x="0" y="780738"/>
              </a:lnTo>
              <a:lnTo>
                <a:pt x="254588" y="7807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BFAF51-9B7B-4842-BB17-DB122A6385AD}">
      <dsp:nvSpPr>
        <dsp:cNvPr id="0" name=""/>
        <dsp:cNvSpPr/>
      </dsp:nvSpPr>
      <dsp:spPr>
        <a:xfrm>
          <a:off x="888954" y="848982"/>
          <a:ext cx="3080523" cy="356424"/>
        </a:xfrm>
        <a:custGeom>
          <a:avLst/>
          <a:gdLst/>
          <a:ahLst/>
          <a:cxnLst/>
          <a:rect l="0" t="0" r="0" b="0"/>
          <a:pathLst>
            <a:path>
              <a:moveTo>
                <a:pt x="3080523" y="0"/>
              </a:moveTo>
              <a:lnTo>
                <a:pt x="3080523" y="178212"/>
              </a:lnTo>
              <a:lnTo>
                <a:pt x="0" y="178212"/>
              </a:lnTo>
              <a:lnTo>
                <a:pt x="0" y="3564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84525-A347-4C35-B6C5-04859EB813E3}">
      <dsp:nvSpPr>
        <dsp:cNvPr id="0" name=""/>
        <dsp:cNvSpPr/>
      </dsp:nvSpPr>
      <dsp:spPr>
        <a:xfrm>
          <a:off x="3120849" y="353"/>
          <a:ext cx="1697258" cy="848629"/>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noProof="0" dirty="0" smtClean="0">
              <a:latin typeface="Segoe UI" panose="020B0502040204020203" pitchFamily="34" charset="0"/>
              <a:cs typeface="Segoe UI" panose="020B0502040204020203" pitchFamily="34" charset="0"/>
            </a:rPr>
            <a:t>General Direction of Regulatory Projects</a:t>
          </a:r>
          <a:endParaRPr lang="en-US" sz="1600" kern="1200" noProof="0" dirty="0">
            <a:latin typeface="Segoe UI" panose="020B0502040204020203" pitchFamily="34" charset="0"/>
            <a:cs typeface="Segoe UI" panose="020B0502040204020203" pitchFamily="34" charset="0"/>
          </a:endParaRPr>
        </a:p>
      </dsp:txBody>
      <dsp:txXfrm>
        <a:off x="3120849" y="353"/>
        <a:ext cx="1697258" cy="848629"/>
      </dsp:txXfrm>
    </dsp:sp>
    <dsp:sp modelId="{84EAF79B-E3B0-487A-8EAE-2500C639FE91}">
      <dsp:nvSpPr>
        <dsp:cNvPr id="0" name=""/>
        <dsp:cNvSpPr/>
      </dsp:nvSpPr>
      <dsp:spPr>
        <a:xfrm>
          <a:off x="40325" y="1205406"/>
          <a:ext cx="1697258" cy="848629"/>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Management of Finance &amp; Accounting</a:t>
          </a:r>
          <a:endParaRPr lang="en-US" sz="1400" kern="1200" noProof="0" dirty="0">
            <a:latin typeface="Segoe UI" panose="020B0502040204020203" pitchFamily="34" charset="0"/>
            <a:cs typeface="Segoe UI" panose="020B0502040204020203" pitchFamily="34" charset="0"/>
          </a:endParaRPr>
        </a:p>
      </dsp:txBody>
      <dsp:txXfrm>
        <a:off x="40325" y="1205406"/>
        <a:ext cx="1697258" cy="848629"/>
      </dsp:txXfrm>
    </dsp:sp>
    <dsp:sp modelId="{8EBC2E4F-C0CA-4935-AB13-A3E1B549D893}">
      <dsp:nvSpPr>
        <dsp:cNvPr id="0" name=""/>
        <dsp:cNvSpPr/>
      </dsp:nvSpPr>
      <dsp:spPr>
        <a:xfrm>
          <a:off x="464640" y="2410460"/>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latin typeface="Segoe UI" panose="020B0502040204020203" pitchFamily="34" charset="0"/>
              <a:cs typeface="Segoe UI" panose="020B0502040204020203" pitchFamily="34" charset="0"/>
            </a:rPr>
            <a:t>Invoices, taxes and payment support</a:t>
          </a:r>
          <a:endParaRPr lang="en-US" sz="1100" kern="1200" noProof="0" dirty="0">
            <a:latin typeface="Segoe UI" panose="020B0502040204020203" pitchFamily="34" charset="0"/>
            <a:cs typeface="Segoe UI" panose="020B0502040204020203" pitchFamily="34" charset="0"/>
          </a:endParaRPr>
        </a:p>
      </dsp:txBody>
      <dsp:txXfrm>
        <a:off x="464640" y="2410460"/>
        <a:ext cx="1697258" cy="848629"/>
      </dsp:txXfrm>
    </dsp:sp>
    <dsp:sp modelId="{80A2CC2B-5CC3-44EF-B991-453D10ADA775}">
      <dsp:nvSpPr>
        <dsp:cNvPr id="0" name=""/>
        <dsp:cNvSpPr/>
      </dsp:nvSpPr>
      <dsp:spPr>
        <a:xfrm>
          <a:off x="2094008" y="1205406"/>
          <a:ext cx="1697258" cy="848629"/>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Management of Publicity Projects</a:t>
          </a:r>
          <a:endParaRPr lang="en-US" sz="1400" kern="1200" noProof="0" dirty="0">
            <a:latin typeface="Segoe UI" panose="020B0502040204020203" pitchFamily="34" charset="0"/>
            <a:cs typeface="Segoe UI" panose="020B0502040204020203" pitchFamily="34" charset="0"/>
          </a:endParaRPr>
        </a:p>
      </dsp:txBody>
      <dsp:txXfrm>
        <a:off x="2094008" y="1205406"/>
        <a:ext cx="1697258" cy="848629"/>
      </dsp:txXfrm>
    </dsp:sp>
    <dsp:sp modelId="{3ACCC0E9-40C9-4E87-8F3D-5AE25F262146}">
      <dsp:nvSpPr>
        <dsp:cNvPr id="0" name=""/>
        <dsp:cNvSpPr/>
      </dsp:nvSpPr>
      <dsp:spPr>
        <a:xfrm>
          <a:off x="2518322" y="2410460"/>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latin typeface="Segoe UI" panose="020B0502040204020203" pitchFamily="34" charset="0"/>
              <a:cs typeface="Segoe UI" panose="020B0502040204020203" pitchFamily="34" charset="0"/>
            </a:rPr>
            <a:t>Publicity and Digital marketing strategies for SRE and for clients. Image. Webpage. Trainings.</a:t>
          </a:r>
          <a:endParaRPr lang="en-US" sz="1100" kern="1200" noProof="0" dirty="0">
            <a:latin typeface="Segoe UI" panose="020B0502040204020203" pitchFamily="34" charset="0"/>
            <a:cs typeface="Segoe UI" panose="020B0502040204020203" pitchFamily="34" charset="0"/>
          </a:endParaRPr>
        </a:p>
      </dsp:txBody>
      <dsp:txXfrm>
        <a:off x="2518322" y="2410460"/>
        <a:ext cx="1697258" cy="848629"/>
      </dsp:txXfrm>
    </dsp:sp>
    <dsp:sp modelId="{2DD8AFAF-DDEC-4590-B507-F56A8D7AD44C}">
      <dsp:nvSpPr>
        <dsp:cNvPr id="0" name=""/>
        <dsp:cNvSpPr/>
      </dsp:nvSpPr>
      <dsp:spPr>
        <a:xfrm>
          <a:off x="4147690" y="1205406"/>
          <a:ext cx="1697258" cy="848629"/>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Sanitary Responsible</a:t>
          </a:r>
          <a:endParaRPr lang="en-US" sz="1400" kern="1200" noProof="0" dirty="0">
            <a:latin typeface="Segoe UI" panose="020B0502040204020203" pitchFamily="34" charset="0"/>
            <a:cs typeface="Segoe UI" panose="020B0502040204020203" pitchFamily="34" charset="0"/>
          </a:endParaRPr>
        </a:p>
      </dsp:txBody>
      <dsp:txXfrm>
        <a:off x="4147690" y="1205406"/>
        <a:ext cx="1697258" cy="848629"/>
      </dsp:txXfrm>
    </dsp:sp>
    <dsp:sp modelId="{F75B1873-016C-4C70-A394-84B030554938}">
      <dsp:nvSpPr>
        <dsp:cNvPr id="0" name=""/>
        <dsp:cNvSpPr/>
      </dsp:nvSpPr>
      <dsp:spPr>
        <a:xfrm>
          <a:off x="4572005" y="2410460"/>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latin typeface="Segoe UI" panose="020B0502040204020203" pitchFamily="34" charset="0"/>
              <a:cs typeface="Segoe UI" panose="020B0502040204020203" pitchFamily="34" charset="0"/>
            </a:rPr>
            <a:t>Establishment supervision. Trainings. </a:t>
          </a:r>
          <a:r>
            <a:rPr lang="en-US" sz="1100" kern="1200" noProof="0" dirty="0" err="1" smtClean="0">
              <a:latin typeface="Segoe UI" panose="020B0502040204020203" pitchFamily="34" charset="0"/>
              <a:cs typeface="Segoe UI" panose="020B0502040204020203" pitchFamily="34" charset="0"/>
            </a:rPr>
            <a:t>Pharmacovigialnce</a:t>
          </a:r>
          <a:r>
            <a:rPr lang="en-US" sz="1100" kern="1200" noProof="0" dirty="0" smtClean="0">
              <a:latin typeface="Segoe UI" panose="020B0502040204020203" pitchFamily="34" charset="0"/>
              <a:cs typeface="Segoe UI" panose="020B0502040204020203" pitchFamily="34" charset="0"/>
            </a:rPr>
            <a:t>. </a:t>
          </a:r>
          <a:r>
            <a:rPr lang="en-US" sz="1100" kern="1200" noProof="0" dirty="0" err="1" smtClean="0">
              <a:latin typeface="Segoe UI" panose="020B0502040204020203" pitchFamily="34" charset="0"/>
              <a:cs typeface="Segoe UI" panose="020B0502040204020203" pitchFamily="34" charset="0"/>
            </a:rPr>
            <a:t>Technosurviellance</a:t>
          </a:r>
          <a:endParaRPr lang="en-US" sz="1100" kern="1200" noProof="0" dirty="0">
            <a:latin typeface="Segoe UI" panose="020B0502040204020203" pitchFamily="34" charset="0"/>
            <a:cs typeface="Segoe UI" panose="020B0502040204020203" pitchFamily="34" charset="0"/>
          </a:endParaRPr>
        </a:p>
      </dsp:txBody>
      <dsp:txXfrm>
        <a:off x="4572005" y="2410460"/>
        <a:ext cx="1697258" cy="848629"/>
      </dsp:txXfrm>
    </dsp:sp>
    <dsp:sp modelId="{4390CF3C-42DA-4C1D-B5FB-33E7B9FFF2E0}">
      <dsp:nvSpPr>
        <dsp:cNvPr id="0" name=""/>
        <dsp:cNvSpPr/>
      </dsp:nvSpPr>
      <dsp:spPr>
        <a:xfrm>
          <a:off x="6201373" y="1205406"/>
          <a:ext cx="1697258" cy="848629"/>
        </a:xfrm>
        <a:prstGeom prst="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Regulatory Project Collaborators</a:t>
          </a:r>
          <a:endParaRPr lang="en-US" sz="1400" kern="1200" noProof="0" dirty="0">
            <a:latin typeface="Segoe UI" panose="020B0502040204020203" pitchFamily="34" charset="0"/>
            <a:cs typeface="Segoe UI" panose="020B0502040204020203" pitchFamily="34" charset="0"/>
          </a:endParaRPr>
        </a:p>
      </dsp:txBody>
      <dsp:txXfrm>
        <a:off x="6201373" y="1205406"/>
        <a:ext cx="1697258" cy="848629"/>
      </dsp:txXfrm>
    </dsp:sp>
    <dsp:sp modelId="{9579DFBC-1899-4780-BC0A-B64F43D81C87}">
      <dsp:nvSpPr>
        <dsp:cNvPr id="0" name=""/>
        <dsp:cNvSpPr/>
      </dsp:nvSpPr>
      <dsp:spPr>
        <a:xfrm>
          <a:off x="6625687" y="2410460"/>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noProof="0" dirty="0" smtClean="0">
              <a:latin typeface="Segoe UI" panose="020B0502040204020203" pitchFamily="34" charset="0"/>
              <a:cs typeface="Segoe UI" panose="020B0502040204020203" pitchFamily="34" charset="0"/>
            </a:rPr>
            <a:t>Services related to Quality Control, GMPs, Clinical Trials and regulatory advice for developments of new drugs and medical devices</a:t>
          </a:r>
          <a:endParaRPr lang="en-US" sz="900" kern="1200" noProof="0" dirty="0">
            <a:latin typeface="Segoe UI" panose="020B0502040204020203" pitchFamily="34" charset="0"/>
            <a:cs typeface="Segoe UI" panose="020B0502040204020203" pitchFamily="34" charset="0"/>
          </a:endParaRPr>
        </a:p>
      </dsp:txBody>
      <dsp:txXfrm>
        <a:off x="6625687" y="2410460"/>
        <a:ext cx="1697258" cy="848629"/>
      </dsp:txXfrm>
    </dsp:sp>
    <dsp:sp modelId="{B397DB63-B0C1-44B9-97A2-5964F18FD773}">
      <dsp:nvSpPr>
        <dsp:cNvPr id="0" name=""/>
        <dsp:cNvSpPr/>
      </dsp:nvSpPr>
      <dsp:spPr>
        <a:xfrm>
          <a:off x="6625687" y="3615513"/>
          <a:ext cx="1697258" cy="848629"/>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smtClean="0">
              <a:latin typeface="Segoe UI" panose="020B0502040204020203" pitchFamily="34" charset="0"/>
              <a:cs typeface="Segoe UI" panose="020B0502040204020203" pitchFamily="34" charset="0"/>
            </a:rPr>
            <a:t>Regulatory Affairs for health products</a:t>
          </a:r>
          <a:endParaRPr lang="en-US" sz="1100" kern="1200" noProof="0" dirty="0">
            <a:latin typeface="Segoe UI" panose="020B0502040204020203" pitchFamily="34" charset="0"/>
            <a:cs typeface="Segoe UI" panose="020B0502040204020203" pitchFamily="34" charset="0"/>
          </a:endParaRPr>
        </a:p>
      </dsp:txBody>
      <dsp:txXfrm>
        <a:off x="6625687" y="3615513"/>
        <a:ext cx="1697258" cy="8486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755B6-BAE9-4C82-9CBD-401374CAE1CD}">
      <dsp:nvSpPr>
        <dsp:cNvPr id="0" name=""/>
        <dsp:cNvSpPr/>
      </dsp:nvSpPr>
      <dsp:spPr>
        <a:xfrm>
          <a:off x="925" y="366397"/>
          <a:ext cx="1127211" cy="450884"/>
        </a:xfrm>
        <a:prstGeom prst="chevron">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kern="1200" noProof="0" dirty="0" smtClean="0">
              <a:latin typeface="Segoe UI" panose="020B0502040204020203" pitchFamily="34" charset="0"/>
              <a:cs typeface="Segoe UI" panose="020B0502040204020203" pitchFamily="34" charset="0"/>
            </a:rPr>
            <a:t>Development</a:t>
          </a:r>
          <a:endParaRPr lang="en-US" sz="800" kern="1200" noProof="0" dirty="0">
            <a:latin typeface="Segoe UI" panose="020B0502040204020203" pitchFamily="34" charset="0"/>
            <a:cs typeface="Segoe UI" panose="020B0502040204020203" pitchFamily="34" charset="0"/>
          </a:endParaRPr>
        </a:p>
      </dsp:txBody>
      <dsp:txXfrm>
        <a:off x="226367" y="366397"/>
        <a:ext cx="676327" cy="450884"/>
      </dsp:txXfrm>
    </dsp:sp>
    <dsp:sp modelId="{C1E4C0BD-E445-4263-A762-BC7A92094324}">
      <dsp:nvSpPr>
        <dsp:cNvPr id="0" name=""/>
        <dsp:cNvSpPr/>
      </dsp:nvSpPr>
      <dsp:spPr>
        <a:xfrm>
          <a:off x="1015415" y="366397"/>
          <a:ext cx="1127211" cy="450884"/>
        </a:xfrm>
        <a:prstGeom prst="chevron">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kern="1200" noProof="0" dirty="0" smtClean="0">
              <a:latin typeface="Segoe UI" panose="020B0502040204020203" pitchFamily="34" charset="0"/>
              <a:cs typeface="Segoe UI" panose="020B0502040204020203" pitchFamily="34" charset="0"/>
            </a:rPr>
            <a:t>Authorization</a:t>
          </a:r>
          <a:endParaRPr lang="en-US" sz="800" kern="1200" noProof="0" dirty="0">
            <a:latin typeface="Segoe UI" panose="020B0502040204020203" pitchFamily="34" charset="0"/>
            <a:cs typeface="Segoe UI" panose="020B0502040204020203" pitchFamily="34" charset="0"/>
          </a:endParaRPr>
        </a:p>
      </dsp:txBody>
      <dsp:txXfrm>
        <a:off x="1240857" y="366397"/>
        <a:ext cx="676327" cy="450884"/>
      </dsp:txXfrm>
    </dsp:sp>
    <dsp:sp modelId="{E25FCD0F-04CD-4753-BA4C-6FA9052DD726}">
      <dsp:nvSpPr>
        <dsp:cNvPr id="0" name=""/>
        <dsp:cNvSpPr/>
      </dsp:nvSpPr>
      <dsp:spPr>
        <a:xfrm>
          <a:off x="2029905" y="366397"/>
          <a:ext cx="1127211" cy="450884"/>
        </a:xfrm>
        <a:prstGeom prst="chevron">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sz="800" kern="1200" noProof="0" dirty="0" smtClean="0">
              <a:latin typeface="Segoe UI" panose="020B0502040204020203" pitchFamily="34" charset="0"/>
              <a:cs typeface="Segoe UI" panose="020B0502040204020203" pitchFamily="34" charset="0"/>
            </a:rPr>
            <a:t>Post-Market</a:t>
          </a:r>
          <a:endParaRPr lang="en-US" sz="800" kern="1200" noProof="0" dirty="0">
            <a:latin typeface="Segoe UI" panose="020B0502040204020203" pitchFamily="34" charset="0"/>
            <a:cs typeface="Segoe UI" panose="020B0502040204020203" pitchFamily="34" charset="0"/>
          </a:endParaRPr>
        </a:p>
      </dsp:txBody>
      <dsp:txXfrm>
        <a:off x="2255347" y="366397"/>
        <a:ext cx="676327" cy="45088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140AC-3A26-40DD-98A6-82586F9D345A}" type="datetimeFigureOut">
              <a:rPr lang="es-MX" smtClean="0"/>
              <a:t>21/01/2020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4FE0E-A581-4733-B61A-35C7F493F005}" type="slidenum">
              <a:rPr lang="es-MX" smtClean="0"/>
              <a:t>‹Nº›</a:t>
            </a:fld>
            <a:endParaRPr lang="es-MX"/>
          </a:p>
        </p:txBody>
      </p:sp>
    </p:spTree>
    <p:extLst>
      <p:ext uri="{BB962C8B-B14F-4D97-AF65-F5344CB8AC3E}">
        <p14:creationId xmlns:p14="http://schemas.microsoft.com/office/powerpoint/2010/main" val="2704637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2325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13190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FBF9B489-7D26-4CDB-828E-CEB83F4A10B5}" type="datetimeFigureOut">
              <a:rPr lang="es-MX" smtClean="0"/>
              <a:t>21/01/2020</a:t>
            </a:fld>
            <a:endParaRPr lang="es-MX"/>
          </a:p>
        </p:txBody>
      </p:sp>
      <p:sp>
        <p:nvSpPr>
          <p:cNvPr id="19" name="Footer Placeholder 18"/>
          <p:cNvSpPr>
            <a:spLocks noGrp="1"/>
          </p:cNvSpPr>
          <p:nvPr>
            <p:ph type="ftr" sz="quarter" idx="11"/>
          </p:nvPr>
        </p:nvSpPr>
        <p:spPr/>
        <p:txBody>
          <a:bodyPr/>
          <a:lstStyle/>
          <a:p>
            <a:endParaRPr lang="es-MX"/>
          </a:p>
        </p:txBody>
      </p:sp>
      <p:sp>
        <p:nvSpPr>
          <p:cNvPr id="27" name="Slide Number Placeholder 26"/>
          <p:cNvSpPr>
            <a:spLocks noGrp="1"/>
          </p:cNvSpPr>
          <p:nvPr>
            <p:ph type="sldNum" sz="quarter" idx="12"/>
          </p:nvPr>
        </p:nvSpPr>
        <p:spPr/>
        <p:txBody>
          <a:bodyPr/>
          <a:lstStyle/>
          <a:p>
            <a:fld id="{3940295A-CAE8-42F3-8A2E-9F630F39B5D7}"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FBF9B489-7D26-4CDB-828E-CEB83F4A10B5}" type="datetimeFigureOut">
              <a:rPr lang="es-MX" smtClean="0"/>
              <a:t>21/01/2020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940295A-CAE8-42F3-8A2E-9F630F39B5D7}"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FBF9B489-7D26-4CDB-828E-CEB83F4A10B5}" type="datetimeFigureOut">
              <a:rPr lang="es-MX" smtClean="0"/>
              <a:t>21/01/2020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940295A-CAE8-42F3-8A2E-9F630F39B5D7}"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FBF9B489-7D26-4CDB-828E-CEB83F4A10B5}" type="datetimeFigureOut">
              <a:rPr lang="es-MX" smtClean="0"/>
              <a:t>21/01/2020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940295A-CAE8-42F3-8A2E-9F630F39B5D7}"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FBF9B489-7D26-4CDB-828E-CEB83F4A10B5}" type="datetimeFigureOut">
              <a:rPr lang="es-MX" smtClean="0"/>
              <a:t>21/01/2020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940295A-CAE8-42F3-8A2E-9F630F39B5D7}"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FBF9B489-7D26-4CDB-828E-CEB83F4A10B5}" type="datetimeFigureOut">
              <a:rPr lang="es-MX" smtClean="0"/>
              <a:t>21/01/2020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940295A-CAE8-42F3-8A2E-9F630F39B5D7}"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FBF9B489-7D26-4CDB-828E-CEB83F4A10B5}" type="datetimeFigureOut">
              <a:rPr lang="es-MX" smtClean="0"/>
              <a:t>21/01/2020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940295A-CAE8-42F3-8A2E-9F630F39B5D7}"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FBF9B489-7D26-4CDB-828E-CEB83F4A10B5}" type="datetimeFigureOut">
              <a:rPr lang="es-MX" smtClean="0"/>
              <a:t>21/01/2020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940295A-CAE8-42F3-8A2E-9F630F39B5D7}"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9B489-7D26-4CDB-828E-CEB83F4A10B5}" type="datetimeFigureOut">
              <a:rPr lang="es-MX" smtClean="0"/>
              <a:t>21/01/2020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940295A-CAE8-42F3-8A2E-9F630F39B5D7}"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FBF9B489-7D26-4CDB-828E-CEB83F4A10B5}" type="datetimeFigureOut">
              <a:rPr lang="es-MX" smtClean="0"/>
              <a:t>21/01/2020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940295A-CAE8-42F3-8A2E-9F630F39B5D7}"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FBF9B489-7D26-4CDB-828E-CEB83F4A10B5}" type="datetimeFigureOut">
              <a:rPr lang="es-MX" smtClean="0"/>
              <a:t>21/01/2020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8077200" y="6356351"/>
            <a:ext cx="609600" cy="365125"/>
          </a:xfrm>
        </p:spPr>
        <p:txBody>
          <a:bodyPr/>
          <a:lstStyle/>
          <a:p>
            <a:fld id="{3940295A-CAE8-42F3-8A2E-9F630F39B5D7}" type="slidenum">
              <a:rPr lang="es-MX" smtClean="0"/>
              <a:t>‹Nº›</a:t>
            </a:fld>
            <a:endParaRPr lang="es-MX"/>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BF9B489-7D26-4CDB-828E-CEB83F4A10B5}" type="datetimeFigureOut">
              <a:rPr lang="es-MX" smtClean="0"/>
              <a:t>21/01/2020</a:t>
            </a:fld>
            <a:endParaRPr lang="es-MX"/>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40295A-CAE8-42F3-8A2E-9F630F39B5D7}" type="slidenum">
              <a:rPr lang="es-MX" smtClean="0"/>
              <a:t>‹Nº›</a:t>
            </a:fld>
            <a:endParaRPr lang="es-MX"/>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9.xml"/><Relationship Id="rId3" Type="http://schemas.openxmlformats.org/officeDocument/2006/relationships/diagramLayout" Target="../diagrams/layout8.xml"/><Relationship Id="rId7" Type="http://schemas.openxmlformats.org/officeDocument/2006/relationships/image" Target="../media/image2.png"/><Relationship Id="rId12" Type="http://schemas.openxmlformats.org/officeDocument/2006/relationships/diagramColors" Target="../diagrams/colors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diagramQuickStyle" Target="../diagrams/quickStyle9.xml"/><Relationship Id="rId5" Type="http://schemas.openxmlformats.org/officeDocument/2006/relationships/diagramColors" Target="../diagrams/colors8.xml"/><Relationship Id="rId10" Type="http://schemas.openxmlformats.org/officeDocument/2006/relationships/diagramLayout" Target="../diagrams/layout9.xml"/><Relationship Id="rId4" Type="http://schemas.openxmlformats.org/officeDocument/2006/relationships/diagramQuickStyle" Target="../diagrams/quickStyle8.xml"/><Relationship Id="rId9"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11.xml"/><Relationship Id="rId3" Type="http://schemas.openxmlformats.org/officeDocument/2006/relationships/diagramLayout" Target="../diagrams/layout10.xml"/><Relationship Id="rId7" Type="http://schemas.openxmlformats.org/officeDocument/2006/relationships/image" Target="../media/image2.png"/><Relationship Id="rId12" Type="http://schemas.openxmlformats.org/officeDocument/2006/relationships/diagramColors" Target="../diagrams/colors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diagramQuickStyle" Target="../diagrams/quickStyle11.xml"/><Relationship Id="rId5" Type="http://schemas.openxmlformats.org/officeDocument/2006/relationships/diagramColors" Target="../diagrams/colors10.xml"/><Relationship Id="rId10" Type="http://schemas.openxmlformats.org/officeDocument/2006/relationships/diagramLayout" Target="../diagrams/layout11.xml"/><Relationship Id="rId4" Type="http://schemas.openxmlformats.org/officeDocument/2006/relationships/diagramQuickStyle" Target="../diagrams/quickStyle10.xml"/><Relationship Id="rId9" Type="http://schemas.openxmlformats.org/officeDocument/2006/relationships/diagramData" Target="../diagrams/data1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6.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3.xml"/><Relationship Id="rId3" Type="http://schemas.openxmlformats.org/officeDocument/2006/relationships/diagramLayout" Target="../diagrams/layout2.xml"/><Relationship Id="rId7" Type="http://schemas.openxmlformats.org/officeDocument/2006/relationships/image" Target="../media/image2.png"/><Relationship Id="rId12" Type="http://schemas.openxmlformats.org/officeDocument/2006/relationships/diagramColors" Target="../diagrams/colors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QuickStyle" Target="../diagrams/quickStyle3.xml"/><Relationship Id="rId5" Type="http://schemas.openxmlformats.org/officeDocument/2006/relationships/diagramColors" Target="../diagrams/colors2.xml"/><Relationship Id="rId10" Type="http://schemas.openxmlformats.org/officeDocument/2006/relationships/diagramLayout" Target="../diagrams/layout3.xml"/><Relationship Id="rId4" Type="http://schemas.openxmlformats.org/officeDocument/2006/relationships/diagramQuickStyle" Target="../diagrams/quickStyle2.xml"/><Relationship Id="rId9"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14.jpeg"/><Relationship Id="rId5" Type="http://schemas.openxmlformats.org/officeDocument/2006/relationships/diagramQuickStyle" Target="../diagrams/quickStyle5.xml"/><Relationship Id="rId10" Type="http://schemas.openxmlformats.org/officeDocument/2006/relationships/image" Target="../media/image13.jpeg"/><Relationship Id="rId4" Type="http://schemas.openxmlformats.org/officeDocument/2006/relationships/diagramLayout" Target="../diagrams/layout5.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6.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1371600"/>
            <a:ext cx="8061520" cy="1828800"/>
          </a:xfrm>
        </p:spPr>
        <p:txBody>
          <a:bodyPr>
            <a:normAutofit/>
          </a:bodyPr>
          <a:lstStyle/>
          <a:p>
            <a:r>
              <a:rPr lang="en-US" sz="3200" dirty="0" smtClean="0">
                <a:latin typeface="Arial Narrow" panose="020B0606020202030204" pitchFamily="34" charset="0"/>
              </a:rPr>
              <a:t>Regulatory Affairs Consulting</a:t>
            </a:r>
            <a:endParaRPr lang="en-US" sz="3200" dirty="0">
              <a:latin typeface="Arial Narrow" panose="020B0606020202030204" pitchFamily="34" charset="0"/>
            </a:endParaRPr>
          </a:p>
        </p:txBody>
      </p:sp>
      <p:sp>
        <p:nvSpPr>
          <p:cNvPr id="3" name="2 Subtítulo"/>
          <p:cNvSpPr>
            <a:spLocks noGrp="1"/>
          </p:cNvSpPr>
          <p:nvPr>
            <p:ph type="subTitle" idx="1"/>
          </p:nvPr>
        </p:nvSpPr>
        <p:spPr/>
        <p:txBody>
          <a:bodyPr>
            <a:normAutofit/>
          </a:bodyPr>
          <a:lstStyle/>
          <a:p>
            <a:r>
              <a:rPr lang="en-US" sz="2400" dirty="0" smtClean="0">
                <a:latin typeface="Arial Narrow" panose="020B0606020202030204" pitchFamily="34" charset="0"/>
              </a:rPr>
              <a:t>Let us do what we do best: Your Sanitary Regulation</a:t>
            </a:r>
            <a:endParaRPr lang="en-US" sz="2400" dirty="0">
              <a:latin typeface="Arial Narrow" panose="020B0606020202030204" pitchFamily="34"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365104"/>
            <a:ext cx="2271746" cy="2271746"/>
          </a:xfrm>
          <a:prstGeom prst="rect">
            <a:avLst/>
          </a:prstGeom>
        </p:spPr>
      </p:pic>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l="23629" t="14731" r="5256" b="57081"/>
          <a:stretch/>
        </p:blipFill>
        <p:spPr>
          <a:xfrm>
            <a:off x="811328" y="2060848"/>
            <a:ext cx="7807681" cy="501234"/>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5105578"/>
            <a:ext cx="3664739" cy="1084024"/>
          </a:xfrm>
          <a:prstGeom prst="rect">
            <a:avLst/>
          </a:prstGeom>
        </p:spPr>
      </p:pic>
    </p:spTree>
    <p:extLst>
      <p:ext uri="{BB962C8B-B14F-4D97-AF65-F5344CB8AC3E}">
        <p14:creationId xmlns:p14="http://schemas.microsoft.com/office/powerpoint/2010/main" val="125505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10"/>
          <p:cNvGraphicFramePr>
            <a:graphicFrameLocks noGrp="1"/>
          </p:cNvGraphicFramePr>
          <p:nvPr>
            <p:ph idx="1"/>
            <p:extLst/>
          </p:nvPr>
        </p:nvGraphicFramePr>
        <p:xfrm>
          <a:off x="551582" y="1268760"/>
          <a:ext cx="836327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078198" y="4574481"/>
            <a:ext cx="1856829" cy="444098"/>
          </a:xfrm>
          <a:prstGeom prst="rect">
            <a:avLst/>
          </a:prstGeom>
        </p:spPr>
        <p:txBody>
          <a:bodyPr wrap="square">
            <a:spAutoFit/>
          </a:bodyPr>
          <a:lstStyle/>
          <a:p>
            <a:r>
              <a:rPr lang="es-MX" sz="1100" dirty="0" smtClean="0">
                <a:latin typeface="Segoe UI" panose="020B0502040204020203" pitchFamily="34" charset="0"/>
                <a:cs typeface="Segoe UI" panose="020B0502040204020203" pitchFamily="34" charset="0"/>
              </a:rPr>
              <a:t>C.P. J. Jesús González Villarreal</a:t>
            </a:r>
          </a:p>
        </p:txBody>
      </p:sp>
      <p:pic>
        <p:nvPicPr>
          <p:cNvPr id="9" name="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sp>
        <p:nvSpPr>
          <p:cNvPr id="6" name="4 Rectángulo"/>
          <p:cNvSpPr/>
          <p:nvPr/>
        </p:nvSpPr>
        <p:spPr>
          <a:xfrm>
            <a:off x="5539888" y="1478589"/>
            <a:ext cx="2592288" cy="769441"/>
          </a:xfrm>
          <a:prstGeom prst="rect">
            <a:avLst/>
          </a:prstGeom>
        </p:spPr>
        <p:txBody>
          <a:bodyPr wrap="square">
            <a:spAutoFit/>
          </a:bodyPr>
          <a:lstStyle/>
          <a:p>
            <a:pPr algn="just"/>
            <a:r>
              <a:rPr lang="en-US" sz="1100" dirty="0" smtClean="0">
                <a:latin typeface="Segoe UI" panose="020B0502040204020203" pitchFamily="34" charset="0"/>
                <a:cs typeface="Segoe UI" panose="020B0502040204020203" pitchFamily="34" charset="0"/>
              </a:rPr>
              <a:t>Coordinate projects</a:t>
            </a:r>
          </a:p>
          <a:p>
            <a:pPr algn="just"/>
            <a:r>
              <a:rPr lang="en-US" sz="1100" dirty="0" smtClean="0">
                <a:latin typeface="Segoe UI" panose="020B0502040204020203" pitchFamily="34" charset="0"/>
                <a:cs typeface="Segoe UI" panose="020B0502040204020203" pitchFamily="34" charset="0"/>
              </a:rPr>
              <a:t>General administration</a:t>
            </a:r>
          </a:p>
          <a:p>
            <a:pPr algn="just"/>
            <a:r>
              <a:rPr lang="en-US" sz="1100" dirty="0" smtClean="0">
                <a:latin typeface="Segoe UI" panose="020B0502040204020203" pitchFamily="34" charset="0"/>
                <a:cs typeface="Segoe UI" panose="020B0502040204020203" pitchFamily="34" charset="0"/>
              </a:rPr>
              <a:t>Trainings</a:t>
            </a:r>
          </a:p>
          <a:p>
            <a:pPr algn="just"/>
            <a:endParaRPr lang="en-US" sz="1100" dirty="0" smtClean="0">
              <a:latin typeface="Segoe UI" panose="020B0502040204020203" pitchFamily="34" charset="0"/>
              <a:cs typeface="Segoe UI" panose="020B0502040204020203" pitchFamily="34" charset="0"/>
            </a:endParaRPr>
          </a:p>
        </p:txBody>
      </p:sp>
      <p:sp>
        <p:nvSpPr>
          <p:cNvPr id="7" name="4 Rectángulo"/>
          <p:cNvSpPr/>
          <p:nvPr/>
        </p:nvSpPr>
        <p:spPr>
          <a:xfrm>
            <a:off x="3036322" y="4587692"/>
            <a:ext cx="1856829" cy="430887"/>
          </a:xfrm>
          <a:prstGeom prst="rect">
            <a:avLst/>
          </a:prstGeom>
        </p:spPr>
        <p:txBody>
          <a:bodyPr wrap="square">
            <a:spAutoFit/>
          </a:bodyPr>
          <a:lstStyle/>
          <a:p>
            <a:r>
              <a:rPr lang="es-MX" sz="1100" dirty="0" smtClean="0">
                <a:latin typeface="Segoe UI" panose="020B0502040204020203" pitchFamily="34" charset="0"/>
                <a:cs typeface="Segoe UI" panose="020B0502040204020203" pitchFamily="34" charset="0"/>
              </a:rPr>
              <a:t>L.C.C. Oscar Magaña Castillo</a:t>
            </a:r>
          </a:p>
        </p:txBody>
      </p:sp>
      <p:sp>
        <p:nvSpPr>
          <p:cNvPr id="8" name="4 Rectángulo"/>
          <p:cNvSpPr/>
          <p:nvPr/>
        </p:nvSpPr>
        <p:spPr>
          <a:xfrm>
            <a:off x="5185482" y="4587692"/>
            <a:ext cx="1856829" cy="430887"/>
          </a:xfrm>
          <a:prstGeom prst="rect">
            <a:avLst/>
          </a:prstGeom>
        </p:spPr>
        <p:txBody>
          <a:bodyPr wrap="square">
            <a:spAutoFit/>
          </a:bodyPr>
          <a:lstStyle/>
          <a:p>
            <a:r>
              <a:rPr lang="es-MX" sz="1100" dirty="0" smtClean="0">
                <a:latin typeface="Segoe UI" panose="020B0502040204020203" pitchFamily="34" charset="0"/>
                <a:cs typeface="Segoe UI" panose="020B0502040204020203" pitchFamily="34" charset="0"/>
              </a:rPr>
              <a:t>Dra. Jessica González Arroyo</a:t>
            </a:r>
          </a:p>
        </p:txBody>
      </p:sp>
      <p:sp>
        <p:nvSpPr>
          <p:cNvPr id="10" name="4 Rectángulo"/>
          <p:cNvSpPr/>
          <p:nvPr/>
        </p:nvSpPr>
        <p:spPr>
          <a:xfrm>
            <a:off x="5323864" y="1216979"/>
            <a:ext cx="2360885" cy="261610"/>
          </a:xfrm>
          <a:prstGeom prst="rect">
            <a:avLst/>
          </a:prstGeom>
        </p:spPr>
        <p:txBody>
          <a:bodyPr wrap="square">
            <a:spAutoFit/>
          </a:bodyPr>
          <a:lstStyle/>
          <a:p>
            <a:pPr algn="ctr"/>
            <a:r>
              <a:rPr lang="es-MX" sz="1100" dirty="0" smtClean="0">
                <a:latin typeface="Segoe UI" panose="020B0502040204020203" pitchFamily="34" charset="0"/>
                <a:cs typeface="Segoe UI" panose="020B0502040204020203" pitchFamily="34" charset="0"/>
              </a:rPr>
              <a:t>Q.F.B. Daniela González Arroyo</a:t>
            </a:r>
          </a:p>
        </p:txBody>
      </p:sp>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
        <p:nvSpPr>
          <p:cNvPr id="13" name="4 Rectángulo"/>
          <p:cNvSpPr/>
          <p:nvPr/>
        </p:nvSpPr>
        <p:spPr>
          <a:xfrm>
            <a:off x="7203761" y="4522331"/>
            <a:ext cx="1856829" cy="261610"/>
          </a:xfrm>
          <a:prstGeom prst="rect">
            <a:avLst/>
          </a:prstGeom>
        </p:spPr>
        <p:txBody>
          <a:bodyPr wrap="square">
            <a:spAutoFit/>
          </a:bodyPr>
          <a:lstStyle/>
          <a:p>
            <a:r>
              <a:rPr lang="es-MX" sz="1100" dirty="0" smtClean="0">
                <a:latin typeface="Segoe UI" panose="020B0502040204020203" pitchFamily="34" charset="0"/>
                <a:cs typeface="Segoe UI" panose="020B0502040204020203" pitchFamily="34" charset="0"/>
              </a:rPr>
              <a:t>Q.A. Claudia Ríos Silva</a:t>
            </a:r>
          </a:p>
        </p:txBody>
      </p:sp>
      <p:sp>
        <p:nvSpPr>
          <p:cNvPr id="14" name="4 Rectángulo"/>
          <p:cNvSpPr/>
          <p:nvPr/>
        </p:nvSpPr>
        <p:spPr>
          <a:xfrm>
            <a:off x="7150070" y="5785037"/>
            <a:ext cx="1856829" cy="600164"/>
          </a:xfrm>
          <a:prstGeom prst="rect">
            <a:avLst/>
          </a:prstGeom>
        </p:spPr>
        <p:txBody>
          <a:bodyPr wrap="square">
            <a:spAutoFit/>
          </a:bodyPr>
          <a:lstStyle/>
          <a:p>
            <a:r>
              <a:rPr lang="en-US" sz="1100" dirty="0" smtClean="0">
                <a:latin typeface="Segoe UI" panose="020B0502040204020203" pitchFamily="34" charset="0"/>
                <a:cs typeface="Segoe UI" panose="020B0502040204020203" pitchFamily="34" charset="0"/>
              </a:rPr>
              <a:t>Health expert according the product or Project, active in the industry</a:t>
            </a:r>
          </a:p>
        </p:txBody>
      </p:sp>
      <p:sp>
        <p:nvSpPr>
          <p:cNvPr id="15" name="1 Título"/>
          <p:cNvSpPr>
            <a:spLocks noGrp="1"/>
          </p:cNvSpPr>
          <p:nvPr>
            <p:ph type="title"/>
          </p:nvPr>
        </p:nvSpPr>
        <p:spPr>
          <a:xfrm>
            <a:off x="463205" y="303008"/>
            <a:ext cx="8229600" cy="1143000"/>
          </a:xfrm>
        </p:spPr>
        <p:txBody>
          <a:bodyPr>
            <a:normAutofit/>
          </a:bodyPr>
          <a:lstStyle/>
          <a:p>
            <a:r>
              <a:rPr lang="es-MX" sz="2400" dirty="0" smtClean="0"/>
              <a:t>OUR TEAM 2020</a:t>
            </a:r>
            <a:endParaRPr lang="es-MX" sz="2400" dirty="0"/>
          </a:p>
        </p:txBody>
      </p:sp>
      <p:sp>
        <p:nvSpPr>
          <p:cNvPr id="2" name="Rectángulo 1"/>
          <p:cNvSpPr/>
          <p:nvPr/>
        </p:nvSpPr>
        <p:spPr>
          <a:xfrm>
            <a:off x="3059832" y="3645024"/>
            <a:ext cx="1728192" cy="8773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7150070" y="3673203"/>
            <a:ext cx="1728192" cy="8773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7" name="Diagrama 16"/>
          <p:cNvGraphicFramePr/>
          <p:nvPr/>
        </p:nvGraphicFramePr>
        <p:xfrm>
          <a:off x="405846" y="5675473"/>
          <a:ext cx="3158042" cy="11836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Cheurón 18"/>
          <p:cNvSpPr/>
          <p:nvPr/>
        </p:nvSpPr>
        <p:spPr>
          <a:xfrm>
            <a:off x="405846" y="6053798"/>
            <a:ext cx="1127211" cy="450884"/>
          </a:xfrm>
          <a:prstGeom prst="chevron">
            <a:avLst/>
          </a:prstGeom>
          <a:noFill/>
          <a:ln>
            <a:solidFill>
              <a:srgbClr val="FF000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1" name="Cheurón 20"/>
          <p:cNvSpPr/>
          <p:nvPr/>
        </p:nvSpPr>
        <p:spPr>
          <a:xfrm>
            <a:off x="2437877" y="6053798"/>
            <a:ext cx="1127211" cy="450884"/>
          </a:xfrm>
          <a:prstGeom prst="chevron">
            <a:avLst/>
          </a:prstGeom>
          <a:noFill/>
          <a:ln>
            <a:solidFill>
              <a:srgbClr val="FF000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Tree>
    <p:extLst>
      <p:ext uri="{BB962C8B-B14F-4D97-AF65-F5344CB8AC3E}">
        <p14:creationId xmlns:p14="http://schemas.microsoft.com/office/powerpoint/2010/main" val="3008239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10"/>
          <p:cNvGraphicFramePr>
            <a:graphicFrameLocks noGrp="1"/>
          </p:cNvGraphicFramePr>
          <p:nvPr>
            <p:ph idx="1"/>
            <p:extLst>
              <p:ext uri="{D42A27DB-BD31-4B8C-83A1-F6EECF244321}">
                <p14:modId xmlns:p14="http://schemas.microsoft.com/office/powerpoint/2010/main" val="2100588724"/>
              </p:ext>
            </p:extLst>
          </p:nvPr>
        </p:nvGraphicFramePr>
        <p:xfrm>
          <a:off x="656506" y="1834172"/>
          <a:ext cx="836327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183122" y="5139893"/>
            <a:ext cx="1856829" cy="444098"/>
          </a:xfrm>
          <a:prstGeom prst="rect">
            <a:avLst/>
          </a:prstGeom>
        </p:spPr>
        <p:txBody>
          <a:bodyPr wrap="square">
            <a:spAutoFit/>
          </a:bodyPr>
          <a:lstStyle/>
          <a:p>
            <a:r>
              <a:rPr lang="es-MX" sz="1100" dirty="0" smtClean="0">
                <a:latin typeface="Segoe UI" panose="020B0502040204020203" pitchFamily="34" charset="0"/>
                <a:cs typeface="Segoe UI" panose="020B0502040204020203" pitchFamily="34" charset="0"/>
              </a:rPr>
              <a:t>C.P. J. Jesús González Villarreal</a:t>
            </a:r>
          </a:p>
        </p:txBody>
      </p:sp>
      <p:pic>
        <p:nvPicPr>
          <p:cNvPr id="9" name="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sp>
        <p:nvSpPr>
          <p:cNvPr id="6" name="4 Rectángulo"/>
          <p:cNvSpPr/>
          <p:nvPr/>
        </p:nvSpPr>
        <p:spPr>
          <a:xfrm>
            <a:off x="5546847" y="1963343"/>
            <a:ext cx="2592288" cy="600164"/>
          </a:xfrm>
          <a:prstGeom prst="rect">
            <a:avLst/>
          </a:prstGeom>
        </p:spPr>
        <p:txBody>
          <a:bodyPr wrap="square">
            <a:spAutoFit/>
          </a:bodyPr>
          <a:lstStyle/>
          <a:p>
            <a:pPr algn="just"/>
            <a:r>
              <a:rPr lang="en-US" sz="1100" dirty="0" smtClean="0">
                <a:latin typeface="Segoe UI" panose="020B0502040204020203" pitchFamily="34" charset="0"/>
                <a:cs typeface="Segoe UI" panose="020B0502040204020203" pitchFamily="34" charset="0"/>
              </a:rPr>
              <a:t>Communication between SRE and Passarini </a:t>
            </a:r>
          </a:p>
          <a:p>
            <a:pPr algn="just"/>
            <a:r>
              <a:rPr lang="en-US" sz="1100" dirty="0" smtClean="0">
                <a:latin typeface="Segoe UI" panose="020B0502040204020203" pitchFamily="34" charset="0"/>
                <a:cs typeface="Segoe UI" panose="020B0502040204020203" pitchFamily="34" charset="0"/>
              </a:rPr>
              <a:t>Administration of Projects</a:t>
            </a:r>
          </a:p>
        </p:txBody>
      </p:sp>
      <p:sp>
        <p:nvSpPr>
          <p:cNvPr id="7" name="4 Rectángulo"/>
          <p:cNvSpPr/>
          <p:nvPr/>
        </p:nvSpPr>
        <p:spPr>
          <a:xfrm>
            <a:off x="3236764" y="5218548"/>
            <a:ext cx="1856829" cy="430887"/>
          </a:xfrm>
          <a:prstGeom prst="rect">
            <a:avLst/>
          </a:prstGeom>
        </p:spPr>
        <p:txBody>
          <a:bodyPr wrap="square">
            <a:spAutoFit/>
          </a:bodyPr>
          <a:lstStyle/>
          <a:p>
            <a:r>
              <a:rPr lang="es-MX" sz="1100" dirty="0" smtClean="0">
                <a:latin typeface="Segoe UI" panose="020B0502040204020203" pitchFamily="34" charset="0"/>
                <a:cs typeface="Segoe UI" panose="020B0502040204020203" pitchFamily="34" charset="0"/>
              </a:rPr>
              <a:t>L.C.C. Oscar Magaña Castillo</a:t>
            </a:r>
          </a:p>
        </p:txBody>
      </p:sp>
      <p:sp>
        <p:nvSpPr>
          <p:cNvPr id="8" name="4 Rectángulo"/>
          <p:cNvSpPr/>
          <p:nvPr/>
        </p:nvSpPr>
        <p:spPr>
          <a:xfrm>
            <a:off x="5290406" y="5153104"/>
            <a:ext cx="1856829" cy="430887"/>
          </a:xfrm>
          <a:prstGeom prst="rect">
            <a:avLst/>
          </a:prstGeom>
        </p:spPr>
        <p:txBody>
          <a:bodyPr wrap="square">
            <a:spAutoFit/>
          </a:bodyPr>
          <a:lstStyle/>
          <a:p>
            <a:r>
              <a:rPr lang="es-MX" sz="1100" dirty="0" smtClean="0">
                <a:latin typeface="Segoe UI" panose="020B0502040204020203" pitchFamily="34" charset="0"/>
                <a:cs typeface="Segoe UI" panose="020B0502040204020203" pitchFamily="34" charset="0"/>
              </a:rPr>
              <a:t>Dra. Jessica González Arroyo</a:t>
            </a:r>
          </a:p>
        </p:txBody>
      </p:sp>
      <p:sp>
        <p:nvSpPr>
          <p:cNvPr id="10" name="4 Rectángulo"/>
          <p:cNvSpPr/>
          <p:nvPr/>
        </p:nvSpPr>
        <p:spPr>
          <a:xfrm>
            <a:off x="5428788" y="1782391"/>
            <a:ext cx="2360885" cy="261610"/>
          </a:xfrm>
          <a:prstGeom prst="rect">
            <a:avLst/>
          </a:prstGeom>
        </p:spPr>
        <p:txBody>
          <a:bodyPr wrap="square">
            <a:spAutoFit/>
          </a:bodyPr>
          <a:lstStyle/>
          <a:p>
            <a:pPr algn="ctr"/>
            <a:r>
              <a:rPr lang="es-MX" sz="1100" dirty="0" smtClean="0">
                <a:latin typeface="Segoe UI" panose="020B0502040204020203" pitchFamily="34" charset="0"/>
                <a:cs typeface="Segoe UI" panose="020B0502040204020203" pitchFamily="34" charset="0"/>
              </a:rPr>
              <a:t>Q.F.B. Daniela González Arroyo</a:t>
            </a:r>
          </a:p>
        </p:txBody>
      </p:sp>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
        <p:nvSpPr>
          <p:cNvPr id="13" name="4 Rectángulo"/>
          <p:cNvSpPr/>
          <p:nvPr/>
        </p:nvSpPr>
        <p:spPr>
          <a:xfrm>
            <a:off x="7308685" y="5087743"/>
            <a:ext cx="1856829" cy="261610"/>
          </a:xfrm>
          <a:prstGeom prst="rect">
            <a:avLst/>
          </a:prstGeom>
        </p:spPr>
        <p:txBody>
          <a:bodyPr wrap="square">
            <a:spAutoFit/>
          </a:bodyPr>
          <a:lstStyle/>
          <a:p>
            <a:r>
              <a:rPr lang="es-MX" sz="1100" dirty="0" smtClean="0">
                <a:latin typeface="Segoe UI" panose="020B0502040204020203" pitchFamily="34" charset="0"/>
                <a:cs typeface="Segoe UI" panose="020B0502040204020203" pitchFamily="34" charset="0"/>
              </a:rPr>
              <a:t>Q.A. Claudia Ríos Silva</a:t>
            </a:r>
          </a:p>
        </p:txBody>
      </p:sp>
      <p:sp>
        <p:nvSpPr>
          <p:cNvPr id="14" name="4 Rectángulo"/>
          <p:cNvSpPr/>
          <p:nvPr/>
        </p:nvSpPr>
        <p:spPr>
          <a:xfrm>
            <a:off x="6842991" y="6364478"/>
            <a:ext cx="2334774" cy="415498"/>
          </a:xfrm>
          <a:prstGeom prst="rect">
            <a:avLst/>
          </a:prstGeom>
        </p:spPr>
        <p:txBody>
          <a:bodyPr wrap="square">
            <a:spAutoFit/>
          </a:bodyPr>
          <a:lstStyle/>
          <a:p>
            <a:r>
              <a:rPr lang="en-US" sz="1050" dirty="0" smtClean="0">
                <a:latin typeface="Segoe UI" panose="020B0502040204020203" pitchFamily="34" charset="0"/>
                <a:cs typeface="Segoe UI" panose="020B0502040204020203" pitchFamily="34" charset="0"/>
              </a:rPr>
              <a:t>Health expert according the product or Project, active in the industry</a:t>
            </a:r>
          </a:p>
        </p:txBody>
      </p:sp>
      <p:grpSp>
        <p:nvGrpSpPr>
          <p:cNvPr id="15" name="Grupo 14"/>
          <p:cNvGrpSpPr/>
          <p:nvPr/>
        </p:nvGrpSpPr>
        <p:grpSpPr>
          <a:xfrm>
            <a:off x="251520" y="1834172"/>
            <a:ext cx="1697258" cy="848629"/>
            <a:chOff x="3120849" y="353"/>
            <a:chExt cx="1697258" cy="848629"/>
          </a:xfrm>
          <a:scene3d>
            <a:camera prst="orthographicFront"/>
            <a:lightRig rig="flat" dir="t"/>
          </a:scene3d>
        </p:grpSpPr>
        <p:sp>
          <p:nvSpPr>
            <p:cNvPr id="16" name="Rectángulo 15"/>
            <p:cNvSpPr/>
            <p:nvPr/>
          </p:nvSpPr>
          <p:spPr>
            <a:xfrm>
              <a:off x="3120849" y="353"/>
              <a:ext cx="1697258" cy="848629"/>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CuadroTexto 16"/>
            <p:cNvSpPr txBox="1"/>
            <p:nvPr/>
          </p:nvSpPr>
          <p:spPr>
            <a:xfrm>
              <a:off x="3120849" y="353"/>
              <a:ext cx="1697258" cy="84862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noProof="0" dirty="0" smtClean="0">
                  <a:latin typeface="Segoe UI" panose="020B0502040204020203" pitchFamily="34" charset="0"/>
                  <a:cs typeface="Segoe UI" panose="020B0502040204020203" pitchFamily="34" charset="0"/>
                </a:rPr>
                <a:t>Passarini</a:t>
              </a:r>
              <a:endParaRPr lang="en-US" sz="1600" kern="1200" noProof="0" dirty="0">
                <a:latin typeface="Segoe UI" panose="020B0502040204020203" pitchFamily="34" charset="0"/>
                <a:cs typeface="Segoe UI" panose="020B0502040204020203" pitchFamily="34" charset="0"/>
              </a:endParaRPr>
            </a:p>
          </p:txBody>
        </p:sp>
      </p:grpSp>
      <p:cxnSp>
        <p:nvCxnSpPr>
          <p:cNvPr id="21" name="Conector recto 20"/>
          <p:cNvCxnSpPr/>
          <p:nvPr/>
        </p:nvCxnSpPr>
        <p:spPr>
          <a:xfrm>
            <a:off x="1948778" y="2276872"/>
            <a:ext cx="1831134"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2" name="4 Rectángulo"/>
          <p:cNvSpPr/>
          <p:nvPr/>
        </p:nvSpPr>
        <p:spPr>
          <a:xfrm>
            <a:off x="1868311" y="1820094"/>
            <a:ext cx="1896034" cy="430887"/>
          </a:xfrm>
          <a:prstGeom prst="rect">
            <a:avLst/>
          </a:prstGeom>
        </p:spPr>
        <p:txBody>
          <a:bodyPr wrap="square">
            <a:spAutoFit/>
          </a:bodyPr>
          <a:lstStyle/>
          <a:p>
            <a:pPr algn="ctr"/>
            <a:r>
              <a:rPr lang="en-US" sz="1050" dirty="0" smtClean="0">
                <a:latin typeface="Segoe UI" panose="020B0502040204020203" pitchFamily="34" charset="0"/>
                <a:cs typeface="Segoe UI" panose="020B0502040204020203" pitchFamily="34" charset="0"/>
              </a:rPr>
              <a:t>Administration of  International Projects</a:t>
            </a:r>
          </a:p>
        </p:txBody>
      </p:sp>
      <p:cxnSp>
        <p:nvCxnSpPr>
          <p:cNvPr id="26" name="Conector recto 25"/>
          <p:cNvCxnSpPr/>
          <p:nvPr/>
        </p:nvCxnSpPr>
        <p:spPr>
          <a:xfrm>
            <a:off x="3563888" y="1077589"/>
            <a:ext cx="0" cy="1199283"/>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3" name="Grupo 32"/>
          <p:cNvGrpSpPr/>
          <p:nvPr/>
        </p:nvGrpSpPr>
        <p:grpSpPr>
          <a:xfrm>
            <a:off x="2872551" y="228959"/>
            <a:ext cx="1697258" cy="848629"/>
            <a:chOff x="6201373" y="1205406"/>
            <a:chExt cx="1697258" cy="848629"/>
          </a:xfrm>
          <a:scene3d>
            <a:camera prst="orthographicFront"/>
            <a:lightRig rig="flat" dir="t"/>
          </a:scene3d>
        </p:grpSpPr>
        <p:sp>
          <p:nvSpPr>
            <p:cNvPr id="34" name="Rectángulo 33"/>
            <p:cNvSpPr/>
            <p:nvPr/>
          </p:nvSpPr>
          <p:spPr>
            <a:xfrm>
              <a:off x="6201373" y="1205406"/>
              <a:ext cx="1697258" cy="848629"/>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5" name="CuadroTexto 34"/>
            <p:cNvSpPr txBox="1"/>
            <p:nvPr/>
          </p:nvSpPr>
          <p:spPr>
            <a:xfrm>
              <a:off x="6201373" y="1205406"/>
              <a:ext cx="1697258" cy="84862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smtClean="0">
                  <a:latin typeface="Segoe UI" panose="020B0502040204020203" pitchFamily="34" charset="0"/>
                  <a:cs typeface="Segoe UI" panose="020B0502040204020203" pitchFamily="34" charset="0"/>
                </a:rPr>
                <a:t>Regulatory Project Collaborators</a:t>
              </a:r>
            </a:p>
            <a:p>
              <a:pPr lvl="0" algn="ctr" defTabSz="622300">
                <a:lnSpc>
                  <a:spcPct val="90000"/>
                </a:lnSpc>
                <a:spcBef>
                  <a:spcPct val="0"/>
                </a:spcBef>
                <a:spcAft>
                  <a:spcPct val="35000"/>
                </a:spcAft>
              </a:pPr>
              <a:r>
                <a:rPr lang="en-US" sz="1400" dirty="0" smtClean="0">
                  <a:latin typeface="Segoe UI" panose="020B0502040204020203" pitchFamily="34" charset="0"/>
                  <a:cs typeface="Segoe UI" panose="020B0502040204020203" pitchFamily="34" charset="0"/>
                </a:rPr>
                <a:t>(International)</a:t>
              </a:r>
              <a:endParaRPr lang="en-US" sz="1400" kern="1200" noProof="0" dirty="0">
                <a:latin typeface="Segoe UI" panose="020B0502040204020203" pitchFamily="34" charset="0"/>
                <a:cs typeface="Segoe UI" panose="020B0502040204020203" pitchFamily="34" charset="0"/>
              </a:endParaRPr>
            </a:p>
          </p:txBody>
        </p:sp>
      </p:grpSp>
      <p:sp>
        <p:nvSpPr>
          <p:cNvPr id="36" name="4 Rectángulo"/>
          <p:cNvSpPr/>
          <p:nvPr/>
        </p:nvSpPr>
        <p:spPr>
          <a:xfrm>
            <a:off x="3563888" y="1101522"/>
            <a:ext cx="2334774" cy="253916"/>
          </a:xfrm>
          <a:prstGeom prst="rect">
            <a:avLst/>
          </a:prstGeom>
        </p:spPr>
        <p:txBody>
          <a:bodyPr wrap="square">
            <a:spAutoFit/>
          </a:bodyPr>
          <a:lstStyle/>
          <a:p>
            <a:r>
              <a:rPr lang="en-US" sz="1050" dirty="0" smtClean="0">
                <a:latin typeface="Segoe UI" panose="020B0502040204020203" pitchFamily="34" charset="0"/>
                <a:cs typeface="Segoe UI" panose="020B0502040204020203" pitchFamily="34" charset="0"/>
              </a:rPr>
              <a:t>In process to contract </a:t>
            </a:r>
          </a:p>
        </p:txBody>
      </p:sp>
      <p:sp>
        <p:nvSpPr>
          <p:cNvPr id="37" name="1 Título"/>
          <p:cNvSpPr>
            <a:spLocks noGrp="1"/>
          </p:cNvSpPr>
          <p:nvPr>
            <p:ph type="title"/>
          </p:nvPr>
        </p:nvSpPr>
        <p:spPr>
          <a:xfrm>
            <a:off x="463205" y="303008"/>
            <a:ext cx="8229600" cy="1143000"/>
          </a:xfrm>
        </p:spPr>
        <p:txBody>
          <a:bodyPr>
            <a:normAutofit/>
          </a:bodyPr>
          <a:lstStyle/>
          <a:p>
            <a:r>
              <a:rPr lang="es-MX" sz="2400" dirty="0" smtClean="0"/>
              <a:t>GROWING TEAM</a:t>
            </a:r>
            <a:endParaRPr lang="es-MX" sz="2400" dirty="0"/>
          </a:p>
        </p:txBody>
      </p:sp>
      <p:sp>
        <p:nvSpPr>
          <p:cNvPr id="38" name="Rectángulo 37"/>
          <p:cNvSpPr/>
          <p:nvPr/>
        </p:nvSpPr>
        <p:spPr>
          <a:xfrm>
            <a:off x="5220072" y="4235716"/>
            <a:ext cx="1728192" cy="8773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Rectángulo 38"/>
          <p:cNvSpPr/>
          <p:nvPr/>
        </p:nvSpPr>
        <p:spPr>
          <a:xfrm>
            <a:off x="2841617" y="247437"/>
            <a:ext cx="1728192" cy="8773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4 Rectángulo"/>
          <p:cNvSpPr/>
          <p:nvPr/>
        </p:nvSpPr>
        <p:spPr>
          <a:xfrm>
            <a:off x="1851778" y="2300805"/>
            <a:ext cx="1896034" cy="253916"/>
          </a:xfrm>
          <a:prstGeom prst="rect">
            <a:avLst/>
          </a:prstGeom>
        </p:spPr>
        <p:txBody>
          <a:bodyPr wrap="square">
            <a:spAutoFit/>
          </a:bodyPr>
          <a:lstStyle/>
          <a:p>
            <a:pPr algn="ctr"/>
            <a:r>
              <a:rPr lang="en-US" sz="1050" dirty="0" smtClean="0">
                <a:latin typeface="Segoe UI" panose="020B0502040204020203" pitchFamily="34" charset="0"/>
                <a:cs typeface="Segoe UI" panose="020B0502040204020203" pitchFamily="34" charset="0"/>
              </a:rPr>
              <a:t>Hosting Services</a:t>
            </a:r>
          </a:p>
        </p:txBody>
      </p:sp>
      <p:sp>
        <p:nvSpPr>
          <p:cNvPr id="43" name="Rectángulo 42"/>
          <p:cNvSpPr/>
          <p:nvPr/>
        </p:nvSpPr>
        <p:spPr>
          <a:xfrm>
            <a:off x="2203544" y="2310678"/>
            <a:ext cx="1144320" cy="244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p:cNvSpPr/>
          <p:nvPr/>
        </p:nvSpPr>
        <p:spPr>
          <a:xfrm>
            <a:off x="3175651" y="4235715"/>
            <a:ext cx="1683999" cy="87730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C000"/>
              </a:solidFill>
            </a:endParaRPr>
          </a:p>
        </p:txBody>
      </p:sp>
      <p:graphicFrame>
        <p:nvGraphicFramePr>
          <p:cNvPr id="46" name="Diagrama 45"/>
          <p:cNvGraphicFramePr/>
          <p:nvPr>
            <p:extLst>
              <p:ext uri="{D42A27DB-BD31-4B8C-83A1-F6EECF244321}">
                <p14:modId xmlns:p14="http://schemas.microsoft.com/office/powerpoint/2010/main" val="3508586868"/>
              </p:ext>
            </p:extLst>
          </p:nvPr>
        </p:nvGraphicFramePr>
        <p:xfrm>
          <a:off x="405847" y="6021288"/>
          <a:ext cx="2221938" cy="8378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8" name="Cheurón 47"/>
          <p:cNvSpPr/>
          <p:nvPr/>
        </p:nvSpPr>
        <p:spPr>
          <a:xfrm>
            <a:off x="405847" y="6219878"/>
            <a:ext cx="1167385" cy="466954"/>
          </a:xfrm>
          <a:prstGeom prst="chevron">
            <a:avLst/>
          </a:prstGeom>
          <a:noFill/>
          <a:ln>
            <a:solidFill>
              <a:srgbClr val="FF000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53" name="Cheurón 52"/>
          <p:cNvSpPr/>
          <p:nvPr/>
        </p:nvSpPr>
        <p:spPr>
          <a:xfrm>
            <a:off x="1460400" y="6202406"/>
            <a:ext cx="1167385" cy="466954"/>
          </a:xfrm>
          <a:prstGeom prst="chevron">
            <a:avLst/>
          </a:prstGeom>
          <a:noFill/>
          <a:ln w="19050">
            <a:solidFill>
              <a:srgbClr val="FFC00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Tree>
    <p:extLst>
      <p:ext uri="{BB962C8B-B14F-4D97-AF65-F5344CB8AC3E}">
        <p14:creationId xmlns:p14="http://schemas.microsoft.com/office/powerpoint/2010/main" val="1581591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graphicFrame>
        <p:nvGraphicFramePr>
          <p:cNvPr id="3" name="Diagrama 2"/>
          <p:cNvGraphicFramePr/>
          <p:nvPr>
            <p:extLst>
              <p:ext uri="{D42A27DB-BD31-4B8C-83A1-F6EECF244321}">
                <p14:modId xmlns:p14="http://schemas.microsoft.com/office/powerpoint/2010/main" val="1861783521"/>
              </p:ext>
            </p:extLst>
          </p:nvPr>
        </p:nvGraphicFramePr>
        <p:xfrm>
          <a:off x="457200" y="2040138"/>
          <a:ext cx="375476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1 Título"/>
          <p:cNvSpPr>
            <a:spLocks noGrp="1"/>
          </p:cNvSpPr>
          <p:nvPr>
            <p:ph type="title"/>
          </p:nvPr>
        </p:nvSpPr>
        <p:spPr>
          <a:xfrm>
            <a:off x="463205" y="303008"/>
            <a:ext cx="8229600" cy="1143000"/>
          </a:xfrm>
        </p:spPr>
        <p:txBody>
          <a:bodyPr>
            <a:normAutofit/>
          </a:bodyPr>
          <a:lstStyle/>
          <a:p>
            <a:r>
              <a:rPr lang="es-MX" sz="2800" dirty="0" smtClean="0"/>
              <a:t>OUR COMMITMENT WITH EACH PROJECT</a:t>
            </a:r>
            <a:endParaRPr lang="es-MX" sz="2800" dirty="0"/>
          </a:p>
        </p:txBody>
      </p:sp>
      <p:graphicFrame>
        <p:nvGraphicFramePr>
          <p:cNvPr id="11" name="Diagrama 10"/>
          <p:cNvGraphicFramePr/>
          <p:nvPr>
            <p:extLst>
              <p:ext uri="{D42A27DB-BD31-4B8C-83A1-F6EECF244321}">
                <p14:modId xmlns:p14="http://schemas.microsoft.com/office/powerpoint/2010/main" val="2691498633"/>
              </p:ext>
            </p:extLst>
          </p:nvPr>
        </p:nvGraphicFramePr>
        <p:xfrm>
          <a:off x="5072052" y="1844824"/>
          <a:ext cx="3456384" cy="4608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Imagen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2741106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872748" y="4221088"/>
            <a:ext cx="3703643" cy="338554"/>
          </a:xfrm>
          <a:prstGeom prst="rect">
            <a:avLst/>
          </a:prstGeom>
          <a:noFill/>
        </p:spPr>
        <p:txBody>
          <a:bodyPr wrap="none" rtlCol="0">
            <a:spAutoFit/>
          </a:bodyPr>
          <a:lstStyle/>
          <a:p>
            <a:r>
              <a:rPr lang="es-MX" sz="1600" b="1" dirty="0" smtClean="0">
                <a:solidFill>
                  <a:schemeClr val="tx1">
                    <a:lumMod val="85000"/>
                    <a:lumOff val="15000"/>
                  </a:schemeClr>
                </a:solidFill>
                <a:latin typeface="Arial" panose="020B0604020202020204" pitchFamily="34" charset="0"/>
                <a:cs typeface="Arial" panose="020B0604020202020204" pitchFamily="34" charset="0"/>
              </a:rPr>
              <a:t>www.sanitaryregulationexperts.com</a:t>
            </a:r>
            <a:endParaRPr lang="es-MX" sz="1600" b="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238" y="3660950"/>
            <a:ext cx="362808" cy="272106"/>
          </a:xfrm>
          <a:prstGeom prst="rect">
            <a:avLst/>
          </a:prstGeom>
        </p:spPr>
      </p:pic>
      <p:sp>
        <p:nvSpPr>
          <p:cNvPr id="2" name="1 CuadroTexto"/>
          <p:cNvSpPr txBox="1"/>
          <p:nvPr/>
        </p:nvSpPr>
        <p:spPr>
          <a:xfrm>
            <a:off x="8316416" y="6340678"/>
            <a:ext cx="655757" cy="369332"/>
          </a:xfrm>
          <a:prstGeom prst="rect">
            <a:avLst/>
          </a:prstGeom>
          <a:noFill/>
        </p:spPr>
        <p:txBody>
          <a:bodyPr wrap="none" rtlCol="0">
            <a:spAutoFit/>
          </a:bodyPr>
          <a:lstStyle/>
          <a:p>
            <a:r>
              <a:rPr lang="es-MX" dirty="0" smtClean="0"/>
              <a:t>2020</a:t>
            </a:r>
            <a:endParaRPr lang="es-MX"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0040" y="2797741"/>
            <a:ext cx="7169061" cy="1224136"/>
          </a:xfrm>
          <a:prstGeom prst="rect">
            <a:avLst/>
          </a:prstGeom>
        </p:spPr>
      </p:pic>
      <p:pic>
        <p:nvPicPr>
          <p:cNvPr id="5" name="Imagen 4"/>
          <p:cNvPicPr>
            <a:picLocks noChangeAspect="1"/>
          </p:cNvPicPr>
          <p:nvPr/>
        </p:nvPicPr>
        <p:blipFill rotWithShape="1">
          <a:blip r:embed="rId5" cstate="print">
            <a:extLst>
              <a:ext uri="{28A0092B-C50C-407E-A947-70E740481C1C}">
                <a14:useLocalDpi xmlns:a14="http://schemas.microsoft.com/office/drawing/2010/main" val="0"/>
              </a:ext>
            </a:extLst>
          </a:blip>
          <a:srcRect l="19306" t="5742" r="5502" b="52603"/>
          <a:stretch/>
        </p:blipFill>
        <p:spPr>
          <a:xfrm>
            <a:off x="2060273" y="2437247"/>
            <a:ext cx="5328592" cy="504056"/>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4359" y="6161555"/>
            <a:ext cx="1399689" cy="414026"/>
          </a:xfrm>
          <a:prstGeom prst="rect">
            <a:avLst/>
          </a:prstGeom>
        </p:spPr>
      </p:pic>
      <p:sp>
        <p:nvSpPr>
          <p:cNvPr id="10" name="6 CuadroTexto"/>
          <p:cNvSpPr txBox="1"/>
          <p:nvPr/>
        </p:nvSpPr>
        <p:spPr>
          <a:xfrm>
            <a:off x="107504" y="6186790"/>
            <a:ext cx="3496855" cy="338554"/>
          </a:xfrm>
          <a:prstGeom prst="rect">
            <a:avLst/>
          </a:prstGeom>
          <a:noFill/>
        </p:spPr>
        <p:txBody>
          <a:bodyPr wrap="none" rtlCol="0">
            <a:spAutoFit/>
          </a:bodyPr>
          <a:lstStyle/>
          <a:p>
            <a:r>
              <a:rPr lang="en-US" sz="1600" b="1" dirty="0" smtClean="0">
                <a:solidFill>
                  <a:schemeClr val="tx1">
                    <a:lumMod val="85000"/>
                    <a:lumOff val="15000"/>
                  </a:schemeClr>
                </a:solidFill>
                <a:latin typeface="Arial" panose="020B0604020202020204" pitchFamily="34" charset="0"/>
                <a:cs typeface="Arial" panose="020B0604020202020204" pitchFamily="34" charset="0"/>
              </a:rPr>
              <a:t>A partner and representative from</a:t>
            </a:r>
            <a:endParaRPr lang="en-US" sz="1600" b="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2694218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1888232"/>
            <a:ext cx="8061520" cy="1828800"/>
          </a:xfrm>
        </p:spPr>
        <p:txBody>
          <a:bodyPr>
            <a:normAutofit/>
          </a:bodyPr>
          <a:lstStyle/>
          <a:p>
            <a:r>
              <a:rPr lang="es-MX" sz="3200" dirty="0" smtClean="0">
                <a:latin typeface="Segoe UI" panose="020B0502040204020203" pitchFamily="34" charset="0"/>
                <a:cs typeface="Segoe UI" panose="020B0502040204020203" pitchFamily="34" charset="0"/>
              </a:rPr>
              <a:t>MEDICAL DEVICES </a:t>
            </a:r>
            <a:r>
              <a:rPr lang="en-US" sz="3200" dirty="0" smtClean="0">
                <a:latin typeface="Segoe UI" panose="020B0502040204020203" pitchFamily="34" charset="0"/>
                <a:cs typeface="Segoe UI" panose="020B0502040204020203" pitchFamily="34" charset="0"/>
              </a:rPr>
              <a:t>CLASIFICATION</a:t>
            </a:r>
            <a:r>
              <a:rPr lang="es-MX" sz="3200" dirty="0" smtClean="0">
                <a:latin typeface="Segoe UI" panose="020B0502040204020203" pitchFamily="34" charset="0"/>
                <a:cs typeface="Segoe UI" panose="020B0502040204020203" pitchFamily="34" charset="0"/>
              </a:rPr>
              <a:t> IN MEXICO</a:t>
            </a:r>
            <a:endParaRPr lang="es-MX" sz="3200" dirty="0">
              <a:latin typeface="Segoe UI" panose="020B0502040204020203" pitchFamily="34" charset="0"/>
              <a:cs typeface="Segoe UI" panose="020B0502040204020203" pitchFamily="34"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365104"/>
            <a:ext cx="2271746" cy="2271746"/>
          </a:xfrm>
          <a:prstGeom prst="rect">
            <a:avLst/>
          </a:prstGeom>
        </p:spPr>
      </p:pic>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l="23629" t="14731" r="5256" b="57081"/>
          <a:stretch/>
        </p:blipFill>
        <p:spPr>
          <a:xfrm>
            <a:off x="811328" y="2060848"/>
            <a:ext cx="7807681" cy="501234"/>
          </a:xfrm>
          <a:prstGeom prst="rect">
            <a:avLst/>
          </a:prstGeom>
        </p:spPr>
      </p:pic>
      <p:sp>
        <p:nvSpPr>
          <p:cNvPr id="5" name="Subtítulo 4"/>
          <p:cNvSpPr>
            <a:spLocks noGrp="1"/>
          </p:cNvSpPr>
          <p:nvPr>
            <p:ph type="subTitle" idx="1"/>
          </p:nvPr>
        </p:nvSpPr>
        <p:spPr>
          <a:xfrm>
            <a:off x="647333" y="3717032"/>
            <a:ext cx="7854696" cy="1752600"/>
          </a:xfrm>
        </p:spPr>
        <p:txBody>
          <a:bodyPr>
            <a:normAutofit/>
          </a:bodyPr>
          <a:lstStyle/>
          <a:p>
            <a:r>
              <a:rPr lang="en-US" sz="2000" dirty="0" smtClean="0">
                <a:latin typeface="Segoe UI" panose="020B0502040204020203" pitchFamily="34" charset="0"/>
                <a:cs typeface="Segoe UI" panose="020B0502040204020203" pitchFamily="34" charset="0"/>
              </a:rPr>
              <a:t>Source: </a:t>
            </a:r>
            <a:r>
              <a:rPr lang="en-US" sz="2000" dirty="0" err="1" smtClean="0">
                <a:latin typeface="Segoe UI" panose="020B0502040204020203" pitchFamily="34" charset="0"/>
                <a:cs typeface="Segoe UI" panose="020B0502040204020203" pitchFamily="34" charset="0"/>
              </a:rPr>
              <a:t>Suplemento</a:t>
            </a:r>
            <a:r>
              <a:rPr lang="en-US" sz="2000" dirty="0" smtClean="0">
                <a:latin typeface="Segoe UI" panose="020B0502040204020203" pitchFamily="34" charset="0"/>
                <a:cs typeface="Segoe UI" panose="020B0502040204020203" pitchFamily="34" charset="0"/>
              </a:rPr>
              <a:t> de </a:t>
            </a:r>
            <a:r>
              <a:rPr lang="en-US" sz="2000" dirty="0" err="1" smtClean="0">
                <a:latin typeface="Segoe UI" panose="020B0502040204020203" pitchFamily="34" charset="0"/>
                <a:cs typeface="Segoe UI" panose="020B0502040204020203" pitchFamily="34" charset="0"/>
              </a:rPr>
              <a:t>Dispositivos</a:t>
            </a:r>
            <a:r>
              <a:rPr lang="en-US" sz="2000" dirty="0" smtClean="0">
                <a:latin typeface="Segoe UI" panose="020B0502040204020203" pitchFamily="34" charset="0"/>
                <a:cs typeface="Segoe UI" panose="020B0502040204020203" pitchFamily="34" charset="0"/>
              </a:rPr>
              <a:t> </a:t>
            </a:r>
            <a:r>
              <a:rPr lang="en-US" sz="2000" dirty="0" err="1" smtClean="0">
                <a:latin typeface="Segoe UI" panose="020B0502040204020203" pitchFamily="34" charset="0"/>
                <a:cs typeface="Segoe UI" panose="020B0502040204020203" pitchFamily="34" charset="0"/>
              </a:rPr>
              <a:t>Médicos</a:t>
            </a:r>
            <a:r>
              <a:rPr lang="en-US" sz="2000" dirty="0" smtClean="0">
                <a:latin typeface="Segoe UI" panose="020B0502040204020203" pitchFamily="34" charset="0"/>
                <a:cs typeface="Segoe UI" panose="020B0502040204020203" pitchFamily="34" charset="0"/>
              </a:rPr>
              <a:t> de la </a:t>
            </a:r>
            <a:r>
              <a:rPr lang="en-US" sz="2000" dirty="0" err="1" smtClean="0">
                <a:latin typeface="Segoe UI" panose="020B0502040204020203" pitchFamily="34" charset="0"/>
                <a:cs typeface="Segoe UI" panose="020B0502040204020203" pitchFamily="34" charset="0"/>
              </a:rPr>
              <a:t>Farmacopea</a:t>
            </a:r>
            <a:r>
              <a:rPr lang="en-US" sz="2000" dirty="0" smtClean="0">
                <a:latin typeface="Segoe UI" panose="020B0502040204020203" pitchFamily="34" charset="0"/>
                <a:cs typeface="Segoe UI" panose="020B0502040204020203" pitchFamily="34" charset="0"/>
              </a:rPr>
              <a:t> de </a:t>
            </a:r>
            <a:r>
              <a:rPr lang="en-US" sz="2000" dirty="0" err="1" smtClean="0">
                <a:latin typeface="Segoe UI" panose="020B0502040204020203" pitchFamily="34" charset="0"/>
                <a:cs typeface="Segoe UI" panose="020B0502040204020203" pitchFamily="34" charset="0"/>
              </a:rPr>
              <a:t>los</a:t>
            </a:r>
            <a:r>
              <a:rPr lang="en-US" sz="2000" dirty="0" smtClean="0">
                <a:latin typeface="Segoe UI" panose="020B0502040204020203" pitchFamily="34" charset="0"/>
                <a:cs typeface="Segoe UI" panose="020B0502040204020203" pitchFamily="34" charset="0"/>
              </a:rPr>
              <a:t> </a:t>
            </a:r>
            <a:r>
              <a:rPr lang="en-US" sz="2000" dirty="0" err="1" smtClean="0">
                <a:latin typeface="Segoe UI" panose="020B0502040204020203" pitchFamily="34" charset="0"/>
                <a:cs typeface="Segoe UI" panose="020B0502040204020203" pitchFamily="34" charset="0"/>
              </a:rPr>
              <a:t>Estados</a:t>
            </a:r>
            <a:r>
              <a:rPr lang="en-US" sz="2000" dirty="0" smtClean="0">
                <a:latin typeface="Segoe UI" panose="020B0502040204020203" pitchFamily="34" charset="0"/>
                <a:cs typeface="Segoe UI" panose="020B0502040204020203" pitchFamily="34" charset="0"/>
              </a:rPr>
              <a:t> </a:t>
            </a:r>
            <a:r>
              <a:rPr lang="en-US" sz="2000" dirty="0" err="1" smtClean="0">
                <a:latin typeface="Segoe UI" panose="020B0502040204020203" pitchFamily="34" charset="0"/>
                <a:cs typeface="Segoe UI" panose="020B0502040204020203" pitchFamily="34" charset="0"/>
              </a:rPr>
              <a:t>Unidos</a:t>
            </a:r>
            <a:r>
              <a:rPr lang="en-US" sz="2000" dirty="0" smtClean="0">
                <a:latin typeface="Segoe UI" panose="020B0502040204020203" pitchFamily="34" charset="0"/>
                <a:cs typeface="Segoe UI" panose="020B0502040204020203" pitchFamily="34" charset="0"/>
              </a:rPr>
              <a:t> </a:t>
            </a:r>
            <a:r>
              <a:rPr lang="en-US" sz="2000" dirty="0" err="1" smtClean="0">
                <a:latin typeface="Segoe UI" panose="020B0502040204020203" pitchFamily="34" charset="0"/>
                <a:cs typeface="Segoe UI" panose="020B0502040204020203" pitchFamily="34" charset="0"/>
              </a:rPr>
              <a:t>Mexicanos</a:t>
            </a:r>
            <a:endParaRPr lang="en-US" sz="2000" dirty="0">
              <a:latin typeface="Segoe UI" panose="020B0502040204020203" pitchFamily="34" charset="0"/>
              <a:cs typeface="Segoe UI" panose="020B0502040204020203" pitchFamily="34" charset="0"/>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5105578"/>
            <a:ext cx="3664739" cy="1084024"/>
          </a:xfrm>
          <a:prstGeom prst="rect">
            <a:avLst/>
          </a:prstGeom>
        </p:spPr>
      </p:pic>
    </p:spTree>
    <p:extLst>
      <p:ext uri="{BB962C8B-B14F-4D97-AF65-F5344CB8AC3E}">
        <p14:creationId xmlns:p14="http://schemas.microsoft.com/office/powerpoint/2010/main" val="604655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p:nvPr/>
        </p:nvSpPr>
        <p:spPr>
          <a:xfrm>
            <a:off x="2486075" y="3312611"/>
            <a:ext cx="1802157" cy="1828726"/>
          </a:xfrm>
          <a:prstGeom prst="ellipse">
            <a:avLst/>
          </a:prstGeom>
          <a:solidFill>
            <a:srgbClr val="AACF20">
              <a:alpha val="74620"/>
            </a:srgbClr>
          </a:solidFill>
          <a:ln>
            <a:noFill/>
          </a:ln>
        </p:spPr>
        <p:txBody>
          <a:bodyPr lIns="91425" tIns="91425" rIns="91425" bIns="91425" anchor="ctr" anchorCtr="0">
            <a:noAutofit/>
          </a:bodyPr>
          <a:lstStyle/>
          <a:p>
            <a:pPr lvl="0" algn="ctr" rtl="0">
              <a:spcBef>
                <a:spcPts val="0"/>
              </a:spcBef>
              <a:buNone/>
            </a:pPr>
            <a:r>
              <a:rPr lang="en" sz="2000" dirty="0" smtClean="0">
                <a:solidFill>
                  <a:schemeClr val="tx1"/>
                </a:solidFill>
                <a:latin typeface="Segoe UI" panose="020B0502040204020203" pitchFamily="34" charset="0"/>
                <a:ea typeface="Varela Round"/>
                <a:cs typeface="Segoe UI" panose="020B0502040204020203" pitchFamily="34" charset="0"/>
                <a:sym typeface="Varela Round"/>
              </a:rPr>
              <a:t>Class I</a:t>
            </a:r>
            <a:endParaRPr lang="en" sz="2000" dirty="0">
              <a:solidFill>
                <a:schemeClr val="tx1"/>
              </a:solidFill>
              <a:latin typeface="Segoe UI" panose="020B0502040204020203" pitchFamily="34" charset="0"/>
              <a:ea typeface="Varela Round"/>
              <a:cs typeface="Segoe UI" panose="020B0502040204020203" pitchFamily="34" charset="0"/>
              <a:sym typeface="Varela Round"/>
            </a:endParaRPr>
          </a:p>
        </p:txBody>
      </p:sp>
      <p:sp>
        <p:nvSpPr>
          <p:cNvPr id="185" name="Shape 185"/>
          <p:cNvSpPr txBox="1">
            <a:spLocks noGrp="1"/>
          </p:cNvSpPr>
          <p:nvPr>
            <p:ph type="title"/>
          </p:nvPr>
        </p:nvSpPr>
        <p:spPr>
          <a:xfrm>
            <a:off x="286603" y="663757"/>
            <a:ext cx="7088099" cy="910499"/>
          </a:xfrm>
          <a:prstGeom prst="rect">
            <a:avLst/>
          </a:prstGeom>
        </p:spPr>
        <p:txBody>
          <a:bodyPr lIns="91425" tIns="91425" rIns="91425" bIns="91425" anchor="b" anchorCtr="0">
            <a:noAutofit/>
          </a:bodyPr>
          <a:lstStyle/>
          <a:p>
            <a:pPr lvl="0">
              <a:spcBef>
                <a:spcPts val="0"/>
              </a:spcBef>
              <a:buNone/>
            </a:pPr>
            <a:r>
              <a:rPr lang="en" sz="3200" dirty="0" smtClean="0"/>
              <a:t>CLASIFICATION: RISK LEVEL</a:t>
            </a:r>
            <a:endParaRPr lang="en" sz="3200" dirty="0"/>
          </a:p>
        </p:txBody>
      </p:sp>
      <p:sp>
        <p:nvSpPr>
          <p:cNvPr id="186" name="Shape 186"/>
          <p:cNvSpPr/>
          <p:nvPr/>
        </p:nvSpPr>
        <p:spPr>
          <a:xfrm>
            <a:off x="2343779" y="4720761"/>
            <a:ext cx="1701139" cy="1587751"/>
          </a:xfrm>
          <a:prstGeom prst="ellipse">
            <a:avLst/>
          </a:prstGeom>
          <a:noFill/>
          <a:ln w="9525" cap="flat" cmpd="sng">
            <a:solidFill>
              <a:srgbClr val="01ABCF"/>
            </a:solidFill>
            <a:prstDash val="dash"/>
            <a:round/>
            <a:headEnd type="none" w="med" len="med"/>
            <a:tailEnd type="none" w="med" len="med"/>
          </a:ln>
        </p:spPr>
        <p:txBody>
          <a:bodyPr lIns="91425" tIns="91425" rIns="91425" bIns="91425" anchor="ctr" anchorCtr="0">
            <a:noAutofit/>
          </a:bodyPr>
          <a:lstStyle/>
          <a:p>
            <a:pPr lvl="0" algn="ctr">
              <a:spcBef>
                <a:spcPts val="0"/>
              </a:spcBef>
              <a:buNone/>
            </a:pPr>
            <a:r>
              <a:rPr lang="en" sz="2000" dirty="0" smtClean="0">
                <a:solidFill>
                  <a:schemeClr val="tx1"/>
                </a:solidFill>
                <a:latin typeface="Segoe UI" panose="020B0502040204020203" pitchFamily="34" charset="0"/>
                <a:ea typeface="Varela Round"/>
                <a:cs typeface="Segoe UI" panose="020B0502040204020203" pitchFamily="34" charset="0"/>
                <a:sym typeface="Varela Round"/>
              </a:rPr>
              <a:t>Class IA</a:t>
            </a:r>
            <a:endParaRPr lang="en" sz="2000" dirty="0">
              <a:solidFill>
                <a:schemeClr val="tx1"/>
              </a:solidFill>
              <a:latin typeface="Segoe UI" panose="020B0502040204020203" pitchFamily="34" charset="0"/>
              <a:ea typeface="Varela Round"/>
              <a:cs typeface="Segoe UI" panose="020B0502040204020203" pitchFamily="34" charset="0"/>
              <a:sym typeface="Varela Round"/>
            </a:endParaRPr>
          </a:p>
        </p:txBody>
      </p:sp>
      <p:sp>
        <p:nvSpPr>
          <p:cNvPr id="187" name="Shape 187"/>
          <p:cNvSpPr/>
          <p:nvPr/>
        </p:nvSpPr>
        <p:spPr>
          <a:xfrm>
            <a:off x="556986" y="3808447"/>
            <a:ext cx="2309741" cy="2256912"/>
          </a:xfrm>
          <a:prstGeom prst="ellipse">
            <a:avLst/>
          </a:prstGeom>
          <a:noFill/>
          <a:ln w="9525" cap="flat" cmpd="sng">
            <a:solidFill>
              <a:schemeClr val="accent5">
                <a:lumMod val="50000"/>
              </a:schemeClr>
            </a:solidFill>
            <a:prstDash val="dash"/>
            <a:round/>
            <a:headEnd type="none" w="med" len="med"/>
            <a:tailEnd type="none" w="med" len="med"/>
          </a:ln>
        </p:spPr>
        <p:txBody>
          <a:bodyPr lIns="91425" tIns="91425" rIns="91425" bIns="91425" anchor="ctr" anchorCtr="0">
            <a:noAutofit/>
          </a:bodyPr>
          <a:lstStyle/>
          <a:p>
            <a:pPr lvl="0" algn="ctr">
              <a:spcBef>
                <a:spcPts val="0"/>
              </a:spcBef>
              <a:buNone/>
            </a:pPr>
            <a:r>
              <a:rPr lang="en" sz="2000" dirty="0" smtClean="0">
                <a:latin typeface="Segoe UI" panose="020B0502040204020203" pitchFamily="34" charset="0"/>
                <a:ea typeface="Varela Round"/>
                <a:cs typeface="Segoe UI" panose="020B0502040204020203" pitchFamily="34" charset="0"/>
                <a:sym typeface="Varela Round"/>
              </a:rPr>
              <a:t>Excempt of Health  Regulation</a:t>
            </a:r>
            <a:endParaRPr lang="en" sz="2000" dirty="0">
              <a:solidFill>
                <a:schemeClr val="tx1"/>
              </a:solidFill>
              <a:latin typeface="Segoe UI" panose="020B0502040204020203" pitchFamily="34" charset="0"/>
              <a:ea typeface="Varela Round"/>
              <a:cs typeface="Segoe UI" panose="020B0502040204020203" pitchFamily="34" charset="0"/>
              <a:sym typeface="Varela Round"/>
            </a:endParaRPr>
          </a:p>
        </p:txBody>
      </p:sp>
      <p:sp>
        <p:nvSpPr>
          <p:cNvPr id="6" name="Shape 184"/>
          <p:cNvSpPr/>
          <p:nvPr/>
        </p:nvSpPr>
        <p:spPr>
          <a:xfrm>
            <a:off x="4000392" y="2382383"/>
            <a:ext cx="2412000" cy="2412000"/>
          </a:xfrm>
          <a:prstGeom prst="ellipse">
            <a:avLst/>
          </a:prstGeom>
          <a:solidFill>
            <a:srgbClr val="FFC000">
              <a:alpha val="74620"/>
            </a:srgbClr>
          </a:solidFill>
          <a:ln>
            <a:noFill/>
          </a:ln>
        </p:spPr>
        <p:txBody>
          <a:bodyPr lIns="91425" tIns="91425" rIns="91425" bIns="91425" anchor="ctr" anchorCtr="0">
            <a:noAutofit/>
          </a:bodyPr>
          <a:lstStyle/>
          <a:p>
            <a:pPr lvl="0" algn="ctr" rtl="0">
              <a:spcBef>
                <a:spcPts val="0"/>
              </a:spcBef>
              <a:buNone/>
            </a:pPr>
            <a:r>
              <a:rPr lang="en" sz="2000" dirty="0" smtClean="0">
                <a:solidFill>
                  <a:schemeClr val="tx1"/>
                </a:solidFill>
                <a:latin typeface="Segoe UI" panose="020B0502040204020203" pitchFamily="34" charset="0"/>
                <a:ea typeface="Varela Round"/>
                <a:cs typeface="Segoe UI" panose="020B0502040204020203" pitchFamily="34" charset="0"/>
                <a:sym typeface="Varela Round"/>
              </a:rPr>
              <a:t>Class II</a:t>
            </a:r>
            <a:endParaRPr lang="en" sz="2000" dirty="0">
              <a:solidFill>
                <a:schemeClr val="tx1"/>
              </a:solidFill>
              <a:latin typeface="Segoe UI" panose="020B0502040204020203" pitchFamily="34" charset="0"/>
              <a:ea typeface="Varela Round"/>
              <a:cs typeface="Segoe UI" panose="020B0502040204020203" pitchFamily="34" charset="0"/>
              <a:sym typeface="Varela Round"/>
            </a:endParaRPr>
          </a:p>
        </p:txBody>
      </p:sp>
      <p:sp>
        <p:nvSpPr>
          <p:cNvPr id="7" name="Shape 184"/>
          <p:cNvSpPr/>
          <p:nvPr/>
        </p:nvSpPr>
        <p:spPr>
          <a:xfrm>
            <a:off x="5969468" y="1584097"/>
            <a:ext cx="2855165" cy="2742274"/>
          </a:xfrm>
          <a:prstGeom prst="ellipse">
            <a:avLst/>
          </a:prstGeom>
          <a:solidFill>
            <a:srgbClr val="FF0000">
              <a:alpha val="74620"/>
            </a:srgbClr>
          </a:solidFill>
          <a:ln>
            <a:noFill/>
          </a:ln>
        </p:spPr>
        <p:txBody>
          <a:bodyPr lIns="91425" tIns="91425" rIns="91425" bIns="91425" anchor="ctr" anchorCtr="0">
            <a:noAutofit/>
          </a:bodyPr>
          <a:lstStyle/>
          <a:p>
            <a:pPr lvl="0" algn="ctr" rtl="0">
              <a:spcBef>
                <a:spcPts val="0"/>
              </a:spcBef>
              <a:buNone/>
            </a:pPr>
            <a:r>
              <a:rPr lang="en" sz="2000" dirty="0" smtClean="0">
                <a:solidFill>
                  <a:schemeClr val="tx1"/>
                </a:solidFill>
                <a:latin typeface="Segoe UI" panose="020B0502040204020203" pitchFamily="34" charset="0"/>
                <a:ea typeface="Varela Round"/>
                <a:cs typeface="Segoe UI" panose="020B0502040204020203" pitchFamily="34" charset="0"/>
                <a:sym typeface="Varela Round"/>
              </a:rPr>
              <a:t>Class III</a:t>
            </a:r>
            <a:endParaRPr lang="en" sz="2000" dirty="0">
              <a:solidFill>
                <a:schemeClr val="tx1"/>
              </a:solidFill>
              <a:latin typeface="Segoe UI" panose="020B0502040204020203" pitchFamily="34" charset="0"/>
              <a:ea typeface="Varela Round"/>
              <a:cs typeface="Segoe UI" panose="020B0502040204020203" pitchFamily="34" charset="0"/>
              <a:sym typeface="Varela Round"/>
            </a:endParaRPr>
          </a:p>
        </p:txBody>
      </p:sp>
      <p:sp>
        <p:nvSpPr>
          <p:cNvPr id="2" name="CuadroTexto 1"/>
          <p:cNvSpPr txBox="1"/>
          <p:nvPr/>
        </p:nvSpPr>
        <p:spPr>
          <a:xfrm>
            <a:off x="1694753" y="2824487"/>
            <a:ext cx="2085159" cy="830997"/>
          </a:xfrm>
          <a:prstGeom prst="rect">
            <a:avLst/>
          </a:prstGeom>
          <a:noFill/>
        </p:spPr>
        <p:txBody>
          <a:bodyPr wrap="square" rtlCol="0">
            <a:spAutoFit/>
          </a:bodyPr>
          <a:lstStyle/>
          <a:p>
            <a:r>
              <a:rPr lang="en-US" sz="1200" dirty="0" smtClean="0">
                <a:solidFill>
                  <a:srgbClr val="002060"/>
                </a:solidFill>
                <a:latin typeface="Segoe UI" panose="020B0502040204020203" pitchFamily="34" charset="0"/>
                <a:cs typeface="Segoe UI" panose="020B0502040204020203" pitchFamily="34" charset="0"/>
              </a:rPr>
              <a:t>Known</a:t>
            </a:r>
          </a:p>
          <a:p>
            <a:r>
              <a:rPr lang="en-US" sz="1200" dirty="0" smtClean="0">
                <a:solidFill>
                  <a:srgbClr val="002060"/>
                </a:solidFill>
                <a:latin typeface="Segoe UI" panose="020B0502040204020203" pitchFamily="34" charset="0"/>
                <a:cs typeface="Segoe UI" panose="020B0502040204020203" pitchFamily="34" charset="0"/>
              </a:rPr>
              <a:t>Safety and proven effectiveness</a:t>
            </a:r>
          </a:p>
          <a:p>
            <a:r>
              <a:rPr lang="en-US" sz="1200" dirty="0" smtClean="0">
                <a:solidFill>
                  <a:srgbClr val="002060"/>
                </a:solidFill>
                <a:latin typeface="Segoe UI" panose="020B0502040204020203" pitchFamily="34" charset="0"/>
                <a:cs typeface="Segoe UI" panose="020B0502040204020203" pitchFamily="34" charset="0"/>
              </a:rPr>
              <a:t>Not introduced in the body</a:t>
            </a:r>
            <a:endParaRPr lang="en-US" sz="1200" dirty="0">
              <a:solidFill>
                <a:srgbClr val="002060"/>
              </a:solidFill>
              <a:latin typeface="Segoe UI" panose="020B0502040204020203" pitchFamily="34" charset="0"/>
              <a:cs typeface="Segoe UI" panose="020B0502040204020203" pitchFamily="34" charset="0"/>
            </a:endParaRPr>
          </a:p>
        </p:txBody>
      </p:sp>
      <p:sp>
        <p:nvSpPr>
          <p:cNvPr id="9" name="CuadroTexto 8"/>
          <p:cNvSpPr txBox="1"/>
          <p:nvPr/>
        </p:nvSpPr>
        <p:spPr>
          <a:xfrm>
            <a:off x="3591201" y="1916545"/>
            <a:ext cx="2484894" cy="830997"/>
          </a:xfrm>
          <a:prstGeom prst="rect">
            <a:avLst/>
          </a:prstGeom>
          <a:noFill/>
        </p:spPr>
        <p:txBody>
          <a:bodyPr wrap="square" rtlCol="0">
            <a:spAutoFit/>
          </a:bodyPr>
          <a:lstStyle/>
          <a:p>
            <a:r>
              <a:rPr lang="en-US" sz="1200" dirty="0" smtClean="0">
                <a:solidFill>
                  <a:srgbClr val="002060"/>
                </a:solidFill>
                <a:latin typeface="Segoe UI" panose="020B0502040204020203" pitchFamily="34" charset="0"/>
                <a:cs typeface="Segoe UI" panose="020B0502040204020203" pitchFamily="34" charset="0"/>
              </a:rPr>
              <a:t>Known</a:t>
            </a:r>
          </a:p>
          <a:p>
            <a:r>
              <a:rPr lang="en-US" sz="1200" dirty="0" smtClean="0">
                <a:solidFill>
                  <a:srgbClr val="002060"/>
                </a:solidFill>
                <a:latin typeface="Segoe UI" panose="020B0502040204020203" pitchFamily="34" charset="0"/>
                <a:cs typeface="Segoe UI" panose="020B0502040204020203" pitchFamily="34" charset="0"/>
              </a:rPr>
              <a:t>Variation in its materials or concentration</a:t>
            </a:r>
          </a:p>
          <a:p>
            <a:r>
              <a:rPr lang="en-US" sz="1200" dirty="0" smtClean="0">
                <a:solidFill>
                  <a:srgbClr val="002060"/>
                </a:solidFill>
                <a:latin typeface="Segoe UI" panose="020B0502040204020203" pitchFamily="34" charset="0"/>
                <a:cs typeface="Segoe UI" panose="020B0502040204020203" pitchFamily="34" charset="0"/>
              </a:rPr>
              <a:t>Introduced in the body – 30 days</a:t>
            </a:r>
            <a:endParaRPr lang="en-US" sz="1200" dirty="0">
              <a:solidFill>
                <a:srgbClr val="002060"/>
              </a:solidFill>
              <a:latin typeface="Segoe UI" panose="020B0502040204020203" pitchFamily="34" charset="0"/>
              <a:cs typeface="Segoe UI" panose="020B0502040204020203" pitchFamily="34" charset="0"/>
            </a:endParaRPr>
          </a:p>
        </p:txBody>
      </p:sp>
      <p:sp>
        <p:nvSpPr>
          <p:cNvPr id="10" name="CuadroTexto 9"/>
          <p:cNvSpPr txBox="1"/>
          <p:nvPr/>
        </p:nvSpPr>
        <p:spPr>
          <a:xfrm>
            <a:off x="6469828" y="4392191"/>
            <a:ext cx="2466400" cy="1015663"/>
          </a:xfrm>
          <a:prstGeom prst="rect">
            <a:avLst/>
          </a:prstGeom>
          <a:noFill/>
        </p:spPr>
        <p:txBody>
          <a:bodyPr wrap="square" rtlCol="0">
            <a:spAutoFit/>
          </a:bodyPr>
          <a:lstStyle/>
          <a:p>
            <a:r>
              <a:rPr lang="en-US" sz="1200" dirty="0" smtClean="0">
                <a:solidFill>
                  <a:srgbClr val="002060"/>
                </a:solidFill>
                <a:latin typeface="Segoe UI" panose="020B0502040204020203" pitchFamily="34" charset="0"/>
                <a:cs typeface="Segoe UI" panose="020B0502040204020203" pitchFamily="34" charset="0"/>
              </a:rPr>
              <a:t>New </a:t>
            </a:r>
          </a:p>
          <a:p>
            <a:r>
              <a:rPr lang="en-US" sz="1200" dirty="0" smtClean="0">
                <a:solidFill>
                  <a:srgbClr val="002060"/>
                </a:solidFill>
                <a:latin typeface="Segoe UI" panose="020B0502040204020203" pitchFamily="34" charset="0"/>
                <a:cs typeface="Segoe UI" panose="020B0502040204020203" pitchFamily="34" charset="0"/>
              </a:rPr>
              <a:t>Recently accepted</a:t>
            </a:r>
          </a:p>
          <a:p>
            <a:r>
              <a:rPr lang="en-US" sz="1200" dirty="0" smtClean="0">
                <a:solidFill>
                  <a:srgbClr val="002060"/>
                </a:solidFill>
                <a:latin typeface="Segoe UI" panose="020B0502040204020203" pitchFamily="34" charset="0"/>
                <a:cs typeface="Segoe UI" panose="020B0502040204020203" pitchFamily="34" charset="0"/>
              </a:rPr>
              <a:t>Introduced in the body +30 days</a:t>
            </a:r>
          </a:p>
          <a:p>
            <a:endParaRPr lang="en-US" sz="1200" dirty="0" smtClean="0">
              <a:solidFill>
                <a:srgbClr val="002060"/>
              </a:solidFill>
              <a:latin typeface="Segoe UI" panose="020B0502040204020203" pitchFamily="34" charset="0"/>
              <a:cs typeface="Segoe UI" panose="020B0502040204020203" pitchFamily="34" charset="0"/>
            </a:endParaRPr>
          </a:p>
          <a:p>
            <a:endParaRPr lang="en-US" sz="1200" dirty="0">
              <a:solidFill>
                <a:srgbClr val="002060"/>
              </a:solidFill>
              <a:latin typeface="Segoe UI" panose="020B0502040204020203" pitchFamily="34" charset="0"/>
              <a:cs typeface="Segoe UI" panose="020B0502040204020203" pitchFamily="34" charset="0"/>
            </a:endParaRPr>
          </a:p>
        </p:txBody>
      </p:sp>
      <p:sp>
        <p:nvSpPr>
          <p:cNvPr id="11" name="CuadroTexto 10"/>
          <p:cNvSpPr txBox="1"/>
          <p:nvPr/>
        </p:nvSpPr>
        <p:spPr>
          <a:xfrm>
            <a:off x="3928806" y="5714989"/>
            <a:ext cx="4282150" cy="830997"/>
          </a:xfrm>
          <a:prstGeom prst="rect">
            <a:avLst/>
          </a:prstGeom>
          <a:noFill/>
        </p:spPr>
        <p:txBody>
          <a:bodyPr wrap="square" rtlCol="0">
            <a:spAutoFit/>
          </a:bodyPr>
          <a:lstStyle/>
          <a:p>
            <a:r>
              <a:rPr lang="en-US" sz="1200" dirty="0" smtClean="0">
                <a:solidFill>
                  <a:srgbClr val="002060"/>
                </a:solidFill>
                <a:latin typeface="Segoe UI" panose="020B0502040204020203" pitchFamily="34" charset="0"/>
                <a:cs typeface="Segoe UI" panose="020B0502040204020203" pitchFamily="34" charset="0"/>
              </a:rPr>
              <a:t>Safety and proven effectiveness</a:t>
            </a:r>
          </a:p>
          <a:p>
            <a:r>
              <a:rPr lang="en-US" sz="1200" dirty="0" smtClean="0">
                <a:solidFill>
                  <a:srgbClr val="002060"/>
                </a:solidFill>
                <a:latin typeface="Segoe UI" panose="020B0502040204020203" pitchFamily="34" charset="0"/>
                <a:cs typeface="Segoe UI" panose="020B0502040204020203" pitchFamily="34" charset="0"/>
              </a:rPr>
              <a:t>N/A: sterile presentation, diagnosis, life support</a:t>
            </a:r>
          </a:p>
          <a:p>
            <a:r>
              <a:rPr lang="en-US" sz="1200" dirty="0" smtClean="0">
                <a:solidFill>
                  <a:srgbClr val="002060"/>
                </a:solidFill>
                <a:latin typeface="Segoe UI" panose="020B0502040204020203" pitchFamily="34" charset="0"/>
                <a:cs typeface="Segoe UI" panose="020B0502040204020203" pitchFamily="34" charset="0"/>
              </a:rPr>
              <a:t>Use does not result in physical injuries</a:t>
            </a:r>
          </a:p>
          <a:p>
            <a:endParaRPr lang="en-US" sz="1200" dirty="0">
              <a:solidFill>
                <a:srgbClr val="002060"/>
              </a:solidFill>
              <a:latin typeface="Segoe UI" panose="020B0502040204020203" pitchFamily="34" charset="0"/>
              <a:cs typeface="Segoe UI" panose="020B0502040204020203" pitchFamily="34" charset="0"/>
            </a:endParaRPr>
          </a:p>
        </p:txBody>
      </p:sp>
      <p:sp>
        <p:nvSpPr>
          <p:cNvPr id="12" name="CuadroTexto 11"/>
          <p:cNvSpPr txBox="1"/>
          <p:nvPr/>
        </p:nvSpPr>
        <p:spPr>
          <a:xfrm>
            <a:off x="302971" y="5679104"/>
            <a:ext cx="1957457" cy="1015663"/>
          </a:xfrm>
          <a:prstGeom prst="rect">
            <a:avLst/>
          </a:prstGeom>
          <a:noFill/>
        </p:spPr>
        <p:txBody>
          <a:bodyPr wrap="square" rtlCol="0">
            <a:spAutoFit/>
          </a:bodyPr>
          <a:lstStyle/>
          <a:p>
            <a:r>
              <a:rPr lang="en-US" sz="1200" b="1" dirty="0" smtClean="0">
                <a:solidFill>
                  <a:srgbClr val="002060"/>
                </a:solidFill>
                <a:latin typeface="Segoe UI" panose="020B0502040204020203" pitchFamily="34" charset="0"/>
                <a:cs typeface="Segoe UI" panose="020B0502040204020203" pitchFamily="34" charset="0"/>
              </a:rPr>
              <a:t>Used in medical practice but does not meet the definition of Medical Device (auxiliaries)</a:t>
            </a:r>
          </a:p>
          <a:p>
            <a:endParaRPr lang="en-US" sz="1200" b="1" dirty="0">
              <a:solidFill>
                <a:srgbClr val="002060"/>
              </a:solidFill>
              <a:latin typeface="Segoe UI" panose="020B0502040204020203" pitchFamily="34" charset="0"/>
              <a:cs typeface="Segoe UI" panose="020B0502040204020203" pitchFamily="34" charset="0"/>
            </a:endParaRPr>
          </a:p>
        </p:txBody>
      </p:sp>
      <p:pic>
        <p:nvPicPr>
          <p:cNvPr id="13"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70861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Shape 185"/>
          <p:cNvSpPr txBox="1">
            <a:spLocks noGrp="1"/>
          </p:cNvSpPr>
          <p:nvPr>
            <p:ph type="title"/>
          </p:nvPr>
        </p:nvSpPr>
        <p:spPr>
          <a:xfrm>
            <a:off x="286603" y="663757"/>
            <a:ext cx="8389853" cy="910499"/>
          </a:xfrm>
          <a:prstGeom prst="rect">
            <a:avLst/>
          </a:prstGeom>
        </p:spPr>
        <p:txBody>
          <a:bodyPr lIns="91425" tIns="91425" rIns="91425" bIns="91425" anchor="b" anchorCtr="0">
            <a:noAutofit/>
          </a:bodyPr>
          <a:lstStyle/>
          <a:p>
            <a:pPr lvl="0">
              <a:spcBef>
                <a:spcPts val="0"/>
              </a:spcBef>
              <a:buNone/>
            </a:pPr>
            <a:r>
              <a:rPr lang="en" sz="2800" dirty="0" smtClean="0"/>
              <a:t>CLASIFICATION: FUNCTION / INDICATION OF USE</a:t>
            </a:r>
            <a:endParaRPr lang="en" sz="2800" dirty="0"/>
          </a:p>
        </p:txBody>
      </p:sp>
      <p:graphicFrame>
        <p:nvGraphicFramePr>
          <p:cNvPr id="3" name="Diagrama 2"/>
          <p:cNvGraphicFramePr/>
          <p:nvPr>
            <p:extLst>
              <p:ext uri="{D42A27DB-BD31-4B8C-83A1-F6EECF244321}">
                <p14:modId xmlns:p14="http://schemas.microsoft.com/office/powerpoint/2010/main" val="1188183892"/>
              </p:ext>
            </p:extLst>
          </p:nvPr>
        </p:nvGraphicFramePr>
        <p:xfrm>
          <a:off x="611560" y="2132856"/>
          <a:ext cx="7957864"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pic>
        <p:nvPicPr>
          <p:cNvPr id="5" name="Imagen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168297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1888232"/>
            <a:ext cx="8061520" cy="1828800"/>
          </a:xfrm>
        </p:spPr>
        <p:txBody>
          <a:bodyPr>
            <a:normAutofit/>
          </a:bodyPr>
          <a:lstStyle/>
          <a:p>
            <a:r>
              <a:rPr lang="es-MX" sz="3200" dirty="0" smtClean="0">
                <a:latin typeface="Segoe UI" panose="020B0502040204020203" pitchFamily="34" charset="0"/>
                <a:cs typeface="Segoe UI" panose="020B0502040204020203" pitchFamily="34" charset="0"/>
              </a:rPr>
              <a:t>FAMILY GROUPING FOR MEDICAL DEVICES</a:t>
            </a:r>
            <a:endParaRPr lang="es-MX" sz="3200" dirty="0">
              <a:latin typeface="Segoe UI" panose="020B0502040204020203" pitchFamily="34" charset="0"/>
              <a:cs typeface="Segoe UI" panose="020B0502040204020203" pitchFamily="34"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365104"/>
            <a:ext cx="2271746" cy="2271746"/>
          </a:xfrm>
          <a:prstGeom prst="rect">
            <a:avLst/>
          </a:prstGeom>
        </p:spPr>
      </p:pic>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l="23629" t="14731" r="5256" b="57081"/>
          <a:stretch/>
        </p:blipFill>
        <p:spPr>
          <a:xfrm>
            <a:off x="811328" y="2060848"/>
            <a:ext cx="7807681" cy="501234"/>
          </a:xfrm>
          <a:prstGeom prst="rect">
            <a:avLst/>
          </a:prstGeom>
        </p:spPr>
      </p:pic>
      <p:sp>
        <p:nvSpPr>
          <p:cNvPr id="5" name="Subtítulo 4"/>
          <p:cNvSpPr>
            <a:spLocks noGrp="1"/>
          </p:cNvSpPr>
          <p:nvPr>
            <p:ph type="subTitle" idx="1"/>
          </p:nvPr>
        </p:nvSpPr>
        <p:spPr>
          <a:xfrm>
            <a:off x="647333" y="3717032"/>
            <a:ext cx="7854696" cy="1752600"/>
          </a:xfrm>
        </p:spPr>
        <p:txBody>
          <a:bodyPr>
            <a:normAutofit/>
          </a:bodyPr>
          <a:lstStyle/>
          <a:p>
            <a:r>
              <a:rPr lang="es-MX" sz="2000" dirty="0" smtClean="0">
                <a:latin typeface="Segoe UI" panose="020B0502040204020203" pitchFamily="34" charset="0"/>
                <a:cs typeface="Segoe UI" panose="020B0502040204020203" pitchFamily="34" charset="0"/>
              </a:rPr>
              <a:t>Fuente: Suplemento de Dispositivos Médicos de la Farmacopea de los Estados Unidos Mexicanos</a:t>
            </a:r>
            <a:endParaRPr lang="es-MX" sz="2000" dirty="0">
              <a:latin typeface="Segoe UI" panose="020B0502040204020203" pitchFamily="34" charset="0"/>
              <a:cs typeface="Segoe UI" panose="020B0502040204020203" pitchFamily="34" charset="0"/>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5105578"/>
            <a:ext cx="3664739" cy="1084024"/>
          </a:xfrm>
          <a:prstGeom prst="rect">
            <a:avLst/>
          </a:prstGeom>
        </p:spPr>
      </p:pic>
    </p:spTree>
    <p:extLst>
      <p:ext uri="{BB962C8B-B14F-4D97-AF65-F5344CB8AC3E}">
        <p14:creationId xmlns:p14="http://schemas.microsoft.com/office/powerpoint/2010/main" val="1294197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3703" y="948218"/>
            <a:ext cx="6756162" cy="586762"/>
          </a:xfrm>
        </p:spPr>
        <p:txBody>
          <a:bodyPr>
            <a:normAutofit fontScale="90000"/>
          </a:bodyPr>
          <a:lstStyle/>
          <a:p>
            <a:r>
              <a:rPr lang="en-US" sz="3600" dirty="0" smtClean="0"/>
              <a:t>DIAGNOSTIC AGENTS (IVDs)</a:t>
            </a:r>
            <a:endParaRPr lang="en-US" sz="3600" dirty="0"/>
          </a:p>
        </p:txBody>
      </p:sp>
      <p:sp>
        <p:nvSpPr>
          <p:cNvPr id="5" name="4 Rectángulo"/>
          <p:cNvSpPr/>
          <p:nvPr/>
        </p:nvSpPr>
        <p:spPr>
          <a:xfrm>
            <a:off x="406120" y="1804643"/>
            <a:ext cx="6038088" cy="338554"/>
          </a:xfrm>
          <a:prstGeom prst="rect">
            <a:avLst/>
          </a:prstGeom>
        </p:spPr>
        <p:txBody>
          <a:bodyPr wrap="square">
            <a:spAutoFit/>
          </a:bodyPr>
          <a:lstStyle/>
          <a:p>
            <a:pPr algn="just"/>
            <a:r>
              <a:rPr lang="es-MX" sz="1600" b="1" dirty="0" smtClean="0">
                <a:latin typeface="Segoe UI" panose="020B0502040204020203" pitchFamily="34" charset="0"/>
                <a:cs typeface="Segoe UI" panose="020B0502040204020203" pitchFamily="34" charset="0"/>
              </a:rPr>
              <a:t>1. REAGENT KIT OR PACKAGE </a:t>
            </a:r>
            <a:endParaRPr lang="es-MX" sz="1600" b="1" dirty="0">
              <a:latin typeface="Segoe UI" panose="020B0502040204020203" pitchFamily="34" charset="0"/>
              <a:cs typeface="Segoe UI" panose="020B0502040204020203" pitchFamily="34" charset="0"/>
            </a:endParaRPr>
          </a:p>
        </p:txBody>
      </p:sp>
      <p:sp>
        <p:nvSpPr>
          <p:cNvPr id="6" name="5 Rectángulo"/>
          <p:cNvSpPr/>
          <p:nvPr/>
        </p:nvSpPr>
        <p:spPr>
          <a:xfrm>
            <a:off x="4283968" y="2497666"/>
            <a:ext cx="3960440" cy="1569660"/>
          </a:xfrm>
          <a:prstGeom prst="rect">
            <a:avLst/>
          </a:prstGeom>
        </p:spPr>
        <p:txBody>
          <a:bodyPr wrap="square">
            <a:spAutoFit/>
          </a:bodyPr>
          <a:lstStyle/>
          <a:p>
            <a:pPr algn="just"/>
            <a:r>
              <a:rPr lang="en-US" sz="1600" b="1" dirty="0" smtClean="0">
                <a:latin typeface="Segoe UI" panose="020B0502040204020203" pitchFamily="34" charset="0"/>
                <a:cs typeface="Segoe UI" panose="020B0502040204020203" pitchFamily="34" charset="0"/>
              </a:rPr>
              <a:t>Group:</a:t>
            </a:r>
          </a:p>
          <a:p>
            <a:pPr marL="285750" indent="-285750" algn="just">
              <a:buFontTx/>
              <a:buChar char="-"/>
            </a:pPr>
            <a:r>
              <a:rPr lang="en-US" sz="1600" dirty="0" smtClean="0">
                <a:latin typeface="Segoe UI" panose="020B0502040204020203" pitchFamily="34" charset="0"/>
                <a:cs typeface="Segoe UI" panose="020B0502040204020203" pitchFamily="34" charset="0"/>
              </a:rPr>
              <a:t>Reagents</a:t>
            </a:r>
          </a:p>
          <a:p>
            <a:pPr marL="285750" indent="-285750" algn="just">
              <a:buFontTx/>
              <a:buChar char="-"/>
            </a:pPr>
            <a:r>
              <a:rPr lang="en-US" sz="1600" dirty="0" smtClean="0">
                <a:latin typeface="Segoe UI" panose="020B0502040204020203" pitchFamily="34" charset="0"/>
                <a:cs typeface="Segoe UI" panose="020B0502040204020203" pitchFamily="34" charset="0"/>
              </a:rPr>
              <a:t>Controls</a:t>
            </a:r>
          </a:p>
          <a:p>
            <a:pPr marL="285750" indent="-285750" algn="just">
              <a:buFontTx/>
              <a:buChar char="-"/>
            </a:pPr>
            <a:r>
              <a:rPr lang="en-US" sz="1600" dirty="0" smtClean="0">
                <a:latin typeface="Segoe UI" panose="020B0502040204020203" pitchFamily="34" charset="0"/>
                <a:cs typeface="Segoe UI" panose="020B0502040204020203" pitchFamily="34" charset="0"/>
              </a:rPr>
              <a:t>Calibrators</a:t>
            </a:r>
          </a:p>
          <a:p>
            <a:pPr marL="285750" indent="-285750" algn="just">
              <a:buFontTx/>
              <a:buChar char="-"/>
            </a:pPr>
            <a:r>
              <a:rPr lang="en-US" sz="1600" dirty="0" smtClean="0">
                <a:latin typeface="Segoe UI" panose="020B0502040204020203" pitchFamily="34" charset="0"/>
                <a:cs typeface="Segoe UI" panose="020B0502040204020203" pitchFamily="34" charset="0"/>
              </a:rPr>
              <a:t>Buffers</a:t>
            </a:r>
          </a:p>
          <a:p>
            <a:pPr marL="285750" indent="-285750" algn="just">
              <a:buFontTx/>
              <a:buChar char="-"/>
            </a:pPr>
            <a:r>
              <a:rPr lang="en-US" sz="1600" dirty="0" smtClean="0">
                <a:latin typeface="Segoe UI" panose="020B0502040204020203" pitchFamily="34" charset="0"/>
                <a:cs typeface="Segoe UI" panose="020B0502040204020203" pitchFamily="34" charset="0"/>
              </a:rPr>
              <a:t>Solutions </a:t>
            </a: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pic>
        <p:nvPicPr>
          <p:cNvPr id="1026" name="Picture 2" descr="Image result for KIT AGENTES DE DIAGNOSTICO"/>
          <p:cNvPicPr>
            <a:picLocks noChangeAspect="1" noChangeArrowheads="1"/>
          </p:cNvPicPr>
          <p:nvPr/>
        </p:nvPicPr>
        <p:blipFill rotWithShape="1">
          <a:blip r:embed="rId3">
            <a:extLst>
              <a:ext uri="{28A0092B-C50C-407E-A947-70E740481C1C}">
                <a14:useLocalDpi xmlns:a14="http://schemas.microsoft.com/office/drawing/2010/main" val="0"/>
              </a:ext>
            </a:extLst>
          </a:blip>
          <a:srcRect l="4018" t="6700" r="6653" b="11909"/>
          <a:stretch/>
        </p:blipFill>
        <p:spPr bwMode="auto">
          <a:xfrm>
            <a:off x="406120" y="2497666"/>
            <a:ext cx="3630290" cy="3307598"/>
          </a:xfrm>
          <a:prstGeom prst="rect">
            <a:avLst/>
          </a:prstGeom>
          <a:noFill/>
          <a:extLst>
            <a:ext uri="{909E8E84-426E-40DD-AFC4-6F175D3DCCD1}">
              <a14:hiddenFill xmlns:a14="http://schemas.microsoft.com/office/drawing/2010/main">
                <a:solidFill>
                  <a:srgbClr val="FFFFFF"/>
                </a:solidFill>
              </a14:hiddenFill>
            </a:ext>
          </a:extLst>
        </p:spPr>
      </p:pic>
      <p:sp>
        <p:nvSpPr>
          <p:cNvPr id="11" name="5 Rectángulo"/>
          <p:cNvSpPr/>
          <p:nvPr/>
        </p:nvSpPr>
        <p:spPr>
          <a:xfrm>
            <a:off x="4192948" y="4653136"/>
            <a:ext cx="4752528" cy="1323439"/>
          </a:xfrm>
          <a:prstGeom prst="rect">
            <a:avLst/>
          </a:prstGeom>
        </p:spPr>
        <p:txBody>
          <a:bodyPr wrap="square">
            <a:spAutoFit/>
          </a:bodyPr>
          <a:lstStyle/>
          <a:p>
            <a:pPr algn="just"/>
            <a:r>
              <a:rPr lang="en-US" sz="1600" b="1" dirty="0" smtClean="0">
                <a:latin typeface="Segoe UI" panose="020B0502040204020203" pitchFamily="34" charset="0"/>
                <a:cs typeface="Segoe UI" panose="020B0502040204020203" pitchFamily="34" charset="0"/>
              </a:rPr>
              <a:t>Criteria:</a:t>
            </a:r>
          </a:p>
          <a:p>
            <a:pPr marL="285750" indent="-285750" algn="just">
              <a:buFontTx/>
              <a:buChar char="-"/>
            </a:pPr>
            <a:r>
              <a:rPr lang="en-US" sz="1600" dirty="0" smtClean="0">
                <a:latin typeface="Segoe UI" panose="020B0502040204020203" pitchFamily="34" charset="0"/>
                <a:cs typeface="Segoe UI" panose="020B0502040204020203" pitchFamily="34" charset="0"/>
              </a:rPr>
              <a:t>Same determination / identification</a:t>
            </a:r>
          </a:p>
          <a:p>
            <a:pPr marL="285750" indent="-285750" algn="just">
              <a:buFontTx/>
              <a:buChar char="-"/>
            </a:pPr>
            <a:r>
              <a:rPr lang="en-US" sz="1600" dirty="0" smtClean="0">
                <a:latin typeface="Segoe UI" panose="020B0502040204020203" pitchFamily="34" charset="0"/>
                <a:cs typeface="Segoe UI" panose="020B0502040204020203" pitchFamily="34" charset="0"/>
              </a:rPr>
              <a:t>For the same </a:t>
            </a:r>
            <a:r>
              <a:rPr lang="en-US" sz="1600" dirty="0" err="1" smtClean="0">
                <a:latin typeface="Segoe UI" panose="020B0502040204020203" pitchFamily="34" charset="0"/>
                <a:cs typeface="Segoe UI" panose="020B0502040204020203" pitchFamily="34" charset="0"/>
              </a:rPr>
              <a:t>analyte</a:t>
            </a:r>
            <a:r>
              <a:rPr lang="en-US" sz="1600" dirty="0" smtClean="0">
                <a:latin typeface="Segoe UI" panose="020B0502040204020203" pitchFamily="34" charset="0"/>
                <a:cs typeface="Segoe UI" panose="020B0502040204020203" pitchFamily="34" charset="0"/>
              </a:rPr>
              <a:t> or parameter</a:t>
            </a:r>
          </a:p>
          <a:p>
            <a:pPr marL="285750" indent="-285750" algn="just">
              <a:buFontTx/>
              <a:buChar char="-"/>
            </a:pPr>
            <a:r>
              <a:rPr lang="en-US" sz="1600" dirty="0" smtClean="0">
                <a:latin typeface="Segoe UI" panose="020B0502040204020203" pitchFamily="34" charset="0"/>
                <a:cs typeface="Segoe UI" panose="020B0502040204020203" pitchFamily="34" charset="0"/>
              </a:rPr>
              <a:t>Same analysis method (clinical chemistry, colorimetric, spectrophotometry, </a:t>
            </a:r>
            <a:r>
              <a:rPr lang="en-US" sz="1600" dirty="0" err="1" smtClean="0">
                <a:latin typeface="Segoe UI" panose="020B0502040204020203" pitchFamily="34" charset="0"/>
                <a:cs typeface="Segoe UI" panose="020B0502040204020203" pitchFamily="34" charset="0"/>
              </a:rPr>
              <a:t>etc</a:t>
            </a:r>
            <a:r>
              <a:rPr lang="en-US" sz="1600" dirty="0" smtClean="0">
                <a:latin typeface="Segoe UI" panose="020B0502040204020203" pitchFamily="34" charset="0"/>
                <a:cs typeface="Segoe UI" panose="020B0502040204020203" pitchFamily="34" charset="0"/>
              </a:rPr>
              <a:t>)</a:t>
            </a: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2811701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3703" y="948218"/>
            <a:ext cx="6756162" cy="586762"/>
          </a:xfrm>
        </p:spPr>
        <p:txBody>
          <a:bodyPr>
            <a:normAutofit fontScale="90000"/>
          </a:bodyPr>
          <a:lstStyle/>
          <a:p>
            <a:r>
              <a:rPr lang="en-US" sz="3600" dirty="0"/>
              <a:t>DIAGNOSTIC AGENTS (IVDs)</a:t>
            </a:r>
            <a:endParaRPr lang="es-MX" sz="3600" dirty="0"/>
          </a:p>
        </p:txBody>
      </p:sp>
      <p:sp>
        <p:nvSpPr>
          <p:cNvPr id="5" name="4 Rectángulo"/>
          <p:cNvSpPr/>
          <p:nvPr/>
        </p:nvSpPr>
        <p:spPr>
          <a:xfrm>
            <a:off x="406120" y="1804643"/>
            <a:ext cx="7046200" cy="369332"/>
          </a:xfrm>
          <a:prstGeom prst="rect">
            <a:avLst/>
          </a:prstGeom>
        </p:spPr>
        <p:txBody>
          <a:bodyPr wrap="square">
            <a:spAutoFit/>
          </a:bodyPr>
          <a:lstStyle/>
          <a:p>
            <a:pPr algn="just"/>
            <a:r>
              <a:rPr lang="es-MX" b="1" dirty="0" smtClean="0">
                <a:latin typeface="Segoe UI" panose="020B0502040204020203" pitchFamily="34" charset="0"/>
                <a:cs typeface="Segoe UI" panose="020B0502040204020203" pitchFamily="34" charset="0"/>
              </a:rPr>
              <a:t>2. </a:t>
            </a:r>
            <a:r>
              <a:rPr lang="es-MX" sz="1600" b="1" dirty="0" smtClean="0">
                <a:latin typeface="Segoe UI" panose="020B0502040204020203" pitchFamily="34" charset="0"/>
                <a:cs typeface="Segoe UI" panose="020B0502040204020203" pitchFamily="34" charset="0"/>
              </a:rPr>
              <a:t>GLUCOMETERS AND OTHER DIAGNOSTIC EQUIPMENT</a:t>
            </a:r>
            <a:endParaRPr lang="es-MX" b="1" dirty="0">
              <a:latin typeface="Segoe UI" panose="020B0502040204020203" pitchFamily="34" charset="0"/>
              <a:cs typeface="Segoe UI" panose="020B0502040204020203" pitchFamily="34" charset="0"/>
            </a:endParaRPr>
          </a:p>
        </p:txBody>
      </p:sp>
      <p:sp>
        <p:nvSpPr>
          <p:cNvPr id="6" name="5 Rectángulo"/>
          <p:cNvSpPr/>
          <p:nvPr/>
        </p:nvSpPr>
        <p:spPr>
          <a:xfrm>
            <a:off x="4283968" y="2443638"/>
            <a:ext cx="3960440" cy="1077218"/>
          </a:xfrm>
          <a:prstGeom prst="rect">
            <a:avLst/>
          </a:prstGeom>
        </p:spPr>
        <p:txBody>
          <a:bodyPr wrap="square">
            <a:spAutoFit/>
          </a:bodyPr>
          <a:lstStyle/>
          <a:p>
            <a:pPr algn="just"/>
            <a:r>
              <a:rPr lang="en-US" sz="1600" b="1" dirty="0" smtClean="0">
                <a:latin typeface="Segoe UI" panose="020B0502040204020203" pitchFamily="34" charset="0"/>
                <a:cs typeface="Segoe UI" panose="020B0502040204020203" pitchFamily="34" charset="0"/>
              </a:rPr>
              <a:t>Group:</a:t>
            </a:r>
          </a:p>
          <a:p>
            <a:pPr marL="285750" indent="-285750" algn="just">
              <a:buFontTx/>
              <a:buChar char="-"/>
            </a:pPr>
            <a:r>
              <a:rPr lang="en-US" sz="1600" dirty="0" smtClean="0">
                <a:latin typeface="Segoe UI" panose="020B0502040204020203" pitchFamily="34" charset="0"/>
                <a:cs typeface="Segoe UI" panose="020B0502040204020203" pitchFamily="34" charset="0"/>
              </a:rPr>
              <a:t>Test strips</a:t>
            </a:r>
          </a:p>
          <a:p>
            <a:pPr marL="285750" indent="-285750" algn="just">
              <a:buFontTx/>
              <a:buChar char="-"/>
            </a:pPr>
            <a:r>
              <a:rPr lang="en-US" sz="1600" dirty="0" smtClean="0">
                <a:latin typeface="Segoe UI" panose="020B0502040204020203" pitchFamily="34" charset="0"/>
                <a:cs typeface="Segoe UI" panose="020B0502040204020203" pitchFamily="34" charset="0"/>
              </a:rPr>
              <a:t>Control</a:t>
            </a:r>
          </a:p>
          <a:p>
            <a:pPr marL="285750" indent="-285750" algn="just">
              <a:buFontTx/>
              <a:buChar char="-"/>
            </a:pPr>
            <a:r>
              <a:rPr lang="en-US" sz="1600" dirty="0" smtClean="0">
                <a:latin typeface="Segoe UI" panose="020B0502040204020203" pitchFamily="34" charset="0"/>
                <a:cs typeface="Segoe UI" panose="020B0502040204020203" pitchFamily="34" charset="0"/>
              </a:rPr>
              <a:t>Calibrator  </a:t>
            </a: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sp>
        <p:nvSpPr>
          <p:cNvPr id="11" name="5 Rectángulo"/>
          <p:cNvSpPr/>
          <p:nvPr/>
        </p:nvSpPr>
        <p:spPr>
          <a:xfrm>
            <a:off x="4192948" y="3793407"/>
            <a:ext cx="4752528" cy="830997"/>
          </a:xfrm>
          <a:prstGeom prst="rect">
            <a:avLst/>
          </a:prstGeom>
        </p:spPr>
        <p:txBody>
          <a:bodyPr wrap="square">
            <a:spAutoFit/>
          </a:bodyPr>
          <a:lstStyle/>
          <a:p>
            <a:pPr algn="just"/>
            <a:r>
              <a:rPr lang="en-US" sz="1600" b="1" dirty="0" smtClean="0">
                <a:latin typeface="Segoe UI" panose="020B0502040204020203" pitchFamily="34" charset="0"/>
                <a:cs typeface="Segoe UI" panose="020B0502040204020203" pitchFamily="34" charset="0"/>
              </a:rPr>
              <a:t>Criteria:</a:t>
            </a:r>
          </a:p>
          <a:p>
            <a:pPr marL="285750" indent="-285750" algn="just">
              <a:buFontTx/>
              <a:buChar char="-"/>
            </a:pPr>
            <a:r>
              <a:rPr lang="en-US" sz="1600" dirty="0" smtClean="0">
                <a:latin typeface="Segoe UI" panose="020B0502040204020203" pitchFamily="34" charset="0"/>
                <a:cs typeface="Segoe UI" panose="020B0502040204020203" pitchFamily="34" charset="0"/>
              </a:rPr>
              <a:t>Only if all of them are used in the same equipment</a:t>
            </a:r>
          </a:p>
        </p:txBody>
      </p:sp>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8820" t="5040" r="4240" b="5501"/>
          <a:stretch/>
        </p:blipFill>
        <p:spPr bwMode="auto">
          <a:xfrm>
            <a:off x="539552" y="2441469"/>
            <a:ext cx="3406475" cy="3505214"/>
          </a:xfrm>
          <a:prstGeom prst="rect">
            <a:avLst/>
          </a:prstGeom>
          <a:noFill/>
          <a:extLst>
            <a:ext uri="{909E8E84-426E-40DD-AFC4-6F175D3DCCD1}">
              <a14:hiddenFill xmlns:a14="http://schemas.microsoft.com/office/drawing/2010/main">
                <a:solidFill>
                  <a:srgbClr val="FFFFFF"/>
                </a:solidFill>
              </a14:hiddenFill>
            </a:ext>
          </a:extLst>
        </p:spPr>
      </p:pic>
      <p:sp>
        <p:nvSpPr>
          <p:cNvPr id="10" name="5 Rectángulo"/>
          <p:cNvSpPr/>
          <p:nvPr/>
        </p:nvSpPr>
        <p:spPr>
          <a:xfrm>
            <a:off x="4314234" y="4551256"/>
            <a:ext cx="4752528" cy="1077218"/>
          </a:xfrm>
          <a:prstGeom prst="rect">
            <a:avLst/>
          </a:prstGeom>
        </p:spPr>
        <p:txBody>
          <a:bodyPr wrap="square">
            <a:spAutoFit/>
          </a:bodyPr>
          <a:lstStyle/>
          <a:p>
            <a:pPr algn="just"/>
            <a:r>
              <a:rPr lang="en-US" sz="1600" b="1" dirty="0" smtClean="0">
                <a:latin typeface="Segoe UI" panose="020B0502040204020203" pitchFamily="34" charset="0"/>
                <a:cs typeface="Segoe UI" panose="020B0502040204020203" pitchFamily="34" charset="0"/>
              </a:rPr>
              <a:t>Cannot group:</a:t>
            </a:r>
          </a:p>
          <a:p>
            <a:pPr marL="285750" indent="-285750" algn="just">
              <a:buFontTx/>
              <a:buChar char="-"/>
            </a:pPr>
            <a:r>
              <a:rPr lang="en-US" sz="1600" dirty="0" smtClean="0">
                <a:latin typeface="Segoe UI" panose="020B0502040204020203" pitchFamily="34" charset="0"/>
                <a:cs typeface="Segoe UI" panose="020B0502040204020203" pitchFamily="34" charset="0"/>
              </a:rPr>
              <a:t>Lancets</a:t>
            </a:r>
            <a:r>
              <a:rPr lang="es-MX" sz="1600" dirty="0" smtClean="0">
                <a:latin typeface="Segoe UI" panose="020B0502040204020203" pitchFamily="34" charset="0"/>
                <a:cs typeface="Segoe UI" panose="020B0502040204020203" pitchFamily="34" charset="0"/>
              </a:rPr>
              <a:t> (Medical Instruments)</a:t>
            </a:r>
          </a:p>
          <a:p>
            <a:pPr marL="285750" indent="-285750" algn="just">
              <a:buFontTx/>
              <a:buChar char="-"/>
            </a:pPr>
            <a:r>
              <a:rPr lang="en-US" sz="1600" dirty="0" smtClean="0">
                <a:latin typeface="Segoe UI" panose="020B0502040204020203" pitchFamily="34" charset="0"/>
                <a:cs typeface="Segoe UI" panose="020B0502040204020203" pitchFamily="34" charset="0"/>
              </a:rPr>
              <a:t>Glucometer or self diagnostic equipment (Medical Equipment)</a:t>
            </a:r>
          </a:p>
        </p:txBody>
      </p:sp>
      <p:sp>
        <p:nvSpPr>
          <p:cNvPr id="12" name="5 Rectángulo"/>
          <p:cNvSpPr/>
          <p:nvPr/>
        </p:nvSpPr>
        <p:spPr>
          <a:xfrm>
            <a:off x="251520" y="6096123"/>
            <a:ext cx="8424936" cy="584775"/>
          </a:xfrm>
          <a:prstGeom prst="rect">
            <a:avLst/>
          </a:prstGeom>
        </p:spPr>
        <p:txBody>
          <a:bodyPr wrap="square">
            <a:spAutoFit/>
          </a:bodyPr>
          <a:lstStyle/>
          <a:p>
            <a:pPr algn="just"/>
            <a:r>
              <a:rPr lang="en-US" sz="1600" b="1" dirty="0" smtClean="0">
                <a:latin typeface="Segoe UI" panose="020B0502040204020203" pitchFamily="34" charset="0"/>
                <a:cs typeface="Segoe UI" panose="020B0502040204020203" pitchFamily="34" charset="0"/>
              </a:rPr>
              <a:t>If you want to assemble the kit, first each component must have its separate authorization and then apply for a new application asking for grouping them in a kit </a:t>
            </a:r>
            <a:endParaRPr lang="en-US" sz="1600" dirty="0" smtClean="0">
              <a:latin typeface="Segoe UI" panose="020B0502040204020203" pitchFamily="34" charset="0"/>
              <a:cs typeface="Segoe UI" panose="020B0502040204020203" pitchFamily="34" charset="0"/>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3242267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318501"/>
            <a:ext cx="2995932" cy="2738363"/>
          </a:xfrm>
        </p:spPr>
      </p:pic>
      <p:sp>
        <p:nvSpPr>
          <p:cNvPr id="5" name="4 Rectángulo"/>
          <p:cNvSpPr/>
          <p:nvPr/>
        </p:nvSpPr>
        <p:spPr>
          <a:xfrm>
            <a:off x="395536" y="5341547"/>
            <a:ext cx="8424936" cy="830997"/>
          </a:xfrm>
          <a:prstGeom prst="rect">
            <a:avLst/>
          </a:prstGeom>
        </p:spPr>
        <p:txBody>
          <a:bodyPr wrap="square">
            <a:spAutoFit/>
          </a:bodyPr>
          <a:lstStyle/>
          <a:p>
            <a:pPr algn="just"/>
            <a:r>
              <a:rPr lang="en-US" sz="1600" dirty="0" smtClean="0">
                <a:latin typeface="Segoe UI" panose="020B0502040204020203" pitchFamily="34" charset="0"/>
                <a:cs typeface="Segoe UI" panose="020B0502040204020203" pitchFamily="34" charset="0"/>
              </a:rPr>
              <a:t>Thanks to the fact that our team is made up of health professionals and health regulation experts, we are your key ally to develop regulatory strategies according to the particular characteristics of your product and aligned with your commercial strategy.</a:t>
            </a:r>
            <a:endParaRPr lang="en-US" sz="1600" dirty="0">
              <a:latin typeface="Segoe UI" panose="020B0502040204020203" pitchFamily="34" charset="0"/>
              <a:cs typeface="Segoe UI" panose="020B0502040204020203" pitchFamily="34" charset="0"/>
            </a:endParaRPr>
          </a:p>
        </p:txBody>
      </p:sp>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23629" t="14731" r="5256" b="57081"/>
          <a:stretch/>
        </p:blipFill>
        <p:spPr>
          <a:xfrm>
            <a:off x="658557" y="1124905"/>
            <a:ext cx="7807681" cy="501234"/>
          </a:xfrm>
          <a:prstGeom prst="rect">
            <a:avLst/>
          </a:prstGeom>
        </p:spPr>
      </p:pic>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sp>
        <p:nvSpPr>
          <p:cNvPr id="10" name="5 Rectángulo"/>
          <p:cNvSpPr/>
          <p:nvPr/>
        </p:nvSpPr>
        <p:spPr>
          <a:xfrm>
            <a:off x="3707904" y="2610465"/>
            <a:ext cx="4947618" cy="1631216"/>
          </a:xfrm>
          <a:prstGeom prst="rect">
            <a:avLst/>
          </a:prstGeom>
        </p:spPr>
        <p:txBody>
          <a:bodyPr wrap="square">
            <a:spAutoFit/>
          </a:bodyPr>
          <a:lstStyle/>
          <a:p>
            <a:pPr algn="just"/>
            <a:r>
              <a:rPr lang="en-US" sz="2000" dirty="0" smtClean="0">
                <a:latin typeface="Segoe UI" panose="020B0502040204020203" pitchFamily="34" charset="0"/>
                <a:cs typeface="Segoe UI" panose="020B0502040204020203" pitchFamily="34" charset="0"/>
              </a:rPr>
              <a:t>We are a consultancy that focuses on helping you place your health products and services in the Mexican market through the advice and management of your regulatory compliance.</a:t>
            </a:r>
            <a:endParaRPr lang="en-US" sz="2000" dirty="0">
              <a:latin typeface="Segoe UI" panose="020B0502040204020203" pitchFamily="34" charset="0"/>
              <a:cs typeface="Segoe UI" panose="020B0502040204020203" pitchFamily="34" charset="0"/>
            </a:endParaRPr>
          </a:p>
        </p:txBody>
      </p:sp>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905520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3703" y="948218"/>
            <a:ext cx="6756162" cy="586762"/>
          </a:xfrm>
        </p:spPr>
        <p:txBody>
          <a:bodyPr>
            <a:normAutofit fontScale="90000"/>
          </a:bodyPr>
          <a:lstStyle/>
          <a:p>
            <a:r>
              <a:rPr lang="en-US" sz="3600" dirty="0"/>
              <a:t>DIAGNOSTIC AGENTS (IVDs)</a:t>
            </a:r>
            <a:endParaRPr lang="es-MX" sz="3600" dirty="0"/>
          </a:p>
        </p:txBody>
      </p:sp>
      <p:sp>
        <p:nvSpPr>
          <p:cNvPr id="5" name="4 Rectángulo"/>
          <p:cNvSpPr/>
          <p:nvPr/>
        </p:nvSpPr>
        <p:spPr>
          <a:xfrm>
            <a:off x="406120" y="1804643"/>
            <a:ext cx="6038088" cy="338554"/>
          </a:xfrm>
          <a:prstGeom prst="rect">
            <a:avLst/>
          </a:prstGeom>
        </p:spPr>
        <p:txBody>
          <a:bodyPr wrap="square">
            <a:spAutoFit/>
          </a:bodyPr>
          <a:lstStyle/>
          <a:p>
            <a:pPr algn="just"/>
            <a:r>
              <a:rPr lang="es-MX" sz="1600" b="1" dirty="0" smtClean="0">
                <a:latin typeface="Segoe UI" panose="020B0502040204020203" pitchFamily="34" charset="0"/>
                <a:cs typeface="Segoe UI" panose="020B0502040204020203" pitchFamily="34" charset="0"/>
              </a:rPr>
              <a:t>3. CULTURE MEDIUM</a:t>
            </a:r>
            <a:endParaRPr lang="es-MX" sz="1600" b="1" dirty="0">
              <a:latin typeface="Segoe UI" panose="020B0502040204020203" pitchFamily="34" charset="0"/>
              <a:cs typeface="Segoe UI" panose="020B0502040204020203" pitchFamily="34" charset="0"/>
            </a:endParaRPr>
          </a:p>
        </p:txBody>
      </p:sp>
      <p:sp>
        <p:nvSpPr>
          <p:cNvPr id="6" name="5 Rectángulo"/>
          <p:cNvSpPr/>
          <p:nvPr/>
        </p:nvSpPr>
        <p:spPr>
          <a:xfrm>
            <a:off x="4283968" y="2497666"/>
            <a:ext cx="3960440" cy="1815882"/>
          </a:xfrm>
          <a:prstGeom prst="rect">
            <a:avLst/>
          </a:prstGeom>
        </p:spPr>
        <p:txBody>
          <a:bodyPr wrap="square">
            <a:spAutoFit/>
          </a:bodyPr>
          <a:lstStyle/>
          <a:p>
            <a:pPr algn="just"/>
            <a:r>
              <a:rPr lang="es-MX" sz="1600" b="1" dirty="0" err="1" smtClean="0">
                <a:latin typeface="Segoe UI" panose="020B0502040204020203" pitchFamily="34" charset="0"/>
                <a:cs typeface="Segoe UI" panose="020B0502040204020203" pitchFamily="34" charset="0"/>
              </a:rPr>
              <a:t>Group</a:t>
            </a:r>
            <a:r>
              <a:rPr lang="es-MX" sz="1600" b="1" dirty="0" smtClean="0">
                <a:latin typeface="Segoe UI" panose="020B0502040204020203" pitchFamily="34" charset="0"/>
                <a:cs typeface="Segoe UI" panose="020B0502040204020203" pitchFamily="34" charset="0"/>
              </a:rPr>
              <a:t>:</a:t>
            </a:r>
          </a:p>
          <a:p>
            <a:pPr algn="just"/>
            <a:r>
              <a:rPr lang="es-MX" sz="1600" dirty="0" err="1" smtClean="0">
                <a:latin typeface="Segoe UI" panose="020B0502040204020203" pitchFamily="34" charset="0"/>
                <a:cs typeface="Segoe UI" panose="020B0502040204020203" pitchFamily="34" charset="0"/>
              </a:rPr>
              <a:t>All</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the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nutritional</a:t>
            </a:r>
            <a:r>
              <a:rPr lang="es-MX" sz="1600" dirty="0" smtClean="0">
                <a:latin typeface="Segoe UI" panose="020B0502040204020203" pitchFamily="34" charset="0"/>
                <a:cs typeface="Segoe UI" panose="020B0502040204020203" pitchFamily="34" charset="0"/>
              </a:rPr>
              <a:t> material in </a:t>
            </a:r>
            <a:r>
              <a:rPr lang="es-MX" sz="1600" dirty="0" err="1" smtClean="0">
                <a:latin typeface="Segoe UI" panose="020B0502040204020203" pitchFamily="34" charset="0"/>
                <a:cs typeface="Segoe UI" panose="020B0502040204020203" pitchFamily="34" charset="0"/>
              </a:rPr>
              <a:t>which</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you</a:t>
            </a:r>
            <a:r>
              <a:rPr lang="es-MX" sz="1600" dirty="0" smtClean="0">
                <a:latin typeface="Segoe UI" panose="020B0502040204020203" pitchFamily="34" charset="0"/>
                <a:cs typeface="Segoe UI" panose="020B0502040204020203" pitchFamily="34" charset="0"/>
              </a:rPr>
              <a:t> can:</a:t>
            </a:r>
          </a:p>
          <a:p>
            <a:pPr marL="285750" indent="-285750" algn="just">
              <a:buFontTx/>
              <a:buChar char="-"/>
            </a:pPr>
            <a:r>
              <a:rPr lang="es-MX" sz="1600" dirty="0" err="1" smtClean="0">
                <a:latin typeface="Segoe UI" panose="020B0502040204020203" pitchFamily="34" charset="0"/>
                <a:cs typeface="Segoe UI" panose="020B0502040204020203" pitchFamily="34" charset="0"/>
              </a:rPr>
              <a:t>Recover</a:t>
            </a:r>
            <a:endParaRPr lang="es-MX" sz="1600" dirty="0" smtClean="0">
              <a:latin typeface="Segoe UI" panose="020B0502040204020203" pitchFamily="34" charset="0"/>
              <a:cs typeface="Segoe UI" panose="020B0502040204020203" pitchFamily="34" charset="0"/>
            </a:endParaRPr>
          </a:p>
          <a:p>
            <a:pPr marL="285750" indent="-285750" algn="just">
              <a:buFontTx/>
              <a:buChar char="-"/>
            </a:pPr>
            <a:r>
              <a:rPr lang="es-MX" sz="1600" dirty="0" err="1" smtClean="0">
                <a:latin typeface="Segoe UI" panose="020B0502040204020203" pitchFamily="34" charset="0"/>
                <a:cs typeface="Segoe UI" panose="020B0502040204020203" pitchFamily="34" charset="0"/>
              </a:rPr>
              <a:t>Multiply</a:t>
            </a:r>
            <a:endParaRPr lang="es-MX" sz="1600" dirty="0" smtClean="0">
              <a:latin typeface="Segoe UI" panose="020B0502040204020203" pitchFamily="34" charset="0"/>
              <a:cs typeface="Segoe UI" panose="020B0502040204020203" pitchFamily="34" charset="0"/>
            </a:endParaRPr>
          </a:p>
          <a:p>
            <a:pPr marL="285750" indent="-285750" algn="just">
              <a:buFontTx/>
              <a:buChar char="-"/>
            </a:pPr>
            <a:r>
              <a:rPr lang="es-MX" sz="1600" dirty="0" err="1" smtClean="0">
                <a:latin typeface="Segoe UI" panose="020B0502040204020203" pitchFamily="34" charset="0"/>
                <a:cs typeface="Segoe UI" panose="020B0502040204020203" pitchFamily="34" charset="0"/>
              </a:rPr>
              <a:t>Isolate</a:t>
            </a:r>
            <a:endParaRPr lang="es-MX" sz="1600" dirty="0" smtClean="0">
              <a:latin typeface="Segoe UI" panose="020B0502040204020203" pitchFamily="34" charset="0"/>
              <a:cs typeface="Segoe UI" panose="020B0502040204020203" pitchFamily="34" charset="0"/>
            </a:endParaRPr>
          </a:p>
          <a:p>
            <a:pPr marL="285750" indent="-285750" algn="just">
              <a:buFontTx/>
              <a:buChar char="-"/>
            </a:pPr>
            <a:r>
              <a:rPr lang="es-MX" sz="1600" dirty="0" err="1" smtClean="0">
                <a:latin typeface="Segoe UI" panose="020B0502040204020203" pitchFamily="34" charset="0"/>
                <a:cs typeface="Segoe UI" panose="020B0502040204020203" pitchFamily="34" charset="0"/>
              </a:rPr>
              <a:t>Apply</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susceptibility</a:t>
            </a:r>
            <a:r>
              <a:rPr lang="es-MX" sz="1600" dirty="0" smtClean="0">
                <a:latin typeface="Segoe UI" panose="020B0502040204020203" pitchFamily="34" charset="0"/>
                <a:cs typeface="Segoe UI" panose="020B0502040204020203" pitchFamily="34" charset="0"/>
              </a:rPr>
              <a:t> test</a:t>
            </a: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sp>
        <p:nvSpPr>
          <p:cNvPr id="11" name="5 Rectángulo"/>
          <p:cNvSpPr/>
          <p:nvPr/>
        </p:nvSpPr>
        <p:spPr>
          <a:xfrm>
            <a:off x="4192948" y="4653136"/>
            <a:ext cx="4752528" cy="830997"/>
          </a:xfrm>
          <a:prstGeom prst="rect">
            <a:avLst/>
          </a:prstGeom>
        </p:spPr>
        <p:txBody>
          <a:bodyPr wrap="square">
            <a:spAutoFit/>
          </a:bodyPr>
          <a:lstStyle/>
          <a:p>
            <a:pPr algn="just"/>
            <a:r>
              <a:rPr lang="es-MX" sz="1600" b="1" dirty="0" err="1" smtClean="0">
                <a:latin typeface="Segoe UI" panose="020B0502040204020203" pitchFamily="34" charset="0"/>
                <a:cs typeface="Segoe UI" panose="020B0502040204020203" pitchFamily="34" charset="0"/>
              </a:rPr>
              <a:t>Criteria</a:t>
            </a:r>
            <a:r>
              <a:rPr lang="es-MX" sz="1600" b="1" dirty="0" smtClean="0">
                <a:latin typeface="Segoe UI" panose="020B0502040204020203" pitchFamily="34" charset="0"/>
                <a:cs typeface="Segoe UI" panose="020B0502040204020203" pitchFamily="34" charset="0"/>
              </a:rPr>
              <a:t>:</a:t>
            </a:r>
          </a:p>
          <a:p>
            <a:pPr marL="285750" indent="-285750" algn="just">
              <a:buFontTx/>
              <a:buChar char="-"/>
            </a:pP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composition</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or</a:t>
            </a:r>
            <a:r>
              <a:rPr lang="es-MX" sz="1600" dirty="0" smtClean="0">
                <a:latin typeface="Segoe UI" panose="020B0502040204020203" pitchFamily="34" charset="0"/>
                <a:cs typeface="Segoe UI" panose="020B0502040204020203" pitchFamily="34" charset="0"/>
              </a:rPr>
              <a:t> formula</a:t>
            </a:r>
          </a:p>
          <a:p>
            <a:pPr marL="285750" indent="-285750" algn="just">
              <a:buFontTx/>
              <a:buChar char="-"/>
            </a:pP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physical</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appearence</a:t>
            </a:r>
            <a:endParaRPr lang="es-MX" sz="1600" dirty="0" smtClean="0">
              <a:latin typeface="Segoe UI" panose="020B0502040204020203" pitchFamily="34" charset="0"/>
              <a:cs typeface="Segoe UI" panose="020B0502040204020203" pitchFamily="34" charset="0"/>
            </a:endParaRP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64" y="2636912"/>
            <a:ext cx="2857500" cy="31527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2273608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3703" y="948218"/>
            <a:ext cx="6756162" cy="586762"/>
          </a:xfrm>
        </p:spPr>
        <p:txBody>
          <a:bodyPr>
            <a:normAutofit fontScale="90000"/>
          </a:bodyPr>
          <a:lstStyle/>
          <a:p>
            <a:r>
              <a:rPr lang="en-US" sz="3600" dirty="0"/>
              <a:t>DIAGNOSTIC AGENTS (IVDs)</a:t>
            </a:r>
            <a:endParaRPr lang="es-MX" sz="3600" dirty="0"/>
          </a:p>
        </p:txBody>
      </p:sp>
      <p:sp>
        <p:nvSpPr>
          <p:cNvPr id="5" name="4 Rectángulo"/>
          <p:cNvSpPr/>
          <p:nvPr/>
        </p:nvSpPr>
        <p:spPr>
          <a:xfrm>
            <a:off x="406120" y="1804643"/>
            <a:ext cx="6038088" cy="338554"/>
          </a:xfrm>
          <a:prstGeom prst="rect">
            <a:avLst/>
          </a:prstGeom>
        </p:spPr>
        <p:txBody>
          <a:bodyPr wrap="square">
            <a:spAutoFit/>
          </a:bodyPr>
          <a:lstStyle/>
          <a:p>
            <a:pPr algn="just"/>
            <a:r>
              <a:rPr lang="es-MX" sz="1600" b="1" dirty="0" smtClean="0">
                <a:latin typeface="Segoe UI" panose="020B0502040204020203" pitchFamily="34" charset="0"/>
                <a:cs typeface="Segoe UI" panose="020B0502040204020203" pitchFamily="34" charset="0"/>
              </a:rPr>
              <a:t>4. CONTROL MATERIAL ( CHECKERS )</a:t>
            </a:r>
            <a:endParaRPr lang="es-MX" sz="1600" b="1" dirty="0">
              <a:latin typeface="Segoe UI" panose="020B0502040204020203" pitchFamily="34" charset="0"/>
              <a:cs typeface="Segoe UI" panose="020B0502040204020203" pitchFamily="34" charset="0"/>
            </a:endParaRPr>
          </a:p>
        </p:txBody>
      </p:sp>
      <p:sp>
        <p:nvSpPr>
          <p:cNvPr id="6" name="5 Rectángulo"/>
          <p:cNvSpPr/>
          <p:nvPr/>
        </p:nvSpPr>
        <p:spPr>
          <a:xfrm>
            <a:off x="4283968" y="2497666"/>
            <a:ext cx="3960440" cy="1354217"/>
          </a:xfrm>
          <a:prstGeom prst="rect">
            <a:avLst/>
          </a:prstGeom>
        </p:spPr>
        <p:txBody>
          <a:bodyPr wrap="square">
            <a:spAutoFit/>
          </a:bodyPr>
          <a:lstStyle/>
          <a:p>
            <a:pPr algn="just"/>
            <a:r>
              <a:rPr lang="es-MX" sz="1600" b="1" dirty="0" err="1" smtClean="0">
                <a:latin typeface="Segoe UI" panose="020B0502040204020203" pitchFamily="34" charset="0"/>
                <a:cs typeface="Segoe UI" panose="020B0502040204020203" pitchFamily="34" charset="0"/>
              </a:rPr>
              <a:t>Group</a:t>
            </a:r>
            <a:r>
              <a:rPr lang="es-MX" sz="1600" b="1" dirty="0" smtClean="0">
                <a:latin typeface="Segoe UI" panose="020B0502040204020203" pitchFamily="34" charset="0"/>
                <a:cs typeface="Segoe UI" panose="020B0502040204020203" pitchFamily="34" charset="0"/>
              </a:rPr>
              <a:t>:</a:t>
            </a:r>
          </a:p>
          <a:p>
            <a:pPr algn="just"/>
            <a:r>
              <a:rPr lang="es-MX" sz="1600" dirty="0" err="1" smtClean="0">
                <a:latin typeface="Segoe UI" panose="020B0502040204020203" pitchFamily="34" charset="0"/>
                <a:cs typeface="Segoe UI" panose="020B0502040204020203" pitchFamily="34" charset="0"/>
              </a:rPr>
              <a:t>Preparations</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that</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evaluate</a:t>
            </a:r>
            <a:r>
              <a:rPr lang="es-MX" sz="1600" dirty="0" smtClean="0">
                <a:latin typeface="Segoe UI" panose="020B0502040204020203" pitchFamily="34" charset="0"/>
                <a:cs typeface="Segoe UI" panose="020B0502040204020203" pitchFamily="34" charset="0"/>
              </a:rPr>
              <a:t>:</a:t>
            </a:r>
          </a:p>
          <a:p>
            <a:pPr marL="285750" indent="-285750" algn="just">
              <a:buFontTx/>
              <a:buChar char="-"/>
            </a:pPr>
            <a:r>
              <a:rPr lang="es-MX" sz="1600" dirty="0" err="1" smtClean="0">
                <a:latin typeface="Segoe UI" panose="020B0502040204020203" pitchFamily="34" charset="0"/>
                <a:cs typeface="Segoe UI" panose="020B0502040204020203" pitchFamily="34" charset="0"/>
              </a:rPr>
              <a:t>Accuracy</a:t>
            </a:r>
            <a:endParaRPr lang="es-MX" sz="1600" dirty="0" smtClean="0">
              <a:latin typeface="Segoe UI" panose="020B0502040204020203" pitchFamily="34" charset="0"/>
              <a:cs typeface="Segoe UI" panose="020B0502040204020203" pitchFamily="34" charset="0"/>
            </a:endParaRPr>
          </a:p>
          <a:p>
            <a:pPr marL="285750" indent="-285750" algn="just">
              <a:buFontTx/>
              <a:buChar char="-"/>
            </a:pPr>
            <a:r>
              <a:rPr lang="es-MX" sz="1600" dirty="0" err="1" smtClean="0">
                <a:latin typeface="Segoe UI" panose="020B0502040204020203" pitchFamily="34" charset="0"/>
                <a:cs typeface="Segoe UI" panose="020B0502040204020203" pitchFamily="34" charset="0"/>
              </a:rPr>
              <a:t>Precision</a:t>
            </a:r>
            <a:r>
              <a:rPr lang="es-MX" sz="1600" dirty="0" smtClean="0">
                <a:latin typeface="Segoe UI" panose="020B0502040204020203" pitchFamily="34" charset="0"/>
                <a:cs typeface="Segoe UI" panose="020B0502040204020203" pitchFamily="34" charset="0"/>
              </a:rPr>
              <a:t>  </a:t>
            </a:r>
          </a:p>
          <a:p>
            <a:pPr marL="285750" indent="-285750" algn="just">
              <a:buFontTx/>
              <a:buChar char="-"/>
            </a:pPr>
            <a:endParaRPr lang="es-MX" sz="1600" dirty="0" smtClean="0">
              <a:latin typeface="Segoe UI" panose="020B0502040204020203" pitchFamily="34" charset="0"/>
              <a:cs typeface="Segoe UI" panose="020B0502040204020203" pitchFamily="34" charset="0"/>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sp>
        <p:nvSpPr>
          <p:cNvPr id="11" name="5 Rectángulo"/>
          <p:cNvSpPr/>
          <p:nvPr/>
        </p:nvSpPr>
        <p:spPr>
          <a:xfrm>
            <a:off x="4192948" y="4653136"/>
            <a:ext cx="4752528" cy="584775"/>
          </a:xfrm>
          <a:prstGeom prst="rect">
            <a:avLst/>
          </a:prstGeom>
        </p:spPr>
        <p:txBody>
          <a:bodyPr wrap="square">
            <a:spAutoFit/>
          </a:bodyPr>
          <a:lstStyle/>
          <a:p>
            <a:pPr algn="just"/>
            <a:r>
              <a:rPr lang="es-MX" sz="1600" b="1" dirty="0" err="1" smtClean="0">
                <a:latin typeface="Segoe UI" panose="020B0502040204020203" pitchFamily="34" charset="0"/>
                <a:cs typeface="Segoe UI" panose="020B0502040204020203" pitchFamily="34" charset="0"/>
              </a:rPr>
              <a:t>Criteria</a:t>
            </a:r>
            <a:r>
              <a:rPr lang="es-MX" sz="1600" b="1" dirty="0" smtClean="0">
                <a:latin typeface="Segoe UI" panose="020B0502040204020203" pitchFamily="34" charset="0"/>
                <a:cs typeface="Segoe UI" panose="020B0502040204020203" pitchFamily="34" charset="0"/>
              </a:rPr>
              <a:t>:</a:t>
            </a:r>
          </a:p>
          <a:p>
            <a:pPr marL="285750" indent="-285750" algn="just">
              <a:buFontTx/>
              <a:buChar char="-"/>
            </a:pP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speciality</a:t>
            </a:r>
            <a:endParaRPr lang="es-MX" sz="1600" dirty="0" smtClean="0">
              <a:latin typeface="Segoe UI" panose="020B0502040204020203" pitchFamily="34" charset="0"/>
              <a:cs typeface="Segoe UI" panose="020B0502040204020203" pitchFamily="34" charset="0"/>
            </a:endParaRPr>
          </a:p>
        </p:txBody>
      </p:sp>
      <p:pic>
        <p:nvPicPr>
          <p:cNvPr id="4098" name="Picture 2" descr="Image result for agente de diagnostico, calibrad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20" y="2752098"/>
            <a:ext cx="3336305" cy="222420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471037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3703" y="948218"/>
            <a:ext cx="6756162" cy="586762"/>
          </a:xfrm>
        </p:spPr>
        <p:txBody>
          <a:bodyPr>
            <a:normAutofit fontScale="90000"/>
          </a:bodyPr>
          <a:lstStyle/>
          <a:p>
            <a:r>
              <a:rPr lang="es-MX" sz="3600" dirty="0" smtClean="0"/>
              <a:t>MEDICAL INSTRUMENTS</a:t>
            </a:r>
            <a:endParaRPr lang="es-MX" sz="3600" dirty="0"/>
          </a:p>
        </p:txBody>
      </p:sp>
      <p:sp>
        <p:nvSpPr>
          <p:cNvPr id="6" name="5 Rectángulo"/>
          <p:cNvSpPr/>
          <p:nvPr/>
        </p:nvSpPr>
        <p:spPr>
          <a:xfrm>
            <a:off x="611560" y="1700808"/>
            <a:ext cx="3960440" cy="830997"/>
          </a:xfrm>
          <a:prstGeom prst="rect">
            <a:avLst/>
          </a:prstGeom>
        </p:spPr>
        <p:txBody>
          <a:bodyPr wrap="square">
            <a:spAutoFit/>
          </a:bodyPr>
          <a:lstStyle/>
          <a:p>
            <a:pPr algn="just"/>
            <a:r>
              <a:rPr lang="es-MX" sz="1600" b="1" dirty="0" err="1" smtClean="0">
                <a:latin typeface="Segoe UI" panose="020B0502040204020203" pitchFamily="34" charset="0"/>
                <a:cs typeface="Segoe UI" panose="020B0502040204020203" pitchFamily="34" charset="0"/>
              </a:rPr>
              <a:t>Group</a:t>
            </a:r>
            <a:r>
              <a:rPr lang="es-MX" sz="1600" b="1" dirty="0" smtClean="0">
                <a:latin typeface="Segoe UI" panose="020B0502040204020203" pitchFamily="34" charset="0"/>
                <a:cs typeface="Segoe UI" panose="020B0502040204020203" pitchFamily="34" charset="0"/>
              </a:rPr>
              <a:t>:</a:t>
            </a:r>
          </a:p>
          <a:p>
            <a:pPr algn="just"/>
            <a:r>
              <a:rPr lang="es-MX" sz="1600" dirty="0" err="1" smtClean="0">
                <a:latin typeface="Segoe UI" panose="020B0502040204020203" pitchFamily="34" charset="0"/>
                <a:cs typeface="Segoe UI" panose="020B0502040204020203" pitchFamily="34" charset="0"/>
              </a:rPr>
              <a:t>Variety</a:t>
            </a:r>
            <a:r>
              <a:rPr lang="es-MX" sz="1600" dirty="0" smtClean="0">
                <a:latin typeface="Segoe UI" panose="020B0502040204020203" pitchFamily="34" charset="0"/>
                <a:cs typeface="Segoe UI" panose="020B0502040204020203" pitchFamily="34" charset="0"/>
              </a:rPr>
              <a:t> of </a:t>
            </a:r>
            <a:r>
              <a:rPr lang="es-MX" sz="1600" dirty="0" err="1" smtClean="0">
                <a:latin typeface="Segoe UI" panose="020B0502040204020203" pitchFamily="34" charset="0"/>
                <a:cs typeface="Segoe UI" panose="020B0502040204020203" pitchFamily="34" charset="0"/>
              </a:rPr>
              <a:t>types</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or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models</a:t>
            </a:r>
            <a:r>
              <a:rPr lang="es-MX" sz="1600" dirty="0" smtClean="0">
                <a:latin typeface="Segoe UI" panose="020B0502040204020203" pitchFamily="34" charset="0"/>
                <a:cs typeface="Segoe UI" panose="020B0502040204020203" pitchFamily="34" charset="0"/>
              </a:rPr>
              <a:t> of medical </a:t>
            </a:r>
            <a:r>
              <a:rPr lang="es-MX" sz="1600" dirty="0" err="1" smtClean="0">
                <a:latin typeface="Segoe UI" panose="020B0502040204020203" pitchFamily="34" charset="0"/>
                <a:cs typeface="Segoe UI" panose="020B0502040204020203" pitchFamily="34" charset="0"/>
              </a:rPr>
              <a:t>instruments</a:t>
            </a:r>
            <a:endParaRPr lang="es-MX" sz="1600" dirty="0" smtClean="0">
              <a:latin typeface="Segoe UI" panose="020B0502040204020203" pitchFamily="34" charset="0"/>
              <a:cs typeface="Segoe UI" panose="020B0502040204020203" pitchFamily="34" charset="0"/>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sp>
        <p:nvSpPr>
          <p:cNvPr id="11" name="5 Rectángulo"/>
          <p:cNvSpPr/>
          <p:nvPr/>
        </p:nvSpPr>
        <p:spPr>
          <a:xfrm>
            <a:off x="577989" y="2316360"/>
            <a:ext cx="3528079" cy="2062103"/>
          </a:xfrm>
          <a:prstGeom prst="rect">
            <a:avLst/>
          </a:prstGeom>
        </p:spPr>
        <p:txBody>
          <a:bodyPr wrap="square">
            <a:spAutoFit/>
          </a:bodyPr>
          <a:lstStyle/>
          <a:p>
            <a:pPr algn="just"/>
            <a:endParaRPr lang="es-MX" sz="1600" dirty="0" smtClean="0">
              <a:latin typeface="Segoe UI" panose="020B0502040204020203" pitchFamily="34" charset="0"/>
              <a:cs typeface="Segoe UI" panose="020B0502040204020203" pitchFamily="34" charset="0"/>
            </a:endParaRPr>
          </a:p>
          <a:p>
            <a:pPr algn="just"/>
            <a:r>
              <a:rPr lang="es-MX" sz="1600" b="1" dirty="0" err="1" smtClean="0">
                <a:latin typeface="Segoe UI" panose="020B0502040204020203" pitchFamily="34" charset="0"/>
                <a:cs typeface="Segoe UI" panose="020B0502040204020203" pitchFamily="34" charset="0"/>
              </a:rPr>
              <a:t>Criteria</a:t>
            </a:r>
            <a:r>
              <a:rPr lang="es-MX" sz="1600" b="1" dirty="0" smtClean="0">
                <a:latin typeface="Segoe UI" panose="020B0502040204020203" pitchFamily="34" charset="0"/>
                <a:cs typeface="Segoe UI" panose="020B0502040204020203" pitchFamily="34" charset="0"/>
              </a:rPr>
              <a:t>:</a:t>
            </a:r>
            <a:endParaRPr lang="es-MX" sz="1600" b="1" dirty="0">
              <a:latin typeface="Segoe UI" panose="020B0502040204020203" pitchFamily="34" charset="0"/>
              <a:cs typeface="Segoe UI" panose="020B0502040204020203" pitchFamily="34" charset="0"/>
            </a:endParaRPr>
          </a:p>
          <a:p>
            <a:pPr marL="285750" indent="-285750" algn="just">
              <a:buFontTx/>
              <a:buChar char="-"/>
            </a:pP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type</a:t>
            </a:r>
            <a:r>
              <a:rPr lang="es-MX" sz="1600" dirty="0" smtClean="0">
                <a:latin typeface="Segoe UI" panose="020B0502040204020203" pitchFamily="34" charset="0"/>
                <a:cs typeface="Segoe UI" panose="020B0502040204020203" pitchFamily="34" charset="0"/>
              </a:rPr>
              <a:t> of </a:t>
            </a:r>
            <a:r>
              <a:rPr lang="es-MX" sz="1600" dirty="0" err="1" smtClean="0">
                <a:latin typeface="Segoe UI" panose="020B0502040204020203" pitchFamily="34" charset="0"/>
                <a:cs typeface="Segoe UI" panose="020B0502040204020203" pitchFamily="34" charset="0"/>
              </a:rPr>
              <a:t>instruments</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including</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their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different</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presentations</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or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models</a:t>
            </a:r>
            <a:r>
              <a:rPr lang="es-MX" sz="1600" dirty="0" smtClean="0">
                <a:latin typeface="Segoe UI" panose="020B0502040204020203" pitchFamily="34" charset="0"/>
                <a:cs typeface="Segoe UI" panose="020B0502040204020203" pitchFamily="34" charset="0"/>
              </a:rPr>
              <a:t>, as </a:t>
            </a:r>
            <a:r>
              <a:rPr lang="es-MX" sz="1600" dirty="0" err="1" smtClean="0">
                <a:latin typeface="Segoe UI" panose="020B0502040204020203" pitchFamily="34" charset="0"/>
                <a:cs typeface="Segoe UI" panose="020B0502040204020203" pitchFamily="34" charset="0"/>
              </a:rPr>
              <a:t>long</a:t>
            </a:r>
            <a:r>
              <a:rPr lang="es-MX" sz="1600" dirty="0" smtClean="0">
                <a:latin typeface="Segoe UI" panose="020B0502040204020203" pitchFamily="34" charset="0"/>
                <a:cs typeface="Segoe UI" panose="020B0502040204020203" pitchFamily="34" charset="0"/>
              </a:rPr>
              <a:t> as </a:t>
            </a:r>
            <a:r>
              <a:rPr lang="es-MX" sz="1600" dirty="0" err="1" smtClean="0">
                <a:latin typeface="Segoe UI" panose="020B0502040204020203" pitchFamily="34" charset="0"/>
                <a:cs typeface="Segoe UI" panose="020B0502040204020203" pitchFamily="34" charset="0"/>
              </a:rPr>
              <a:t>they</a:t>
            </a:r>
            <a:r>
              <a:rPr lang="es-MX" sz="1600" dirty="0" smtClean="0">
                <a:latin typeface="Segoe UI" panose="020B0502040204020203" pitchFamily="34" charset="0"/>
                <a:cs typeface="Segoe UI" panose="020B0502040204020203" pitchFamily="34" charset="0"/>
              </a:rPr>
              <a:t> are of </a:t>
            </a:r>
            <a:r>
              <a:rPr lang="es-MX" sz="1600" dirty="0" err="1" smtClean="0">
                <a:latin typeface="Segoe UI" panose="020B0502040204020203" pitchFamily="34" charset="0"/>
                <a:cs typeface="Segoe UI" panose="020B0502040204020203" pitchFamily="34" charset="0"/>
              </a:rPr>
              <a:t>the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material and </a:t>
            </a:r>
            <a:r>
              <a:rPr lang="es-MX" sz="1600" dirty="0" err="1" smtClean="0">
                <a:latin typeface="Segoe UI" panose="020B0502040204020203" pitchFamily="34" charset="0"/>
                <a:cs typeface="Segoe UI" panose="020B0502040204020203" pitchFamily="34" charset="0"/>
              </a:rPr>
              <a:t>have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the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indication</a:t>
            </a:r>
            <a:r>
              <a:rPr lang="es-MX" sz="1600" dirty="0" smtClean="0">
                <a:latin typeface="Segoe UI" panose="020B0502040204020203" pitchFamily="34" charset="0"/>
                <a:cs typeface="Segoe UI" panose="020B0502040204020203" pitchFamily="34" charset="0"/>
              </a:rPr>
              <a:t> of use</a:t>
            </a:r>
          </a:p>
        </p:txBody>
      </p:sp>
      <p:pic>
        <p:nvPicPr>
          <p:cNvPr id="5122" name="Picture 2" descr="Image result for instrumental quirurg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7873" y="4149080"/>
            <a:ext cx="2451078" cy="24510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instrumental quirurg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404" y="4680736"/>
            <a:ext cx="2352675" cy="1943101"/>
          </a:xfrm>
          <a:prstGeom prst="rect">
            <a:avLst/>
          </a:prstGeom>
          <a:noFill/>
          <a:extLst>
            <a:ext uri="{909E8E84-426E-40DD-AFC4-6F175D3DCCD1}">
              <a14:hiddenFill xmlns:a14="http://schemas.microsoft.com/office/drawing/2010/main">
                <a:solidFill>
                  <a:srgbClr val="FFFFFF"/>
                </a:solidFill>
              </a14:hiddenFill>
            </a:ext>
          </a:extLst>
        </p:spPr>
      </p:pic>
      <p:sp>
        <p:nvSpPr>
          <p:cNvPr id="12" name="5 Rectángulo"/>
          <p:cNvSpPr/>
          <p:nvPr/>
        </p:nvSpPr>
        <p:spPr>
          <a:xfrm>
            <a:off x="5131809" y="2838713"/>
            <a:ext cx="3384376" cy="1077218"/>
          </a:xfrm>
          <a:prstGeom prst="rect">
            <a:avLst/>
          </a:prstGeom>
        </p:spPr>
        <p:txBody>
          <a:bodyPr wrap="square">
            <a:spAutoFit/>
          </a:bodyPr>
          <a:lstStyle/>
          <a:p>
            <a:pPr marL="285750" indent="-285750" algn="just">
              <a:buFontTx/>
              <a:buChar char="-"/>
            </a:pPr>
            <a:r>
              <a:rPr lang="es-MX" sz="1600" dirty="0" err="1" smtClean="0">
                <a:latin typeface="Segoe UI" panose="020B0502040204020203" pitchFamily="34" charset="0"/>
                <a:cs typeface="Segoe UI" panose="020B0502040204020203" pitchFamily="34" charset="0"/>
              </a:rPr>
              <a:t>Different</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instruments</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used</a:t>
            </a:r>
            <a:r>
              <a:rPr lang="es-MX" sz="1600" dirty="0" smtClean="0">
                <a:latin typeface="Segoe UI" panose="020B0502040204020203" pitchFamily="34" charset="0"/>
                <a:cs typeface="Segoe UI" panose="020B0502040204020203" pitchFamily="34" charset="0"/>
              </a:rPr>
              <a:t> in </a:t>
            </a:r>
            <a:r>
              <a:rPr lang="es-MX" sz="1600" dirty="0" err="1" smtClean="0">
                <a:latin typeface="Segoe UI" panose="020B0502040204020203" pitchFamily="34" charset="0"/>
                <a:cs typeface="Segoe UI" panose="020B0502040204020203" pitchFamily="34" charset="0"/>
              </a:rPr>
              <a:t>the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indication</a:t>
            </a:r>
            <a:r>
              <a:rPr lang="es-MX" sz="1600" dirty="0" smtClean="0">
                <a:latin typeface="Segoe UI" panose="020B0502040204020203" pitchFamily="34" charset="0"/>
                <a:cs typeface="Segoe UI" panose="020B0502040204020203" pitchFamily="34" charset="0"/>
              </a:rPr>
              <a:t> of use / </a:t>
            </a:r>
            <a:r>
              <a:rPr lang="es-MX" sz="1600" dirty="0" err="1" smtClean="0">
                <a:latin typeface="Segoe UI" panose="020B0502040204020203" pitchFamily="34" charset="0"/>
                <a:cs typeface="Segoe UI" panose="020B0502040204020203" pitchFamily="34" charset="0"/>
              </a:rPr>
              <a:t>technique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or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specific</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surgical</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procedure</a:t>
            </a:r>
            <a:endParaRPr lang="es-MX" sz="1600" dirty="0" smtClean="0">
              <a:latin typeface="Segoe UI" panose="020B0502040204020203" pitchFamily="34" charset="0"/>
              <a:cs typeface="Segoe UI" panose="020B0502040204020203" pitchFamily="34" charset="0"/>
            </a:endParaRPr>
          </a:p>
        </p:txBody>
      </p:sp>
      <p:sp>
        <p:nvSpPr>
          <p:cNvPr id="13" name="5 Rectángulo"/>
          <p:cNvSpPr/>
          <p:nvPr/>
        </p:nvSpPr>
        <p:spPr>
          <a:xfrm>
            <a:off x="4502727" y="3140968"/>
            <a:ext cx="528323" cy="400110"/>
          </a:xfrm>
          <a:prstGeom prst="rect">
            <a:avLst/>
          </a:prstGeom>
        </p:spPr>
        <p:txBody>
          <a:bodyPr wrap="square">
            <a:spAutoFit/>
          </a:bodyPr>
          <a:lstStyle/>
          <a:p>
            <a:pPr algn="just"/>
            <a:r>
              <a:rPr lang="es-MX" sz="2000" dirty="0" err="1" smtClean="0">
                <a:latin typeface="Segoe UI" panose="020B0502040204020203" pitchFamily="34" charset="0"/>
                <a:cs typeface="Segoe UI" panose="020B0502040204020203" pitchFamily="34" charset="0"/>
              </a:rPr>
              <a:t>or</a:t>
            </a:r>
            <a:endParaRPr lang="es-MX" sz="2000" dirty="0" smtClean="0">
              <a:latin typeface="Segoe UI" panose="020B0502040204020203" pitchFamily="34" charset="0"/>
              <a:cs typeface="Segoe UI" panose="020B0502040204020203" pitchFamily="34" charset="0"/>
            </a:endParaRPr>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2928321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3703" y="948218"/>
            <a:ext cx="6756162" cy="586762"/>
          </a:xfrm>
        </p:spPr>
        <p:txBody>
          <a:bodyPr>
            <a:normAutofit fontScale="90000"/>
          </a:bodyPr>
          <a:lstStyle/>
          <a:p>
            <a:r>
              <a:rPr lang="es-MX" sz="3600" dirty="0" smtClean="0"/>
              <a:t>HIGIENIC PRODUCTS</a:t>
            </a:r>
            <a:endParaRPr lang="es-MX" sz="3600" dirty="0"/>
          </a:p>
        </p:txBody>
      </p:sp>
      <p:sp>
        <p:nvSpPr>
          <p:cNvPr id="6" name="5 Rectángulo"/>
          <p:cNvSpPr/>
          <p:nvPr/>
        </p:nvSpPr>
        <p:spPr>
          <a:xfrm>
            <a:off x="397140" y="1748265"/>
            <a:ext cx="3960440" cy="584775"/>
          </a:xfrm>
          <a:prstGeom prst="rect">
            <a:avLst/>
          </a:prstGeom>
        </p:spPr>
        <p:txBody>
          <a:bodyPr wrap="square">
            <a:spAutoFit/>
          </a:bodyPr>
          <a:lstStyle/>
          <a:p>
            <a:pPr algn="just"/>
            <a:r>
              <a:rPr lang="es-MX" sz="1600" b="1" dirty="0" err="1" smtClean="0">
                <a:latin typeface="Segoe UI" panose="020B0502040204020203" pitchFamily="34" charset="0"/>
                <a:cs typeface="Segoe UI" panose="020B0502040204020203" pitchFamily="34" charset="0"/>
              </a:rPr>
              <a:t>Group</a:t>
            </a:r>
            <a:r>
              <a:rPr lang="es-MX" sz="1600" b="1" dirty="0" smtClean="0">
                <a:latin typeface="Segoe UI" panose="020B0502040204020203" pitchFamily="34" charset="0"/>
                <a:cs typeface="Segoe UI" panose="020B0502040204020203" pitchFamily="34" charset="0"/>
              </a:rPr>
              <a:t>:</a:t>
            </a:r>
          </a:p>
          <a:p>
            <a:pPr algn="just"/>
            <a:r>
              <a:rPr lang="es-MX" sz="1600" dirty="0" err="1" smtClean="0">
                <a:latin typeface="Segoe UI" panose="020B0502040204020203" pitchFamily="34" charset="0"/>
                <a:cs typeface="Segoe UI" panose="020B0502040204020203" pitchFamily="34" charset="0"/>
              </a:rPr>
              <a:t>Variety</a:t>
            </a:r>
            <a:r>
              <a:rPr lang="es-MX" sz="1600" dirty="0" smtClean="0">
                <a:latin typeface="Segoe UI" panose="020B0502040204020203" pitchFamily="34" charset="0"/>
                <a:cs typeface="Segoe UI" panose="020B0502040204020203" pitchFamily="34" charset="0"/>
              </a:rPr>
              <a:t> of </a:t>
            </a:r>
            <a:r>
              <a:rPr lang="es-MX" sz="1600" dirty="0" err="1" smtClean="0">
                <a:latin typeface="Segoe UI" panose="020B0502040204020203" pitchFamily="34" charset="0"/>
                <a:cs typeface="Segoe UI" panose="020B0502040204020203" pitchFamily="34" charset="0"/>
              </a:rPr>
              <a:t>presentations</a:t>
            </a:r>
            <a:endParaRPr lang="es-MX" sz="1600" dirty="0" smtClean="0">
              <a:latin typeface="Segoe UI" panose="020B0502040204020203" pitchFamily="34" charset="0"/>
              <a:cs typeface="Segoe UI" panose="020B0502040204020203" pitchFamily="34" charset="0"/>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sp>
        <p:nvSpPr>
          <p:cNvPr id="12" name="5 Rectángulo"/>
          <p:cNvSpPr/>
          <p:nvPr/>
        </p:nvSpPr>
        <p:spPr>
          <a:xfrm>
            <a:off x="395536" y="2607881"/>
            <a:ext cx="4464495" cy="1569660"/>
          </a:xfrm>
          <a:prstGeom prst="rect">
            <a:avLst/>
          </a:prstGeom>
        </p:spPr>
        <p:txBody>
          <a:bodyPr wrap="square">
            <a:spAutoFit/>
          </a:bodyPr>
          <a:lstStyle/>
          <a:p>
            <a:pPr algn="just"/>
            <a:r>
              <a:rPr lang="es-MX" sz="1600" b="1" dirty="0" err="1" smtClean="0">
                <a:latin typeface="Segoe UI" panose="020B0502040204020203" pitchFamily="34" charset="0"/>
                <a:cs typeface="Segoe UI" panose="020B0502040204020203" pitchFamily="34" charset="0"/>
              </a:rPr>
              <a:t>Criteria</a:t>
            </a:r>
            <a:r>
              <a:rPr lang="es-MX" sz="1600" b="1" dirty="0" smtClean="0">
                <a:latin typeface="Segoe UI" panose="020B0502040204020203" pitchFamily="34" charset="0"/>
                <a:cs typeface="Segoe UI" panose="020B0502040204020203" pitchFamily="34" charset="0"/>
              </a:rPr>
              <a:t>:</a:t>
            </a:r>
          </a:p>
          <a:p>
            <a:pPr marL="285750" indent="-285750" algn="just">
              <a:buFontTx/>
              <a:buChar char="-"/>
            </a:pP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formula (</a:t>
            </a:r>
            <a:r>
              <a:rPr lang="es-MX" sz="1600" dirty="0" err="1" smtClean="0">
                <a:latin typeface="Segoe UI" panose="020B0502040204020203" pitchFamily="34" charset="0"/>
                <a:cs typeface="Segoe UI" panose="020B0502040204020203" pitchFamily="34" charset="0"/>
              </a:rPr>
              <a:t>the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weight</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or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amount</a:t>
            </a:r>
            <a:r>
              <a:rPr lang="es-MX" sz="1600" dirty="0" smtClean="0">
                <a:latin typeface="Segoe UI" panose="020B0502040204020203" pitchFamily="34" charset="0"/>
                <a:cs typeface="Segoe UI" panose="020B0502040204020203" pitchFamily="34" charset="0"/>
              </a:rPr>
              <a:t> of </a:t>
            </a:r>
            <a:r>
              <a:rPr lang="es-MX" sz="1600" dirty="0" err="1" smtClean="0">
                <a:latin typeface="Segoe UI" panose="020B0502040204020203" pitchFamily="34" charset="0"/>
                <a:cs typeface="Segoe UI" panose="020B0502040204020203" pitchFamily="34" charset="0"/>
              </a:rPr>
              <a:t>content</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may</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differ</a:t>
            </a:r>
            <a:r>
              <a:rPr lang="es-MX" sz="1600" dirty="0" smtClean="0">
                <a:latin typeface="Segoe UI" panose="020B0502040204020203" pitchFamily="34" charset="0"/>
                <a:cs typeface="Segoe UI" panose="020B0502040204020203" pitchFamily="34" charset="0"/>
              </a:rPr>
              <a:t>)</a:t>
            </a:r>
          </a:p>
          <a:p>
            <a:pPr marL="285750" indent="-285750" algn="just">
              <a:buFontTx/>
              <a:buChar char="-"/>
            </a:pPr>
            <a:r>
              <a:rPr lang="es-MX" sz="1600" dirty="0" err="1" smtClean="0">
                <a:latin typeface="Segoe UI" panose="020B0502040204020203" pitchFamily="34" charset="0"/>
                <a:cs typeface="Segoe UI" panose="020B0502040204020203" pitchFamily="34" charset="0"/>
              </a:rPr>
              <a:t>Dyes</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flavorings</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or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prefumes</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may</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differ</a:t>
            </a:r>
            <a:r>
              <a:rPr lang="es-MX" sz="1600" dirty="0" smtClean="0">
                <a:latin typeface="Segoe UI" panose="020B0502040204020203" pitchFamily="34" charset="0"/>
                <a:cs typeface="Segoe UI" panose="020B0502040204020203" pitchFamily="34" charset="0"/>
              </a:rPr>
              <a:t>, as </a:t>
            </a:r>
            <a:r>
              <a:rPr lang="es-MX" sz="1600" dirty="0" err="1" smtClean="0">
                <a:latin typeface="Segoe UI" panose="020B0502040204020203" pitchFamily="34" charset="0"/>
                <a:cs typeface="Segoe UI" panose="020B0502040204020203" pitchFamily="34" charset="0"/>
              </a:rPr>
              <a:t>long</a:t>
            </a:r>
            <a:r>
              <a:rPr lang="es-MX" sz="1600" dirty="0" smtClean="0">
                <a:latin typeface="Segoe UI" panose="020B0502040204020203" pitchFamily="34" charset="0"/>
                <a:cs typeface="Segoe UI" panose="020B0502040204020203" pitchFamily="34" charset="0"/>
              </a:rPr>
              <a:t> as </a:t>
            </a:r>
            <a:r>
              <a:rPr lang="es-MX" sz="1600" dirty="0" err="1" smtClean="0">
                <a:latin typeface="Segoe UI" panose="020B0502040204020203" pitchFamily="34" charset="0"/>
                <a:cs typeface="Segoe UI" panose="020B0502040204020203" pitchFamily="34" charset="0"/>
              </a:rPr>
              <a:t>their</a:t>
            </a:r>
            <a:r>
              <a:rPr lang="es-MX" sz="1600" dirty="0" smtClean="0">
                <a:latin typeface="Segoe UI" panose="020B0502040204020203" pitchFamily="34" charset="0"/>
                <a:cs typeface="Segoe UI" panose="020B0502040204020203" pitchFamily="34" charset="0"/>
              </a:rPr>
              <a:t> general </a:t>
            </a:r>
            <a:r>
              <a:rPr lang="es-MX" sz="1600" dirty="0" err="1" smtClean="0">
                <a:latin typeface="Segoe UI" panose="020B0502040204020203" pitchFamily="34" charset="0"/>
                <a:cs typeface="Segoe UI" panose="020B0502040204020203" pitchFamily="34" charset="0"/>
              </a:rPr>
              <a:t>physicochemical</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characteristics</a:t>
            </a:r>
            <a:r>
              <a:rPr lang="es-MX" sz="1600" dirty="0" smtClean="0">
                <a:latin typeface="Segoe UI" panose="020B0502040204020203" pitchFamily="34" charset="0"/>
                <a:cs typeface="Segoe UI" panose="020B0502040204020203" pitchFamily="34" charset="0"/>
              </a:rPr>
              <a:t> are preserve</a:t>
            </a:r>
          </a:p>
        </p:txBody>
      </p:sp>
      <p:pic>
        <p:nvPicPr>
          <p:cNvPr id="6146" name="Picture 2" descr="Image result for geles antibacteriales"/>
          <p:cNvPicPr>
            <a:picLocks noChangeAspect="1" noChangeArrowheads="1"/>
          </p:cNvPicPr>
          <p:nvPr/>
        </p:nvPicPr>
        <p:blipFill rotWithShape="1">
          <a:blip r:embed="rId3">
            <a:extLst>
              <a:ext uri="{28A0092B-C50C-407E-A947-70E740481C1C}">
                <a14:useLocalDpi xmlns:a14="http://schemas.microsoft.com/office/drawing/2010/main" val="0"/>
              </a:ext>
            </a:extLst>
          </a:blip>
          <a:srcRect l="22770" t="31049" r="22498" b="3587"/>
          <a:stretch/>
        </p:blipFill>
        <p:spPr bwMode="auto">
          <a:xfrm>
            <a:off x="5562097" y="2619744"/>
            <a:ext cx="252028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1974932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207" y="1336735"/>
            <a:ext cx="8652793" cy="586762"/>
          </a:xfrm>
        </p:spPr>
        <p:txBody>
          <a:bodyPr>
            <a:normAutofit fontScale="90000"/>
          </a:bodyPr>
          <a:lstStyle/>
          <a:p>
            <a:pPr lvl="0"/>
            <a:r>
              <a:rPr lang="en" sz="3600" dirty="0" smtClean="0">
                <a:latin typeface="Segoe UI" panose="020B0502040204020203" pitchFamily="34" charset="0"/>
                <a:cs typeface="Segoe UI" panose="020B0502040204020203" pitchFamily="34" charset="0"/>
              </a:rPr>
              <a:t>PROSTHESIS, ORTHOSIS AND FUNCTIONAL AIDS</a:t>
            </a:r>
            <a:endParaRPr lang="es-MX" sz="3600" dirty="0"/>
          </a:p>
        </p:txBody>
      </p:sp>
      <p:sp>
        <p:nvSpPr>
          <p:cNvPr id="6" name="5 Rectángulo"/>
          <p:cNvSpPr/>
          <p:nvPr/>
        </p:nvSpPr>
        <p:spPr>
          <a:xfrm>
            <a:off x="486806" y="2188286"/>
            <a:ext cx="6821498" cy="584775"/>
          </a:xfrm>
          <a:prstGeom prst="rect">
            <a:avLst/>
          </a:prstGeom>
        </p:spPr>
        <p:txBody>
          <a:bodyPr wrap="square">
            <a:spAutoFit/>
          </a:bodyPr>
          <a:lstStyle/>
          <a:p>
            <a:pPr algn="just"/>
            <a:r>
              <a:rPr lang="es-MX" sz="1600" b="1" dirty="0" err="1" smtClean="0">
                <a:latin typeface="Segoe UI" panose="020B0502040204020203" pitchFamily="34" charset="0"/>
                <a:cs typeface="Segoe UI" panose="020B0502040204020203" pitchFamily="34" charset="0"/>
              </a:rPr>
              <a:t>Group</a:t>
            </a:r>
            <a:r>
              <a:rPr lang="es-MX" sz="1600" b="1" dirty="0" smtClean="0">
                <a:latin typeface="Segoe UI" panose="020B0502040204020203" pitchFamily="34" charset="0"/>
                <a:cs typeface="Segoe UI" panose="020B0502040204020203" pitchFamily="34" charset="0"/>
              </a:rPr>
              <a:t>:</a:t>
            </a:r>
          </a:p>
          <a:p>
            <a:pPr marL="285750" indent="-285750" algn="just">
              <a:buFontTx/>
              <a:buChar char="-"/>
            </a:pP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type</a:t>
            </a:r>
            <a:r>
              <a:rPr lang="es-MX" sz="1600" dirty="0" smtClean="0">
                <a:latin typeface="Segoe UI" panose="020B0502040204020203" pitchFamily="34" charset="0"/>
                <a:cs typeface="Segoe UI" panose="020B0502040204020203" pitchFamily="34" charset="0"/>
              </a:rPr>
              <a:t> of </a:t>
            </a:r>
            <a:r>
              <a:rPr lang="es-MX" sz="1600" dirty="0" err="1" smtClean="0">
                <a:latin typeface="Segoe UI" panose="020B0502040204020203" pitchFamily="34" charset="0"/>
                <a:cs typeface="Segoe UI" panose="020B0502040204020203" pitchFamily="34" charset="0"/>
              </a:rPr>
              <a:t>product</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with</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its</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different</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presentations</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or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models</a:t>
            </a:r>
            <a:endParaRPr lang="es-MX" sz="1600" dirty="0" smtClean="0">
              <a:latin typeface="Segoe UI" panose="020B0502040204020203" pitchFamily="34" charset="0"/>
              <a:cs typeface="Segoe UI" panose="020B0502040204020203" pitchFamily="34" charset="0"/>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sp>
        <p:nvSpPr>
          <p:cNvPr id="12" name="5 Rectángulo"/>
          <p:cNvSpPr/>
          <p:nvPr/>
        </p:nvSpPr>
        <p:spPr>
          <a:xfrm>
            <a:off x="460344" y="3173383"/>
            <a:ext cx="4464495" cy="1077218"/>
          </a:xfrm>
          <a:prstGeom prst="rect">
            <a:avLst/>
          </a:prstGeom>
        </p:spPr>
        <p:txBody>
          <a:bodyPr wrap="square">
            <a:spAutoFit/>
          </a:bodyPr>
          <a:lstStyle/>
          <a:p>
            <a:pPr algn="just"/>
            <a:r>
              <a:rPr lang="es-MX" sz="1600" b="1" dirty="0" err="1" smtClean="0">
                <a:latin typeface="Segoe UI" panose="020B0502040204020203" pitchFamily="34" charset="0"/>
                <a:cs typeface="Segoe UI" panose="020B0502040204020203" pitchFamily="34" charset="0"/>
              </a:rPr>
              <a:t>Criteria</a:t>
            </a:r>
            <a:r>
              <a:rPr lang="es-MX" sz="1600" b="1" dirty="0" smtClean="0">
                <a:latin typeface="Segoe UI" panose="020B0502040204020203" pitchFamily="34" charset="0"/>
                <a:cs typeface="Segoe UI" panose="020B0502040204020203" pitchFamily="34" charset="0"/>
              </a:rPr>
              <a:t>:</a:t>
            </a:r>
          </a:p>
          <a:p>
            <a:pPr marL="285750" indent="-285750" algn="just">
              <a:buFontTx/>
              <a:buChar char="-"/>
            </a:pP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material</a:t>
            </a:r>
          </a:p>
          <a:p>
            <a:pPr marL="285750" indent="-285750" algn="just">
              <a:buFontTx/>
              <a:buChar char="-"/>
            </a:pP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formula </a:t>
            </a:r>
            <a:r>
              <a:rPr lang="es-MX" sz="1600" dirty="0" err="1" smtClean="0">
                <a:latin typeface="Segoe UI" panose="020B0502040204020203" pitchFamily="34" charset="0"/>
                <a:cs typeface="Segoe UI" panose="020B0502040204020203" pitchFamily="34" charset="0"/>
              </a:rPr>
              <a:t>or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compsition</a:t>
            </a:r>
            <a:endParaRPr lang="es-MX" sz="1600" dirty="0" smtClean="0">
              <a:latin typeface="Segoe UI" panose="020B0502040204020203" pitchFamily="34" charset="0"/>
              <a:cs typeface="Segoe UI" panose="020B0502040204020203" pitchFamily="34" charset="0"/>
            </a:endParaRPr>
          </a:p>
          <a:p>
            <a:pPr marL="285750" indent="-285750" algn="just">
              <a:buFontTx/>
              <a:buChar char="-"/>
            </a:pP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indication</a:t>
            </a:r>
            <a:r>
              <a:rPr lang="es-MX" sz="1600" dirty="0" smtClean="0">
                <a:latin typeface="Segoe UI" panose="020B0502040204020203" pitchFamily="34" charset="0"/>
                <a:cs typeface="Segoe UI" panose="020B0502040204020203" pitchFamily="34" charset="0"/>
              </a:rPr>
              <a:t> of use</a:t>
            </a:r>
          </a:p>
        </p:txBody>
      </p:sp>
      <p:sp>
        <p:nvSpPr>
          <p:cNvPr id="7" name="5 Rectángulo"/>
          <p:cNvSpPr/>
          <p:nvPr/>
        </p:nvSpPr>
        <p:spPr>
          <a:xfrm>
            <a:off x="4438914" y="3133686"/>
            <a:ext cx="4103376" cy="830997"/>
          </a:xfrm>
          <a:prstGeom prst="rect">
            <a:avLst/>
          </a:prstGeom>
        </p:spPr>
        <p:txBody>
          <a:bodyPr wrap="square">
            <a:spAutoFit/>
          </a:bodyPr>
          <a:lstStyle/>
          <a:p>
            <a:pPr algn="ctr"/>
            <a:r>
              <a:rPr lang="es-MX" sz="1600" dirty="0" err="1" smtClean="0">
                <a:latin typeface="Segoe UI" panose="020B0502040204020203" pitchFamily="34" charset="0"/>
                <a:cs typeface="Segoe UI" panose="020B0502040204020203" pitchFamily="34" charset="0"/>
              </a:rPr>
              <a:t>If</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you</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want</a:t>
            </a:r>
            <a:r>
              <a:rPr lang="es-MX" sz="1600" dirty="0" smtClean="0">
                <a:latin typeface="Segoe UI" panose="020B0502040204020203" pitchFamily="34" charset="0"/>
                <a:cs typeface="Segoe UI" panose="020B0502040204020203" pitchFamily="34" charset="0"/>
              </a:rPr>
              <a:t> to </a:t>
            </a:r>
            <a:r>
              <a:rPr lang="es-MX" sz="1600" dirty="0" err="1" smtClean="0">
                <a:latin typeface="Segoe UI" panose="020B0502040204020203" pitchFamily="34" charset="0"/>
                <a:cs typeface="Segoe UI" panose="020B0502040204020203" pitchFamily="34" charset="0"/>
              </a:rPr>
              <a:t>assemble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the</a:t>
            </a:r>
            <a:r>
              <a:rPr lang="es-MX" sz="1600" dirty="0" smtClean="0">
                <a:latin typeface="Segoe UI" panose="020B0502040204020203" pitchFamily="34" charset="0"/>
                <a:cs typeface="Segoe UI" panose="020B0502040204020203" pitchFamily="34" charset="0"/>
              </a:rPr>
              <a:t> kit </a:t>
            </a:r>
            <a:r>
              <a:rPr lang="es-MX" sz="1600" dirty="0" err="1" smtClean="0">
                <a:latin typeface="Segoe UI" panose="020B0502040204020203" pitchFamily="34" charset="0"/>
                <a:cs typeface="Segoe UI" panose="020B0502040204020203" pitchFamily="34" charset="0"/>
              </a:rPr>
              <a:t>or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system</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with</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several</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kind</a:t>
            </a:r>
            <a:r>
              <a:rPr lang="es-MX" sz="1600" dirty="0" smtClean="0">
                <a:latin typeface="Segoe UI" panose="020B0502040204020203" pitchFamily="34" charset="0"/>
                <a:cs typeface="Segoe UI" panose="020B0502040204020203" pitchFamily="34" charset="0"/>
              </a:rPr>
              <a:t> of </a:t>
            </a:r>
            <a:r>
              <a:rPr lang="es-MX" sz="1600" dirty="0" err="1" smtClean="0">
                <a:latin typeface="Segoe UI" panose="020B0502040204020203" pitchFamily="34" charset="0"/>
                <a:cs typeface="Segoe UI" panose="020B0502040204020203" pitchFamily="34" charset="0"/>
              </a:rPr>
              <a:t>components</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they</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must</a:t>
            </a:r>
            <a:r>
              <a:rPr lang="es-MX" sz="1600" dirty="0" smtClean="0">
                <a:latin typeface="Segoe UI" panose="020B0502040204020203" pitchFamily="34" charset="0"/>
                <a:cs typeface="Segoe UI" panose="020B0502040204020203" pitchFamily="34" charset="0"/>
              </a:rPr>
              <a:t> be </a:t>
            </a:r>
            <a:r>
              <a:rPr lang="es-MX" sz="1600" dirty="0" err="1" smtClean="0">
                <a:latin typeface="Segoe UI" panose="020B0502040204020203" pitchFamily="34" charset="0"/>
                <a:cs typeface="Segoe UI" panose="020B0502040204020203" pitchFamily="34" charset="0"/>
              </a:rPr>
              <a:t>for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the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indication</a:t>
            </a:r>
            <a:r>
              <a:rPr lang="es-MX" sz="1600" dirty="0" smtClean="0">
                <a:latin typeface="Segoe UI" panose="020B0502040204020203" pitchFamily="34" charset="0"/>
                <a:cs typeface="Segoe UI" panose="020B0502040204020203" pitchFamily="34" charset="0"/>
              </a:rPr>
              <a:t> of use</a:t>
            </a:r>
          </a:p>
        </p:txBody>
      </p:sp>
      <p:pic>
        <p:nvPicPr>
          <p:cNvPr id="7170" name="Picture 2" descr="Image result for cateteres"/>
          <p:cNvPicPr>
            <a:picLocks noChangeAspect="1" noChangeArrowheads="1"/>
          </p:cNvPicPr>
          <p:nvPr/>
        </p:nvPicPr>
        <p:blipFill rotWithShape="1">
          <a:blip r:embed="rId3">
            <a:extLst>
              <a:ext uri="{28A0092B-C50C-407E-A947-70E740481C1C}">
                <a14:useLocalDpi xmlns:a14="http://schemas.microsoft.com/office/drawing/2010/main" val="0"/>
              </a:ext>
            </a:extLst>
          </a:blip>
          <a:srcRect t="18268" b="20423"/>
          <a:stretch/>
        </p:blipFill>
        <p:spPr bwMode="auto">
          <a:xfrm>
            <a:off x="460344" y="4712478"/>
            <a:ext cx="2701379" cy="16561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sistema protesis, tornillos, placas"/>
          <p:cNvPicPr>
            <a:picLocks noChangeAspect="1" noChangeArrowheads="1"/>
          </p:cNvPicPr>
          <p:nvPr/>
        </p:nvPicPr>
        <p:blipFill rotWithShape="1">
          <a:blip r:embed="rId4">
            <a:extLst>
              <a:ext uri="{28A0092B-C50C-407E-A947-70E740481C1C}">
                <a14:useLocalDpi xmlns:a14="http://schemas.microsoft.com/office/drawing/2010/main" val="0"/>
              </a:ext>
            </a:extLst>
          </a:blip>
          <a:srcRect l="9659" t="7161" r="20288" b="7108"/>
          <a:stretch/>
        </p:blipFill>
        <p:spPr bwMode="auto">
          <a:xfrm>
            <a:off x="7020272" y="4394132"/>
            <a:ext cx="1728193" cy="158417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sistema protesis, tornillos, placas"/>
          <p:cNvPicPr>
            <a:picLocks noChangeAspect="1" noChangeArrowheads="1"/>
          </p:cNvPicPr>
          <p:nvPr/>
        </p:nvPicPr>
        <p:blipFill rotWithShape="1">
          <a:blip r:embed="rId5">
            <a:extLst>
              <a:ext uri="{28A0092B-C50C-407E-A947-70E740481C1C}">
                <a14:useLocalDpi xmlns:a14="http://schemas.microsoft.com/office/drawing/2010/main" val="0"/>
              </a:ext>
            </a:extLst>
          </a:blip>
          <a:srcRect l="17433" t="1789" r="18642" b="33070"/>
          <a:stretch/>
        </p:blipFill>
        <p:spPr bwMode="auto">
          <a:xfrm>
            <a:off x="4458239" y="4413409"/>
            <a:ext cx="2081031" cy="1418885"/>
          </a:xfrm>
          <a:prstGeom prst="rect">
            <a:avLst/>
          </a:prstGeom>
          <a:noFill/>
          <a:extLst>
            <a:ext uri="{909E8E84-426E-40DD-AFC4-6F175D3DCCD1}">
              <a14:hiddenFill xmlns:a14="http://schemas.microsoft.com/office/drawing/2010/main">
                <a:solidFill>
                  <a:srgbClr val="FFFFFF"/>
                </a:solidFill>
              </a14:hiddenFill>
            </a:ext>
          </a:extLst>
        </p:spPr>
      </p:pic>
      <p:sp>
        <p:nvSpPr>
          <p:cNvPr id="11" name="5 Rectángulo"/>
          <p:cNvSpPr/>
          <p:nvPr/>
        </p:nvSpPr>
        <p:spPr>
          <a:xfrm>
            <a:off x="4618333" y="6183997"/>
            <a:ext cx="4103376" cy="338554"/>
          </a:xfrm>
          <a:prstGeom prst="rect">
            <a:avLst/>
          </a:prstGeom>
        </p:spPr>
        <p:txBody>
          <a:bodyPr wrap="square">
            <a:spAutoFit/>
          </a:bodyPr>
          <a:lstStyle/>
          <a:p>
            <a:pPr algn="ctr"/>
            <a:r>
              <a:rPr lang="es-MX" sz="1600" b="1" dirty="0" err="1" smtClean="0">
                <a:latin typeface="Segoe UI" panose="020B0502040204020203" pitchFamily="34" charset="0"/>
                <a:cs typeface="Segoe UI" panose="020B0502040204020203" pitchFamily="34" charset="0"/>
              </a:rPr>
              <a:t>Instuments</a:t>
            </a:r>
            <a:r>
              <a:rPr lang="es-MX" sz="1600" b="1" dirty="0" smtClean="0">
                <a:latin typeface="Segoe UI" panose="020B0502040204020203" pitchFamily="34" charset="0"/>
                <a:cs typeface="Segoe UI" panose="020B0502040204020203" pitchFamily="34" charset="0"/>
              </a:rPr>
              <a:t> are </a:t>
            </a:r>
            <a:r>
              <a:rPr lang="es-MX" sz="1600" b="1" dirty="0" err="1" smtClean="0">
                <a:latin typeface="Segoe UI" panose="020B0502040204020203" pitchFamily="34" charset="0"/>
                <a:cs typeface="Segoe UI" panose="020B0502040204020203" pitchFamily="34" charset="0"/>
              </a:rPr>
              <a:t>registered</a:t>
            </a:r>
            <a:r>
              <a:rPr lang="es-MX" sz="1600" b="1" dirty="0" smtClean="0">
                <a:latin typeface="Segoe UI" panose="020B0502040204020203" pitchFamily="34" charset="0"/>
                <a:cs typeface="Segoe UI" panose="020B0502040204020203" pitchFamily="34" charset="0"/>
              </a:rPr>
              <a:t> </a:t>
            </a:r>
            <a:r>
              <a:rPr lang="es-MX" sz="1600" b="1" dirty="0" err="1" smtClean="0">
                <a:latin typeface="Segoe UI" panose="020B0502040204020203" pitchFamily="34" charset="0"/>
                <a:cs typeface="Segoe UI" panose="020B0502040204020203" pitchFamily="34" charset="0"/>
              </a:rPr>
              <a:t>separately</a:t>
            </a:r>
            <a:endParaRPr lang="es-MX" sz="1600" dirty="0" smtClean="0">
              <a:latin typeface="Segoe UI" panose="020B0502040204020203" pitchFamily="34" charset="0"/>
              <a:cs typeface="Segoe UI" panose="020B0502040204020203" pitchFamily="34" charset="0"/>
            </a:endParaRPr>
          </a:p>
        </p:txBody>
      </p:sp>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3846739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3703" y="948218"/>
            <a:ext cx="6756162" cy="586762"/>
          </a:xfrm>
        </p:spPr>
        <p:txBody>
          <a:bodyPr>
            <a:normAutofit fontScale="90000"/>
          </a:bodyPr>
          <a:lstStyle/>
          <a:p>
            <a:r>
              <a:rPr lang="es-MX" sz="3600" dirty="0" smtClean="0"/>
              <a:t>MEDICAL EQUIPMENT</a:t>
            </a:r>
            <a:endParaRPr lang="es-MX" sz="3600" dirty="0"/>
          </a:p>
        </p:txBody>
      </p:sp>
      <p:sp>
        <p:nvSpPr>
          <p:cNvPr id="6" name="5 Rectángulo"/>
          <p:cNvSpPr/>
          <p:nvPr/>
        </p:nvSpPr>
        <p:spPr>
          <a:xfrm>
            <a:off x="397140" y="1748265"/>
            <a:ext cx="3960440" cy="584775"/>
          </a:xfrm>
          <a:prstGeom prst="rect">
            <a:avLst/>
          </a:prstGeom>
        </p:spPr>
        <p:txBody>
          <a:bodyPr wrap="square">
            <a:spAutoFit/>
          </a:bodyPr>
          <a:lstStyle/>
          <a:p>
            <a:pPr algn="just"/>
            <a:r>
              <a:rPr lang="es-MX" sz="1600" b="1" dirty="0" err="1" smtClean="0">
                <a:latin typeface="Segoe UI" panose="020B0502040204020203" pitchFamily="34" charset="0"/>
                <a:cs typeface="Segoe UI" panose="020B0502040204020203" pitchFamily="34" charset="0"/>
              </a:rPr>
              <a:t>Group</a:t>
            </a:r>
            <a:r>
              <a:rPr lang="es-MX" sz="1600" b="1" dirty="0" smtClean="0">
                <a:latin typeface="Segoe UI" panose="020B0502040204020203" pitchFamily="34" charset="0"/>
                <a:cs typeface="Segoe UI" panose="020B0502040204020203" pitchFamily="34" charset="0"/>
              </a:rPr>
              <a:t>:</a:t>
            </a:r>
          </a:p>
          <a:p>
            <a:pPr algn="just"/>
            <a:r>
              <a:rPr lang="es-MX" sz="1600" dirty="0" smtClean="0">
                <a:latin typeface="Segoe UI" panose="020B0502040204020203" pitchFamily="34" charset="0"/>
                <a:cs typeface="Segoe UI" panose="020B0502040204020203" pitchFamily="34" charset="0"/>
              </a:rPr>
              <a:t>Medical </a:t>
            </a:r>
            <a:r>
              <a:rPr lang="es-MX" sz="1600" dirty="0" err="1" smtClean="0">
                <a:latin typeface="Segoe UI" panose="020B0502040204020203" pitchFamily="34" charset="0"/>
                <a:cs typeface="Segoe UI" panose="020B0502040204020203" pitchFamily="34" charset="0"/>
              </a:rPr>
              <a:t>equipment</a:t>
            </a:r>
            <a:r>
              <a:rPr lang="es-MX" sz="1600" dirty="0" smtClean="0">
                <a:latin typeface="Segoe UI" panose="020B0502040204020203" pitchFamily="34" charset="0"/>
                <a:cs typeface="Segoe UI" panose="020B0502040204020203" pitchFamily="34" charset="0"/>
              </a:rPr>
              <a:t>+ </a:t>
            </a:r>
            <a:r>
              <a:rPr lang="es-MX" sz="1600" b="1" dirty="0" err="1" smtClean="0">
                <a:latin typeface="Segoe UI" panose="020B0502040204020203" pitchFamily="34" charset="0"/>
                <a:cs typeface="Segoe UI" panose="020B0502040204020203" pitchFamily="34" charset="0"/>
              </a:rPr>
              <a:t>accesories</a:t>
            </a:r>
            <a:r>
              <a:rPr lang="es-MX" sz="1600" b="1" dirty="0" smtClean="0">
                <a:latin typeface="Segoe UI" panose="020B0502040204020203" pitchFamily="34" charset="0"/>
                <a:cs typeface="Segoe UI" panose="020B0502040204020203" pitchFamily="34" charset="0"/>
              </a:rPr>
              <a:t> </a:t>
            </a: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sp>
        <p:nvSpPr>
          <p:cNvPr id="12" name="5 Rectángulo"/>
          <p:cNvSpPr/>
          <p:nvPr/>
        </p:nvSpPr>
        <p:spPr>
          <a:xfrm>
            <a:off x="395537" y="2607880"/>
            <a:ext cx="3600400" cy="830997"/>
          </a:xfrm>
          <a:prstGeom prst="rect">
            <a:avLst/>
          </a:prstGeom>
        </p:spPr>
        <p:txBody>
          <a:bodyPr wrap="square">
            <a:spAutoFit/>
          </a:bodyPr>
          <a:lstStyle/>
          <a:p>
            <a:pPr algn="just"/>
            <a:r>
              <a:rPr lang="es-MX" sz="1600" b="1" dirty="0" err="1" smtClean="0">
                <a:latin typeface="Segoe UI" panose="020B0502040204020203" pitchFamily="34" charset="0"/>
                <a:cs typeface="Segoe UI" panose="020B0502040204020203" pitchFamily="34" charset="0"/>
              </a:rPr>
              <a:t>Criteria</a:t>
            </a:r>
            <a:r>
              <a:rPr lang="es-MX" sz="1600" b="1" dirty="0" smtClean="0">
                <a:latin typeface="Segoe UI" panose="020B0502040204020203" pitchFamily="34" charset="0"/>
                <a:cs typeface="Segoe UI" panose="020B0502040204020203" pitchFamily="34" charset="0"/>
              </a:rPr>
              <a:t>:</a:t>
            </a:r>
          </a:p>
          <a:p>
            <a:pPr marL="285750" indent="-285750" algn="just">
              <a:buFontTx/>
              <a:buChar char="-"/>
            </a:pPr>
            <a:r>
              <a:rPr lang="es-MX" sz="1600" dirty="0" err="1" smtClean="0">
                <a:latin typeface="Segoe UI" panose="020B0502040204020203" pitchFamily="34" charset="0"/>
                <a:cs typeface="Segoe UI" panose="020B0502040204020203" pitchFamily="34" charset="0"/>
              </a:rPr>
              <a:t>They</a:t>
            </a:r>
            <a:r>
              <a:rPr lang="es-MX" sz="1600" dirty="0" smtClean="0">
                <a:latin typeface="Segoe UI" panose="020B0502040204020203" pitchFamily="34" charset="0"/>
                <a:cs typeface="Segoe UI" panose="020B0502040204020203" pitchFamily="34" charset="0"/>
              </a:rPr>
              <a:t> are </a:t>
            </a:r>
            <a:r>
              <a:rPr lang="es-MX" sz="1600" dirty="0" err="1" smtClean="0">
                <a:latin typeface="Segoe UI" panose="020B0502040204020203" pitchFamily="34" charset="0"/>
                <a:cs typeface="Segoe UI" panose="020B0502040204020203" pitchFamily="34" charset="0"/>
              </a:rPr>
              <a:t>part</a:t>
            </a:r>
            <a:r>
              <a:rPr lang="es-MX" sz="1600" dirty="0" smtClean="0">
                <a:latin typeface="Segoe UI" panose="020B0502040204020203" pitchFamily="34" charset="0"/>
                <a:cs typeface="Segoe UI" panose="020B0502040204020203" pitchFamily="34" charset="0"/>
              </a:rPr>
              <a:t> of </a:t>
            </a:r>
            <a:r>
              <a:rPr lang="es-MX" sz="1600" dirty="0" err="1" smtClean="0">
                <a:latin typeface="Segoe UI" panose="020B0502040204020203" pitchFamily="34" charset="0"/>
                <a:cs typeface="Segoe UI" panose="020B0502040204020203" pitchFamily="34" charset="0"/>
              </a:rPr>
              <a:t>the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medical </a:t>
            </a:r>
            <a:r>
              <a:rPr lang="es-MX" sz="1600" dirty="0" err="1" smtClean="0">
                <a:latin typeface="Segoe UI" panose="020B0502040204020203" pitchFamily="34" charset="0"/>
                <a:cs typeface="Segoe UI" panose="020B0502040204020203" pitchFamily="34" charset="0"/>
              </a:rPr>
              <a:t>equipment</a:t>
            </a:r>
            <a:endParaRPr lang="es-MX" sz="1600" dirty="0" smtClean="0">
              <a:latin typeface="Segoe UI" panose="020B0502040204020203" pitchFamily="34" charset="0"/>
              <a:cs typeface="Segoe UI" panose="020B0502040204020203" pitchFamily="34" charset="0"/>
            </a:endParaRPr>
          </a:p>
        </p:txBody>
      </p:sp>
      <p:sp>
        <p:nvSpPr>
          <p:cNvPr id="7" name="5 Rectángulo"/>
          <p:cNvSpPr/>
          <p:nvPr/>
        </p:nvSpPr>
        <p:spPr>
          <a:xfrm>
            <a:off x="4480919" y="1724570"/>
            <a:ext cx="3960440" cy="584775"/>
          </a:xfrm>
          <a:prstGeom prst="rect">
            <a:avLst/>
          </a:prstGeom>
        </p:spPr>
        <p:txBody>
          <a:bodyPr wrap="square">
            <a:spAutoFit/>
          </a:bodyPr>
          <a:lstStyle/>
          <a:p>
            <a:pPr algn="just"/>
            <a:r>
              <a:rPr lang="es-MX" sz="1600" b="1" dirty="0" err="1" smtClean="0">
                <a:latin typeface="Segoe UI" panose="020B0502040204020203" pitchFamily="34" charset="0"/>
                <a:cs typeface="Segoe UI" panose="020B0502040204020203" pitchFamily="34" charset="0"/>
              </a:rPr>
              <a:t>Group</a:t>
            </a:r>
            <a:r>
              <a:rPr lang="es-MX" sz="1600" b="1" dirty="0" smtClean="0">
                <a:latin typeface="Segoe UI" panose="020B0502040204020203" pitchFamily="34" charset="0"/>
                <a:cs typeface="Segoe UI" panose="020B0502040204020203" pitchFamily="34" charset="0"/>
              </a:rPr>
              <a:t>:</a:t>
            </a:r>
          </a:p>
          <a:p>
            <a:pPr algn="just"/>
            <a:r>
              <a:rPr lang="es-MX" sz="1600" dirty="0" err="1" smtClean="0">
                <a:latin typeface="Segoe UI" panose="020B0502040204020203" pitchFamily="34" charset="0"/>
                <a:cs typeface="Segoe UI" panose="020B0502040204020203" pitchFamily="34" charset="0"/>
              </a:rPr>
              <a:t>Different</a:t>
            </a:r>
            <a:r>
              <a:rPr lang="es-MX" sz="1600" dirty="0" smtClean="0">
                <a:latin typeface="Segoe UI" panose="020B0502040204020203" pitchFamily="34" charset="0"/>
                <a:cs typeface="Segoe UI" panose="020B0502040204020203" pitchFamily="34" charset="0"/>
              </a:rPr>
              <a:t> </a:t>
            </a:r>
            <a:r>
              <a:rPr lang="es-MX" sz="1600" b="1" dirty="0" err="1" smtClean="0">
                <a:latin typeface="Segoe UI" panose="020B0502040204020203" pitchFamily="34" charset="0"/>
                <a:cs typeface="Segoe UI" panose="020B0502040204020203" pitchFamily="34" charset="0"/>
              </a:rPr>
              <a:t>models</a:t>
            </a:r>
            <a:r>
              <a:rPr lang="es-MX" sz="1600" b="1" dirty="0" smtClean="0">
                <a:latin typeface="Segoe UI" panose="020B0502040204020203" pitchFamily="34" charset="0"/>
                <a:cs typeface="Segoe UI" panose="020B0502040204020203" pitchFamily="34" charset="0"/>
              </a:rPr>
              <a:t> </a:t>
            </a:r>
            <a:r>
              <a:rPr lang="es-MX" sz="1600" dirty="0" smtClean="0">
                <a:latin typeface="Segoe UI" panose="020B0502040204020203" pitchFamily="34" charset="0"/>
                <a:cs typeface="Segoe UI" panose="020B0502040204020203" pitchFamily="34" charset="0"/>
              </a:rPr>
              <a:t>of medical </a:t>
            </a:r>
            <a:r>
              <a:rPr lang="es-MX" sz="1600" dirty="0" err="1" smtClean="0">
                <a:latin typeface="Segoe UI" panose="020B0502040204020203" pitchFamily="34" charset="0"/>
                <a:cs typeface="Segoe UI" panose="020B0502040204020203" pitchFamily="34" charset="0"/>
              </a:rPr>
              <a:t>equipment</a:t>
            </a:r>
            <a:endParaRPr lang="es-MX" sz="1600" dirty="0" smtClean="0">
              <a:latin typeface="Segoe UI" panose="020B0502040204020203" pitchFamily="34" charset="0"/>
              <a:cs typeface="Segoe UI" panose="020B0502040204020203" pitchFamily="34" charset="0"/>
            </a:endParaRPr>
          </a:p>
        </p:txBody>
      </p:sp>
      <p:sp>
        <p:nvSpPr>
          <p:cNvPr id="8" name="5 Rectángulo"/>
          <p:cNvSpPr/>
          <p:nvPr/>
        </p:nvSpPr>
        <p:spPr>
          <a:xfrm>
            <a:off x="4479315" y="2584186"/>
            <a:ext cx="4464495" cy="1077218"/>
          </a:xfrm>
          <a:prstGeom prst="rect">
            <a:avLst/>
          </a:prstGeom>
        </p:spPr>
        <p:txBody>
          <a:bodyPr wrap="square">
            <a:spAutoFit/>
          </a:bodyPr>
          <a:lstStyle/>
          <a:p>
            <a:pPr algn="just"/>
            <a:r>
              <a:rPr lang="es-MX" sz="1600" b="1" dirty="0" err="1" smtClean="0">
                <a:latin typeface="Segoe UI" panose="020B0502040204020203" pitchFamily="34" charset="0"/>
                <a:cs typeface="Segoe UI" panose="020B0502040204020203" pitchFamily="34" charset="0"/>
              </a:rPr>
              <a:t>Criteria</a:t>
            </a:r>
            <a:r>
              <a:rPr lang="es-MX" sz="1600" b="1" dirty="0" smtClean="0">
                <a:latin typeface="Segoe UI" panose="020B0502040204020203" pitchFamily="34" charset="0"/>
                <a:cs typeface="Segoe UI" panose="020B0502040204020203" pitchFamily="34" charset="0"/>
              </a:rPr>
              <a:t>:</a:t>
            </a:r>
          </a:p>
          <a:p>
            <a:pPr marL="285750" indent="-285750" algn="just">
              <a:buFontTx/>
              <a:buChar char="-"/>
            </a:pP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technology</a:t>
            </a:r>
            <a:endParaRPr lang="es-MX" sz="1600" dirty="0" smtClean="0">
              <a:latin typeface="Segoe UI" panose="020B0502040204020203" pitchFamily="34" charset="0"/>
              <a:cs typeface="Segoe UI" panose="020B0502040204020203" pitchFamily="34" charset="0"/>
            </a:endParaRPr>
          </a:p>
          <a:p>
            <a:pPr marL="285750" indent="-285750" algn="just">
              <a:buFontTx/>
              <a:buChar char="-"/>
            </a:pP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indication</a:t>
            </a:r>
            <a:r>
              <a:rPr lang="es-MX" sz="1600" dirty="0" smtClean="0">
                <a:latin typeface="Segoe UI" panose="020B0502040204020203" pitchFamily="34" charset="0"/>
                <a:cs typeface="Segoe UI" panose="020B0502040204020203" pitchFamily="34" charset="0"/>
              </a:rPr>
              <a:t> of use</a:t>
            </a:r>
          </a:p>
          <a:p>
            <a:pPr algn="just"/>
            <a:endParaRPr lang="es-MX" sz="1600" dirty="0" smtClean="0">
              <a:latin typeface="Segoe UI" panose="020B0502040204020203" pitchFamily="34" charset="0"/>
              <a:cs typeface="Segoe UI" panose="020B0502040204020203"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648" y="3931518"/>
            <a:ext cx="4989334" cy="2582620"/>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2005732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3703" y="948218"/>
            <a:ext cx="6756162" cy="586762"/>
          </a:xfrm>
        </p:spPr>
        <p:txBody>
          <a:bodyPr>
            <a:normAutofit fontScale="90000"/>
          </a:bodyPr>
          <a:lstStyle/>
          <a:p>
            <a:r>
              <a:rPr lang="es-MX" sz="3600" dirty="0" smtClean="0"/>
              <a:t>GENERAL CRITERIA</a:t>
            </a:r>
            <a:endParaRPr lang="es-MX" sz="3600" dirty="0"/>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sp>
        <p:nvSpPr>
          <p:cNvPr id="12" name="5 Rectángulo"/>
          <p:cNvSpPr/>
          <p:nvPr/>
        </p:nvSpPr>
        <p:spPr>
          <a:xfrm>
            <a:off x="247453" y="2060848"/>
            <a:ext cx="8280920" cy="2062103"/>
          </a:xfrm>
          <a:prstGeom prst="rect">
            <a:avLst/>
          </a:prstGeom>
        </p:spPr>
        <p:txBody>
          <a:bodyPr wrap="square">
            <a:spAutoFit/>
          </a:bodyPr>
          <a:lstStyle/>
          <a:p>
            <a:pPr marL="285750" indent="-285750" algn="just">
              <a:buFontTx/>
              <a:buChar char="-"/>
            </a:pP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manufacturer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or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its</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subsidiaries</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or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authorized</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external</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manufacturer</a:t>
            </a:r>
            <a:endParaRPr lang="es-MX" sz="1600" dirty="0" smtClean="0">
              <a:latin typeface="Segoe UI" panose="020B0502040204020203" pitchFamily="34" charset="0"/>
              <a:cs typeface="Segoe UI" panose="020B0502040204020203" pitchFamily="34" charset="0"/>
            </a:endParaRPr>
          </a:p>
          <a:p>
            <a:pPr marL="285750" indent="-285750" algn="just">
              <a:buFontTx/>
              <a:buChar char="-"/>
            </a:pPr>
            <a:endParaRPr lang="es-MX" sz="1600" dirty="0">
              <a:latin typeface="Segoe UI" panose="020B0502040204020203" pitchFamily="34" charset="0"/>
              <a:cs typeface="Segoe UI" panose="020B0502040204020203" pitchFamily="34" charset="0"/>
            </a:endParaRPr>
          </a:p>
          <a:p>
            <a:pPr marL="285750" indent="-285750" algn="just">
              <a:buFontTx/>
              <a:buChar char="-"/>
            </a:pPr>
            <a:r>
              <a:rPr lang="es-MX" sz="1600" dirty="0" err="1" smtClean="0">
                <a:latin typeface="Segoe UI" panose="020B0502040204020203" pitchFamily="34" charset="0"/>
                <a:cs typeface="Segoe UI" panose="020B0502040204020203" pitchFamily="34" charset="0"/>
              </a:rPr>
              <a:t>The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product</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from</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the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generic</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point</a:t>
            </a:r>
            <a:r>
              <a:rPr lang="es-MX" sz="1600" dirty="0" smtClean="0">
                <a:latin typeface="Segoe UI" panose="020B0502040204020203" pitchFamily="34" charset="0"/>
                <a:cs typeface="Segoe UI" panose="020B0502040204020203" pitchFamily="34" charset="0"/>
              </a:rPr>
              <a:t> of </a:t>
            </a:r>
            <a:r>
              <a:rPr lang="es-MX" sz="1600" dirty="0" err="1" smtClean="0">
                <a:latin typeface="Segoe UI" panose="020B0502040204020203" pitchFamily="34" charset="0"/>
                <a:cs typeface="Segoe UI" panose="020B0502040204020203" pitchFamily="34" charset="0"/>
              </a:rPr>
              <a:t>view</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should</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have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the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comercial </a:t>
            </a:r>
            <a:r>
              <a:rPr lang="es-MX" sz="1600" dirty="0" err="1" smtClean="0">
                <a:latin typeface="Segoe UI" panose="020B0502040204020203" pitchFamily="34" charset="0"/>
                <a:cs typeface="Segoe UI" panose="020B0502040204020203" pitchFamily="34" charset="0"/>
              </a:rPr>
              <a:t>or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distintive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denomination</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with</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the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same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indication</a:t>
            </a:r>
            <a:r>
              <a:rPr lang="es-MX" sz="1600" dirty="0" smtClean="0">
                <a:latin typeface="Segoe UI" panose="020B0502040204020203" pitchFamily="34" charset="0"/>
                <a:cs typeface="Segoe UI" panose="020B0502040204020203" pitchFamily="34" charset="0"/>
              </a:rPr>
              <a:t> of use</a:t>
            </a:r>
          </a:p>
          <a:p>
            <a:pPr marL="285750" indent="-285750" algn="just">
              <a:buFontTx/>
              <a:buChar char="-"/>
            </a:pPr>
            <a:endParaRPr lang="es-MX" sz="1600" dirty="0">
              <a:latin typeface="Segoe UI" panose="020B0502040204020203" pitchFamily="34" charset="0"/>
              <a:cs typeface="Segoe UI" panose="020B0502040204020203" pitchFamily="34" charset="0"/>
            </a:endParaRPr>
          </a:p>
          <a:p>
            <a:pPr marL="285750" indent="-285750" algn="just">
              <a:buFontTx/>
              <a:buChar char="-"/>
            </a:pPr>
            <a:r>
              <a:rPr lang="es-MX" sz="1600" dirty="0" err="1" smtClean="0">
                <a:latin typeface="Segoe UI" panose="020B0502040204020203" pitchFamily="34" charset="0"/>
                <a:cs typeface="Segoe UI" panose="020B0502040204020203" pitchFamily="34" charset="0"/>
              </a:rPr>
              <a:t>Keep</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the</a:t>
            </a:r>
            <a:r>
              <a:rPr lang="es-MX" sz="1600" dirty="0" smtClean="0">
                <a:latin typeface="Segoe UI" panose="020B0502040204020203" pitchFamily="34" charset="0"/>
                <a:cs typeface="Segoe UI" panose="020B0502040204020203" pitchFamily="34" charset="0"/>
              </a:rPr>
              <a:t> sale </a:t>
            </a:r>
            <a:r>
              <a:rPr lang="es-MX" sz="1600" dirty="0" err="1" smtClean="0">
                <a:latin typeface="Segoe UI" panose="020B0502040204020203" pitchFamily="34" charset="0"/>
                <a:cs typeface="Segoe UI" panose="020B0502040204020203" pitchFamily="34" charset="0"/>
              </a:rPr>
              <a:t>distintive</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name</a:t>
            </a:r>
            <a:r>
              <a:rPr lang="es-MX" sz="1600" dirty="0" smtClean="0">
                <a:latin typeface="Segoe UI" panose="020B0502040204020203" pitchFamily="34" charset="0"/>
                <a:cs typeface="Segoe UI" panose="020B0502040204020203" pitchFamily="34" charset="0"/>
              </a:rPr>
              <a:t> in case of </a:t>
            </a:r>
            <a:r>
              <a:rPr lang="es-MX" sz="1600" dirty="0" err="1" smtClean="0">
                <a:latin typeface="Segoe UI" panose="020B0502040204020203" pitchFamily="34" charset="0"/>
                <a:cs typeface="Segoe UI" panose="020B0502040204020203" pitchFamily="34" charset="0"/>
              </a:rPr>
              <a:t>products</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for</a:t>
            </a:r>
            <a:r>
              <a:rPr lang="es-MX" sz="1600" dirty="0" smtClean="0">
                <a:latin typeface="Segoe UI" panose="020B0502040204020203" pitchFamily="34" charset="0"/>
                <a:cs typeface="Segoe UI" panose="020B0502040204020203" pitchFamily="34" charset="0"/>
              </a:rPr>
              <a:t> </a:t>
            </a:r>
            <a:r>
              <a:rPr lang="es-MX" sz="1600" dirty="0" err="1" smtClean="0">
                <a:latin typeface="Segoe UI" panose="020B0502040204020203" pitchFamily="34" charset="0"/>
                <a:cs typeface="Segoe UI" panose="020B0502040204020203" pitchFamily="34" charset="0"/>
              </a:rPr>
              <a:t>distribution</a:t>
            </a:r>
            <a:r>
              <a:rPr lang="es-MX" sz="1600" dirty="0" smtClean="0">
                <a:latin typeface="Segoe UI" panose="020B0502040204020203" pitchFamily="34" charset="0"/>
                <a:cs typeface="Segoe UI" panose="020B0502040204020203" pitchFamily="34" charset="0"/>
              </a:rPr>
              <a:t> in </a:t>
            </a:r>
            <a:r>
              <a:rPr lang="es-MX" sz="1600" dirty="0" err="1" smtClean="0">
                <a:latin typeface="Segoe UI" panose="020B0502040204020203" pitchFamily="34" charset="0"/>
                <a:cs typeface="Segoe UI" panose="020B0502040204020203" pitchFamily="34" charset="0"/>
              </a:rPr>
              <a:t>different</a:t>
            </a:r>
            <a:r>
              <a:rPr lang="es-MX" sz="1600" dirty="0" smtClean="0">
                <a:latin typeface="Segoe UI" panose="020B0502040204020203" pitchFamily="34" charset="0"/>
                <a:cs typeface="Segoe UI" panose="020B0502040204020203" pitchFamily="34" charset="0"/>
              </a:rPr>
              <a:t> comercial </a:t>
            </a:r>
            <a:r>
              <a:rPr lang="es-MX" sz="1600" dirty="0" err="1" smtClean="0">
                <a:latin typeface="Segoe UI" panose="020B0502040204020203" pitchFamily="34" charset="0"/>
                <a:cs typeface="Segoe UI" panose="020B0502040204020203" pitchFamily="34" charset="0"/>
              </a:rPr>
              <a:t>chains</a:t>
            </a:r>
            <a:endParaRPr lang="es-MX" sz="1600" dirty="0" smtClean="0">
              <a:latin typeface="Segoe UI" panose="020B0502040204020203" pitchFamily="34" charset="0"/>
              <a:cs typeface="Segoe UI" panose="020B0502040204020203" pitchFamily="34" charset="0"/>
            </a:endParaRPr>
          </a:p>
          <a:p>
            <a:pPr algn="just"/>
            <a:endParaRPr lang="es-MX" sz="1600" dirty="0" smtClean="0">
              <a:latin typeface="Segoe UI" panose="020B0502040204020203" pitchFamily="34" charset="0"/>
              <a:cs typeface="Segoe UI" panose="020B0502040204020203" pitchFamily="34"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4017807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1943" y="3291972"/>
            <a:ext cx="1312399" cy="276999"/>
          </a:xfrm>
          <a:prstGeom prst="rect">
            <a:avLst/>
          </a:prstGeom>
        </p:spPr>
        <p:txBody>
          <a:bodyPr wrap="square">
            <a:spAutoFit/>
          </a:bodyPr>
          <a:lstStyle/>
          <a:p>
            <a:pPr algn="just"/>
            <a:r>
              <a:rPr lang="en-US" sz="1200" dirty="0" smtClean="0">
                <a:latin typeface="Segoe UI" panose="020B0502040204020203" pitchFamily="34" charset="0"/>
                <a:cs typeface="Segoe UI" panose="020B0502040204020203" pitchFamily="34" charset="0"/>
              </a:rPr>
              <a:t>2013 - 2016</a:t>
            </a:r>
            <a:endParaRPr lang="en-US" sz="1200" dirty="0">
              <a:latin typeface="Segoe UI" panose="020B0502040204020203" pitchFamily="34" charset="0"/>
              <a:cs typeface="Segoe UI" panose="020B0502040204020203" pitchFamily="34" charset="0"/>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graphicFrame>
        <p:nvGraphicFramePr>
          <p:cNvPr id="3" name="Diagrama 2"/>
          <p:cNvGraphicFramePr/>
          <p:nvPr>
            <p:extLst>
              <p:ext uri="{D42A27DB-BD31-4B8C-83A1-F6EECF244321}">
                <p14:modId xmlns:p14="http://schemas.microsoft.com/office/powerpoint/2010/main" val="4206954533"/>
              </p:ext>
            </p:extLst>
          </p:nvPr>
        </p:nvGraphicFramePr>
        <p:xfrm>
          <a:off x="-7609" y="1779804"/>
          <a:ext cx="9144000" cy="3732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4 Rectángulo"/>
          <p:cNvSpPr/>
          <p:nvPr/>
        </p:nvSpPr>
        <p:spPr>
          <a:xfrm>
            <a:off x="2764191" y="2859924"/>
            <a:ext cx="1312399" cy="307777"/>
          </a:xfrm>
          <a:prstGeom prst="rect">
            <a:avLst/>
          </a:prstGeom>
        </p:spPr>
        <p:txBody>
          <a:bodyPr wrap="square">
            <a:spAutoFit/>
          </a:bodyPr>
          <a:lstStyle/>
          <a:p>
            <a:pPr algn="just"/>
            <a:r>
              <a:rPr lang="en-US" sz="1400" dirty="0" smtClean="0">
                <a:latin typeface="Segoe UI" panose="020B0502040204020203" pitchFamily="34" charset="0"/>
                <a:cs typeface="Segoe UI" panose="020B0502040204020203" pitchFamily="34" charset="0"/>
              </a:rPr>
              <a:t>2016</a:t>
            </a:r>
            <a:endParaRPr lang="en-US" sz="1200" dirty="0">
              <a:latin typeface="Segoe UI" panose="020B0502040204020203" pitchFamily="34" charset="0"/>
              <a:cs typeface="Segoe UI" panose="020B0502040204020203" pitchFamily="34" charset="0"/>
            </a:endParaRPr>
          </a:p>
        </p:txBody>
      </p:sp>
      <p:sp>
        <p:nvSpPr>
          <p:cNvPr id="12" name="4 Rectángulo"/>
          <p:cNvSpPr/>
          <p:nvPr/>
        </p:nvSpPr>
        <p:spPr>
          <a:xfrm>
            <a:off x="4564391" y="2420888"/>
            <a:ext cx="1656184" cy="307777"/>
          </a:xfrm>
          <a:prstGeom prst="rect">
            <a:avLst/>
          </a:prstGeom>
        </p:spPr>
        <p:txBody>
          <a:bodyPr wrap="square">
            <a:spAutoFit/>
          </a:bodyPr>
          <a:lstStyle/>
          <a:p>
            <a:pPr algn="just"/>
            <a:r>
              <a:rPr lang="en-US" sz="1400" dirty="0" smtClean="0">
                <a:latin typeface="Segoe UI" panose="020B0502040204020203" pitchFamily="34" charset="0"/>
                <a:cs typeface="Segoe UI" panose="020B0502040204020203" pitchFamily="34" charset="0"/>
              </a:rPr>
              <a:t>2017</a:t>
            </a:r>
            <a:endParaRPr lang="en-US" sz="1400" dirty="0">
              <a:latin typeface="Segoe UI" panose="020B0502040204020203" pitchFamily="34" charset="0"/>
              <a:cs typeface="Segoe UI" panose="020B0502040204020203" pitchFamily="34" charset="0"/>
            </a:endParaRPr>
          </a:p>
        </p:txBody>
      </p:sp>
      <p:sp>
        <p:nvSpPr>
          <p:cNvPr id="13" name="4 Rectángulo"/>
          <p:cNvSpPr/>
          <p:nvPr/>
        </p:nvSpPr>
        <p:spPr>
          <a:xfrm>
            <a:off x="6436599" y="1923820"/>
            <a:ext cx="792088" cy="307777"/>
          </a:xfrm>
          <a:prstGeom prst="rect">
            <a:avLst/>
          </a:prstGeom>
        </p:spPr>
        <p:txBody>
          <a:bodyPr wrap="square">
            <a:spAutoFit/>
          </a:bodyPr>
          <a:lstStyle/>
          <a:p>
            <a:pPr algn="just"/>
            <a:r>
              <a:rPr lang="en-US" sz="1400" dirty="0" smtClean="0">
                <a:latin typeface="Segoe UI" panose="020B0502040204020203" pitchFamily="34" charset="0"/>
                <a:cs typeface="Segoe UI" panose="020B0502040204020203" pitchFamily="34" charset="0"/>
              </a:rPr>
              <a:t>2019</a:t>
            </a:r>
            <a:endParaRPr lang="en-US" sz="1400" dirty="0">
              <a:latin typeface="Segoe UI" panose="020B0502040204020203" pitchFamily="34" charset="0"/>
              <a:cs typeface="Segoe UI" panose="020B0502040204020203" pitchFamily="34" charset="0"/>
            </a:endParaRPr>
          </a:p>
        </p:txBody>
      </p:sp>
      <p:sp>
        <p:nvSpPr>
          <p:cNvPr id="14" name="4 Rectángulo"/>
          <p:cNvSpPr/>
          <p:nvPr/>
        </p:nvSpPr>
        <p:spPr>
          <a:xfrm>
            <a:off x="8475396" y="1607093"/>
            <a:ext cx="792088" cy="307777"/>
          </a:xfrm>
          <a:prstGeom prst="rect">
            <a:avLst/>
          </a:prstGeom>
        </p:spPr>
        <p:txBody>
          <a:bodyPr wrap="square">
            <a:spAutoFit/>
          </a:bodyPr>
          <a:lstStyle/>
          <a:p>
            <a:pPr algn="just"/>
            <a:r>
              <a:rPr lang="en-US" sz="1400" dirty="0" smtClean="0">
                <a:latin typeface="Segoe UI" panose="020B0502040204020203" pitchFamily="34" charset="0"/>
                <a:cs typeface="Segoe UI" panose="020B0502040204020203" pitchFamily="34" charset="0"/>
              </a:rPr>
              <a:t>2020</a:t>
            </a:r>
            <a:endParaRPr lang="en-US" sz="1400" dirty="0">
              <a:latin typeface="Segoe UI" panose="020B0502040204020203" pitchFamily="34" charset="0"/>
              <a:cs typeface="Segoe UI" panose="020B0502040204020203" pitchFamily="34" charset="0"/>
            </a:endParaRPr>
          </a:p>
        </p:txBody>
      </p:sp>
      <p:sp>
        <p:nvSpPr>
          <p:cNvPr id="15" name="CuadroTexto 14"/>
          <p:cNvSpPr txBox="1"/>
          <p:nvPr/>
        </p:nvSpPr>
        <p:spPr>
          <a:xfrm>
            <a:off x="3705474" y="4027299"/>
            <a:ext cx="4987331" cy="2677656"/>
          </a:xfrm>
          <a:prstGeom prst="rect">
            <a:avLst/>
          </a:prstGeom>
          <a:noFill/>
        </p:spPr>
        <p:txBody>
          <a:bodyPr wrap="square" rtlCol="0">
            <a:spAutoFit/>
          </a:bodyPr>
          <a:lstStyle/>
          <a:p>
            <a:pPr lvl="0"/>
            <a:r>
              <a:rPr lang="es-MX" sz="1050" dirty="0" smtClean="0">
                <a:latin typeface="Segoe UI" panose="020B0502040204020203" pitchFamily="34" charset="0"/>
                <a:cs typeface="Segoe UI" panose="020B0502040204020203" pitchFamily="34" charset="0"/>
              </a:rPr>
              <a:t>1 </a:t>
            </a:r>
            <a:r>
              <a:rPr lang="es-MX" sz="1050" dirty="0" err="1" smtClean="0">
                <a:latin typeface="Segoe UI" panose="020B0502040204020203" pitchFamily="34" charset="0"/>
                <a:cs typeface="Segoe UI" panose="020B0502040204020203" pitchFamily="34" charset="0"/>
              </a:rPr>
              <a:t>License</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for</a:t>
            </a:r>
            <a:r>
              <a:rPr lang="es-MX" sz="1050" dirty="0" smtClean="0">
                <a:latin typeface="Segoe UI" panose="020B0502040204020203" pitchFamily="34" charset="0"/>
                <a:cs typeface="Segoe UI" panose="020B0502040204020203" pitchFamily="34" charset="0"/>
              </a:rPr>
              <a:t> </a:t>
            </a:r>
            <a:r>
              <a:rPr lang="en-US" sz="1050" dirty="0">
                <a:latin typeface="Segoe UI" panose="020B0502040204020203" pitchFamily="34" charset="0"/>
                <a:cs typeface="Segoe UI" panose="020B0502040204020203" pitchFamily="34" charset="0"/>
              </a:rPr>
              <a:t>Fumigators and Pest Control</a:t>
            </a:r>
          </a:p>
          <a:p>
            <a:r>
              <a:rPr lang="es-MX" sz="1050" dirty="0" smtClean="0">
                <a:latin typeface="Segoe UI" panose="020B0502040204020203" pitchFamily="34" charset="0"/>
                <a:cs typeface="Segoe UI" panose="020B0502040204020203" pitchFamily="34" charset="0"/>
              </a:rPr>
              <a:t>2 </a:t>
            </a:r>
            <a:r>
              <a:rPr lang="es-MX" sz="1050" dirty="0" err="1" smtClean="0">
                <a:latin typeface="Segoe UI" panose="020B0502040204020203" pitchFamily="34" charset="0"/>
                <a:cs typeface="Segoe UI" panose="020B0502040204020203" pitchFamily="34" charset="0"/>
              </a:rPr>
              <a:t>Authorizations</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for</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Food</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supplements</a:t>
            </a:r>
            <a:endParaRPr lang="es-MX" sz="1050" dirty="0" smtClean="0">
              <a:latin typeface="Segoe UI" panose="020B0502040204020203" pitchFamily="34" charset="0"/>
              <a:cs typeface="Segoe UI" panose="020B0502040204020203" pitchFamily="34" charset="0"/>
            </a:endParaRPr>
          </a:p>
          <a:p>
            <a:r>
              <a:rPr lang="es-MX" sz="1050" dirty="0" smtClean="0">
                <a:latin typeface="Segoe UI" panose="020B0502040204020203" pitchFamily="34" charset="0"/>
                <a:cs typeface="Segoe UI" panose="020B0502040204020203" pitchFamily="34" charset="0"/>
              </a:rPr>
              <a:t>30 </a:t>
            </a:r>
            <a:r>
              <a:rPr lang="es-MX" sz="1050" dirty="0" err="1" smtClean="0">
                <a:latin typeface="Segoe UI" panose="020B0502040204020203" pitchFamily="34" charset="0"/>
                <a:cs typeface="Segoe UI" panose="020B0502040204020203" pitchFamily="34" charset="0"/>
              </a:rPr>
              <a:t>Authorizations</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for</a:t>
            </a:r>
            <a:r>
              <a:rPr lang="es-MX" sz="1050" dirty="0" smtClean="0">
                <a:latin typeface="Segoe UI" panose="020B0502040204020203" pitchFamily="34" charset="0"/>
                <a:cs typeface="Segoe UI" panose="020B0502040204020203" pitchFamily="34" charset="0"/>
              </a:rPr>
              <a:t> medical </a:t>
            </a:r>
            <a:r>
              <a:rPr lang="es-MX" sz="1050" dirty="0" err="1" smtClean="0">
                <a:latin typeface="Segoe UI" panose="020B0502040204020203" pitchFamily="34" charset="0"/>
                <a:cs typeface="Segoe UI" panose="020B0502040204020203" pitchFamily="34" charset="0"/>
              </a:rPr>
              <a:t>devices</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Registers</a:t>
            </a:r>
            <a:r>
              <a:rPr lang="es-MX" sz="1050" dirty="0" smtClean="0">
                <a:latin typeface="Segoe UI" panose="020B0502040204020203" pitchFamily="34" charset="0"/>
                <a:cs typeface="Segoe UI" panose="020B0502040204020203" pitchFamily="34" charset="0"/>
              </a:rPr>
              <a:t> and </a:t>
            </a:r>
            <a:r>
              <a:rPr lang="es-MX" sz="1050" dirty="0" err="1" smtClean="0">
                <a:latin typeface="Segoe UI" panose="020B0502040204020203" pitchFamily="34" charset="0"/>
                <a:cs typeface="Segoe UI" panose="020B0502040204020203" pitchFamily="34" charset="0"/>
              </a:rPr>
              <a:t>importation</a:t>
            </a:r>
            <a:r>
              <a:rPr lang="es-MX" sz="1050" dirty="0" smtClean="0">
                <a:latin typeface="Segoe UI" panose="020B0502040204020203" pitchFamily="34" charset="0"/>
                <a:cs typeface="Segoe UI" panose="020B0502040204020203" pitchFamily="34" charset="0"/>
              </a:rPr>
              <a:t>)</a:t>
            </a:r>
          </a:p>
          <a:p>
            <a:r>
              <a:rPr lang="es-MX" sz="1050" dirty="0" smtClean="0">
                <a:latin typeface="Segoe UI" panose="020B0502040204020203" pitchFamily="34" charset="0"/>
                <a:cs typeface="Segoe UI" panose="020B0502040204020203" pitchFamily="34" charset="0"/>
              </a:rPr>
              <a:t>2 </a:t>
            </a:r>
            <a:r>
              <a:rPr lang="es-MX" sz="1050" dirty="0" err="1" smtClean="0">
                <a:latin typeface="Segoe UI" panose="020B0502040204020203" pitchFamily="34" charset="0"/>
                <a:cs typeface="Segoe UI" panose="020B0502040204020203" pitchFamily="34" charset="0"/>
              </a:rPr>
              <a:t>Projects</a:t>
            </a:r>
            <a:r>
              <a:rPr lang="es-MX" sz="1050" dirty="0" smtClean="0">
                <a:latin typeface="Segoe UI" panose="020B0502040204020203" pitchFamily="34" charset="0"/>
                <a:cs typeface="Segoe UI" panose="020B0502040204020203" pitchFamily="34" charset="0"/>
              </a:rPr>
              <a:t> in </a:t>
            </a:r>
            <a:r>
              <a:rPr lang="es-MX" sz="1050" dirty="0" err="1" smtClean="0">
                <a:latin typeface="Segoe UI" panose="020B0502040204020203" pitchFamily="34" charset="0"/>
                <a:cs typeface="Segoe UI" panose="020B0502040204020203" pitchFamily="34" charset="0"/>
              </a:rPr>
              <a:t>GMPs</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for</a:t>
            </a:r>
            <a:r>
              <a:rPr lang="es-MX" sz="1050" dirty="0" smtClean="0">
                <a:latin typeface="Segoe UI" panose="020B0502040204020203" pitchFamily="34" charset="0"/>
                <a:cs typeface="Segoe UI" panose="020B0502040204020203" pitchFamily="34" charset="0"/>
              </a:rPr>
              <a:t> Medical </a:t>
            </a:r>
            <a:r>
              <a:rPr lang="es-MX" sz="1050" dirty="0" err="1" smtClean="0">
                <a:latin typeface="Segoe UI" panose="020B0502040204020203" pitchFamily="34" charset="0"/>
                <a:cs typeface="Segoe UI" panose="020B0502040204020203" pitchFamily="34" charset="0"/>
              </a:rPr>
              <a:t>Devices</a:t>
            </a:r>
            <a:endParaRPr lang="es-MX" sz="1050" dirty="0" smtClean="0">
              <a:latin typeface="Segoe UI" panose="020B0502040204020203" pitchFamily="34" charset="0"/>
              <a:cs typeface="Segoe UI" panose="020B0502040204020203" pitchFamily="34" charset="0"/>
            </a:endParaRPr>
          </a:p>
          <a:p>
            <a:r>
              <a:rPr lang="es-MX" sz="1050" dirty="0" smtClean="0">
                <a:latin typeface="Segoe UI" panose="020B0502040204020203" pitchFamily="34" charset="0"/>
                <a:cs typeface="Segoe UI" panose="020B0502040204020203" pitchFamily="34" charset="0"/>
              </a:rPr>
              <a:t>1 Project in </a:t>
            </a:r>
            <a:r>
              <a:rPr lang="es-MX" sz="1050" dirty="0" err="1" smtClean="0">
                <a:latin typeface="Segoe UI" panose="020B0502040204020203" pitchFamily="34" charset="0"/>
                <a:cs typeface="Segoe UI" panose="020B0502040204020203" pitchFamily="34" charset="0"/>
              </a:rPr>
              <a:t>developement</a:t>
            </a:r>
            <a:r>
              <a:rPr lang="es-MX" sz="1050" dirty="0" smtClean="0">
                <a:latin typeface="Segoe UI" panose="020B0502040204020203" pitchFamily="34" charset="0"/>
                <a:cs typeface="Segoe UI" panose="020B0502040204020203" pitchFamily="34" charset="0"/>
              </a:rPr>
              <a:t> of new medical </a:t>
            </a:r>
            <a:r>
              <a:rPr lang="es-MX" sz="1050" dirty="0" err="1" smtClean="0">
                <a:latin typeface="Segoe UI" panose="020B0502040204020203" pitchFamily="34" charset="0"/>
                <a:cs typeface="Segoe UI" panose="020B0502040204020203" pitchFamily="34" charset="0"/>
              </a:rPr>
              <a:t>devices</a:t>
            </a:r>
            <a:endParaRPr lang="es-MX" sz="1050" dirty="0">
              <a:latin typeface="Segoe UI" panose="020B0502040204020203" pitchFamily="34" charset="0"/>
              <a:cs typeface="Segoe UI" panose="020B0502040204020203" pitchFamily="34" charset="0"/>
            </a:endParaRPr>
          </a:p>
          <a:p>
            <a:r>
              <a:rPr lang="es-MX" sz="1050" dirty="0" smtClean="0">
                <a:latin typeface="Segoe UI" panose="020B0502040204020203" pitchFamily="34" charset="0"/>
                <a:cs typeface="Segoe UI" panose="020B0502040204020203" pitchFamily="34" charset="0"/>
              </a:rPr>
              <a:t>10 </a:t>
            </a:r>
            <a:r>
              <a:rPr lang="es-MX" sz="1050" dirty="0" err="1" smtClean="0">
                <a:latin typeface="Segoe UI" panose="020B0502040204020203" pitchFamily="34" charset="0"/>
                <a:cs typeface="Segoe UI" panose="020B0502040204020203" pitchFamily="34" charset="0"/>
              </a:rPr>
              <a:t>Authorizations</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for</a:t>
            </a:r>
            <a:r>
              <a:rPr lang="es-MX" sz="1050" dirty="0" smtClean="0">
                <a:latin typeface="Segoe UI" panose="020B0502040204020203" pitchFamily="34" charset="0"/>
                <a:cs typeface="Segoe UI" panose="020B0502040204020203" pitchFamily="34" charset="0"/>
              </a:rPr>
              <a:t> herbal </a:t>
            </a:r>
            <a:r>
              <a:rPr lang="es-MX" sz="1050" dirty="0" err="1" smtClean="0">
                <a:latin typeface="Segoe UI" panose="020B0502040204020203" pitchFamily="34" charset="0"/>
                <a:cs typeface="Segoe UI" panose="020B0502040204020203" pitchFamily="34" charset="0"/>
              </a:rPr>
              <a:t>remedys</a:t>
            </a:r>
            <a:endParaRPr lang="es-MX" sz="1050" dirty="0">
              <a:latin typeface="Segoe UI" panose="020B0502040204020203" pitchFamily="34" charset="0"/>
              <a:cs typeface="Segoe UI" panose="020B0502040204020203" pitchFamily="34" charset="0"/>
            </a:endParaRPr>
          </a:p>
          <a:p>
            <a:r>
              <a:rPr lang="es-MX" sz="1050" dirty="0">
                <a:latin typeface="Segoe UI" panose="020B0502040204020203" pitchFamily="34" charset="0"/>
                <a:cs typeface="Segoe UI" panose="020B0502040204020203" pitchFamily="34" charset="0"/>
              </a:rPr>
              <a:t>8</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Authorization</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for</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brevages</a:t>
            </a:r>
            <a:endParaRPr lang="es-MX" sz="1050" dirty="0" smtClean="0">
              <a:latin typeface="Segoe UI" panose="020B0502040204020203" pitchFamily="34" charset="0"/>
              <a:cs typeface="Segoe UI" panose="020B0502040204020203" pitchFamily="34" charset="0"/>
            </a:endParaRPr>
          </a:p>
          <a:p>
            <a:r>
              <a:rPr lang="es-MX" sz="1050" dirty="0" smtClean="0">
                <a:latin typeface="Segoe UI" panose="020B0502040204020203" pitchFamily="34" charset="0"/>
                <a:cs typeface="Segoe UI" panose="020B0502040204020203" pitchFamily="34" charset="0"/>
              </a:rPr>
              <a:t>5 </a:t>
            </a:r>
            <a:r>
              <a:rPr lang="es-MX" sz="1050" dirty="0" err="1" smtClean="0">
                <a:latin typeface="Segoe UI" panose="020B0502040204020203" pitchFamily="34" charset="0"/>
                <a:cs typeface="Segoe UI" panose="020B0502040204020203" pitchFamily="34" charset="0"/>
              </a:rPr>
              <a:t>Sanitary</a:t>
            </a:r>
            <a:r>
              <a:rPr lang="es-MX" sz="1050" dirty="0" smtClean="0">
                <a:latin typeface="Segoe UI" panose="020B0502040204020203" pitchFamily="34" charset="0"/>
                <a:cs typeface="Segoe UI" panose="020B0502040204020203" pitchFamily="34" charset="0"/>
              </a:rPr>
              <a:t> Responsibles </a:t>
            </a:r>
            <a:r>
              <a:rPr lang="es-MX" sz="1050" dirty="0" err="1" smtClean="0">
                <a:latin typeface="Segoe UI" panose="020B0502040204020203" pitchFamily="34" charset="0"/>
                <a:cs typeface="Segoe UI" panose="020B0502040204020203" pitchFamily="34" charset="0"/>
              </a:rPr>
              <a:t>for</a:t>
            </a:r>
            <a:r>
              <a:rPr lang="es-MX" sz="1050" dirty="0" smtClean="0">
                <a:latin typeface="Segoe UI" panose="020B0502040204020203" pitchFamily="34" charset="0"/>
                <a:cs typeface="Segoe UI" panose="020B0502040204020203" pitchFamily="34" charset="0"/>
              </a:rPr>
              <a:t> establishments</a:t>
            </a:r>
          </a:p>
          <a:p>
            <a:r>
              <a:rPr lang="es-MX" sz="1050" dirty="0" smtClean="0">
                <a:latin typeface="Segoe UI" panose="020B0502040204020203" pitchFamily="34" charset="0"/>
                <a:cs typeface="Segoe UI" panose="020B0502040204020203" pitchFamily="34" charset="0"/>
              </a:rPr>
              <a:t>1 </a:t>
            </a:r>
            <a:r>
              <a:rPr lang="es-MX" sz="1050" dirty="0" err="1" smtClean="0">
                <a:latin typeface="Segoe UI" panose="020B0502040204020203" pitchFamily="34" charset="0"/>
                <a:cs typeface="Segoe UI" panose="020B0502040204020203" pitchFamily="34" charset="0"/>
              </a:rPr>
              <a:t>Publicity</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authorization</a:t>
            </a:r>
            <a:endParaRPr lang="es-MX" sz="1050" dirty="0" smtClean="0">
              <a:latin typeface="Segoe UI" panose="020B0502040204020203" pitchFamily="34" charset="0"/>
              <a:cs typeface="Segoe UI" panose="020B0502040204020203" pitchFamily="34" charset="0"/>
            </a:endParaRPr>
          </a:p>
          <a:p>
            <a:r>
              <a:rPr lang="es-MX" sz="1050" dirty="0" smtClean="0">
                <a:latin typeface="Segoe UI" panose="020B0502040204020203" pitchFamily="34" charset="0"/>
                <a:cs typeface="Segoe UI" panose="020B0502040204020203" pitchFamily="34" charset="0"/>
              </a:rPr>
              <a:t>1 </a:t>
            </a:r>
            <a:r>
              <a:rPr lang="es-MX" sz="1050" dirty="0" err="1" smtClean="0">
                <a:latin typeface="Segoe UI" panose="020B0502040204020203" pitchFamily="34" charset="0"/>
                <a:cs typeface="Segoe UI" panose="020B0502040204020203" pitchFamily="34" charset="0"/>
              </a:rPr>
              <a:t>Regulatory</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strategy</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for</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prepared</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foods</a:t>
            </a:r>
            <a:endParaRPr lang="es-MX" sz="1050" dirty="0" smtClean="0">
              <a:latin typeface="Segoe UI" panose="020B0502040204020203" pitchFamily="34" charset="0"/>
              <a:cs typeface="Segoe UI" panose="020B0502040204020203" pitchFamily="34" charset="0"/>
            </a:endParaRPr>
          </a:p>
          <a:p>
            <a:r>
              <a:rPr lang="es-MX" sz="1050" dirty="0" smtClean="0">
                <a:latin typeface="Segoe UI" panose="020B0502040204020203" pitchFamily="34" charset="0"/>
                <a:cs typeface="Segoe UI" panose="020B0502040204020203" pitchFamily="34" charset="0"/>
              </a:rPr>
              <a:t>2 Management of digital marketing </a:t>
            </a:r>
            <a:r>
              <a:rPr lang="es-MX" sz="1050" dirty="0" err="1" smtClean="0">
                <a:latin typeface="Segoe UI" panose="020B0502040204020203" pitchFamily="34" charset="0"/>
                <a:cs typeface="Segoe UI" panose="020B0502040204020203" pitchFamily="34" charset="0"/>
              </a:rPr>
              <a:t>projects</a:t>
            </a:r>
            <a:endParaRPr lang="es-MX" sz="1050" dirty="0" smtClean="0">
              <a:latin typeface="Segoe UI" panose="020B0502040204020203" pitchFamily="34" charset="0"/>
              <a:cs typeface="Segoe UI" panose="020B0502040204020203" pitchFamily="34" charset="0"/>
            </a:endParaRPr>
          </a:p>
          <a:p>
            <a:r>
              <a:rPr lang="es-MX" sz="1050" dirty="0" smtClean="0">
                <a:latin typeface="Segoe UI" panose="020B0502040204020203" pitchFamily="34" charset="0"/>
                <a:cs typeface="Segoe UI" panose="020B0502040204020203" pitchFamily="34" charset="0"/>
              </a:rPr>
              <a:t>5 Trainings in </a:t>
            </a:r>
            <a:r>
              <a:rPr lang="es-MX" sz="1050" dirty="0" err="1" smtClean="0">
                <a:latin typeface="Segoe UI" panose="020B0502040204020203" pitchFamily="34" charset="0"/>
                <a:cs typeface="Segoe UI" panose="020B0502040204020203" pitchFamily="34" charset="0"/>
              </a:rPr>
              <a:t>Regulatory</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Affairs</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for</a:t>
            </a:r>
            <a:r>
              <a:rPr lang="es-MX" sz="1050" dirty="0" smtClean="0">
                <a:latin typeface="Segoe UI" panose="020B0502040204020203" pitchFamily="34" charset="0"/>
                <a:cs typeface="Segoe UI" panose="020B0502040204020203" pitchFamily="34" charset="0"/>
              </a:rPr>
              <a:t> medical </a:t>
            </a:r>
            <a:r>
              <a:rPr lang="es-MX" sz="1050" dirty="0" err="1" smtClean="0">
                <a:latin typeface="Segoe UI" panose="020B0502040204020203" pitchFamily="34" charset="0"/>
                <a:cs typeface="Segoe UI" panose="020B0502040204020203" pitchFamily="34" charset="0"/>
              </a:rPr>
              <a:t>devices</a:t>
            </a:r>
            <a:r>
              <a:rPr lang="es-MX" sz="1050" dirty="0" smtClean="0">
                <a:latin typeface="Segoe UI" panose="020B0502040204020203" pitchFamily="34" charset="0"/>
                <a:cs typeface="Segoe UI" panose="020B0502040204020203" pitchFamily="34" charset="0"/>
              </a:rPr>
              <a:t>, International </a:t>
            </a:r>
            <a:r>
              <a:rPr lang="es-MX" sz="1050" dirty="0" err="1" smtClean="0">
                <a:latin typeface="Segoe UI" panose="020B0502040204020203" pitchFamily="34" charset="0"/>
                <a:cs typeface="Segoe UI" panose="020B0502040204020203" pitchFamily="34" charset="0"/>
              </a:rPr>
              <a:t>commerce</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comercialization</a:t>
            </a:r>
            <a:r>
              <a:rPr lang="es-MX" sz="1050" dirty="0" smtClean="0">
                <a:latin typeface="Segoe UI" panose="020B0502040204020203" pitchFamily="34" charset="0"/>
                <a:cs typeface="Segoe UI" panose="020B0502040204020203" pitchFamily="34" charset="0"/>
              </a:rPr>
              <a:t> of </a:t>
            </a:r>
            <a:r>
              <a:rPr lang="es-MX" sz="1050" dirty="0" err="1" smtClean="0">
                <a:latin typeface="Segoe UI" panose="020B0502040204020203" pitchFamily="34" charset="0"/>
                <a:cs typeface="Segoe UI" panose="020B0502040204020203" pitchFamily="34" charset="0"/>
              </a:rPr>
              <a:t>health</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products</a:t>
            </a:r>
            <a:r>
              <a:rPr lang="es-MX" sz="1050" dirty="0" smtClean="0">
                <a:latin typeface="Segoe UI" panose="020B0502040204020203" pitchFamily="34" charset="0"/>
                <a:cs typeface="Segoe UI" panose="020B0502040204020203" pitchFamily="34" charset="0"/>
              </a:rPr>
              <a:t> in Mexico and </a:t>
            </a:r>
            <a:r>
              <a:rPr lang="es-MX" sz="1050" dirty="0" err="1" smtClean="0">
                <a:latin typeface="Segoe UI" panose="020B0502040204020203" pitchFamily="34" charset="0"/>
                <a:cs typeface="Segoe UI" panose="020B0502040204020203" pitchFamily="34" charset="0"/>
              </a:rPr>
              <a:t>Publicity</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for</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health</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products</a:t>
            </a:r>
            <a:endParaRPr lang="es-MX" sz="1050" dirty="0" smtClean="0">
              <a:latin typeface="Segoe UI" panose="020B0502040204020203" pitchFamily="34" charset="0"/>
              <a:cs typeface="Segoe UI" panose="020B0502040204020203" pitchFamily="34" charset="0"/>
            </a:endParaRPr>
          </a:p>
          <a:p>
            <a:r>
              <a:rPr lang="es-MX" sz="1050" dirty="0" smtClean="0">
                <a:latin typeface="Segoe UI" panose="020B0502040204020203" pitchFamily="34" charset="0"/>
                <a:cs typeface="Segoe UI" panose="020B0502040204020203" pitchFamily="34" charset="0"/>
              </a:rPr>
              <a:t>2 </a:t>
            </a:r>
            <a:r>
              <a:rPr lang="es-MX" sz="1050" dirty="0" err="1" smtClean="0">
                <a:latin typeface="Segoe UI" panose="020B0502040204020203" pitchFamily="34" charset="0"/>
                <a:cs typeface="Segoe UI" panose="020B0502040204020203" pitchFamily="34" charset="0"/>
              </a:rPr>
              <a:t>Projects</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for</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cosmetics</a:t>
            </a:r>
            <a:r>
              <a:rPr lang="es-MX" sz="1050" dirty="0" smtClean="0">
                <a:latin typeface="Segoe UI" panose="020B0502040204020203" pitchFamily="34" charset="0"/>
                <a:cs typeface="Segoe UI" panose="020B0502040204020203" pitchFamily="34" charset="0"/>
              </a:rPr>
              <a:t> </a:t>
            </a:r>
            <a:r>
              <a:rPr lang="es-MX" sz="1050" dirty="0" err="1" smtClean="0">
                <a:latin typeface="Segoe UI" panose="020B0502040204020203" pitchFamily="34" charset="0"/>
                <a:cs typeface="Segoe UI" panose="020B0502040204020203" pitchFamily="34" charset="0"/>
              </a:rPr>
              <a:t>labeling</a:t>
            </a:r>
            <a:endParaRPr lang="es-MX" sz="1050" dirty="0" smtClean="0">
              <a:latin typeface="Segoe UI" panose="020B0502040204020203" pitchFamily="34" charset="0"/>
              <a:cs typeface="Segoe UI" panose="020B0502040204020203" pitchFamily="34" charset="0"/>
            </a:endParaRPr>
          </a:p>
          <a:p>
            <a:endParaRPr lang="es-MX" sz="1050" dirty="0" smtClean="0">
              <a:latin typeface="Segoe UI" panose="020B0502040204020203" pitchFamily="34" charset="0"/>
              <a:cs typeface="Segoe UI" panose="020B0502040204020203" pitchFamily="34" charset="0"/>
            </a:endParaRPr>
          </a:p>
          <a:p>
            <a:endParaRPr lang="es-MX" sz="1050" dirty="0" smtClean="0">
              <a:latin typeface="Segoe UI" panose="020B0502040204020203" pitchFamily="34" charset="0"/>
              <a:cs typeface="Segoe UI" panose="020B0502040204020203" pitchFamily="34" charset="0"/>
            </a:endParaRPr>
          </a:p>
        </p:txBody>
      </p:sp>
      <p:sp>
        <p:nvSpPr>
          <p:cNvPr id="16" name="1 Título"/>
          <p:cNvSpPr>
            <a:spLocks noGrp="1"/>
          </p:cNvSpPr>
          <p:nvPr>
            <p:ph type="title"/>
          </p:nvPr>
        </p:nvSpPr>
        <p:spPr>
          <a:xfrm>
            <a:off x="463205" y="303008"/>
            <a:ext cx="8229600" cy="1143000"/>
          </a:xfrm>
        </p:spPr>
        <p:txBody>
          <a:bodyPr>
            <a:normAutofit/>
          </a:bodyPr>
          <a:lstStyle/>
          <a:p>
            <a:r>
              <a:rPr lang="es-MX" sz="2400" dirty="0" smtClean="0"/>
              <a:t>OUR STORY</a:t>
            </a:r>
            <a:endParaRPr lang="es-MX" sz="2400" dirty="0"/>
          </a:p>
        </p:txBody>
      </p:sp>
    </p:spTree>
    <p:extLst>
      <p:ext uri="{BB962C8B-B14F-4D97-AF65-F5344CB8AC3E}">
        <p14:creationId xmlns:p14="http://schemas.microsoft.com/office/powerpoint/2010/main" val="2241663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10"/>
          <p:cNvGraphicFramePr>
            <a:graphicFrameLocks noGrp="1"/>
          </p:cNvGraphicFramePr>
          <p:nvPr>
            <p:ph idx="1"/>
            <p:extLst>
              <p:ext uri="{D42A27DB-BD31-4B8C-83A1-F6EECF244321}">
                <p14:modId xmlns:p14="http://schemas.microsoft.com/office/powerpoint/2010/main" val="3905750830"/>
              </p:ext>
            </p:extLst>
          </p:nvPr>
        </p:nvGraphicFramePr>
        <p:xfrm>
          <a:off x="551582" y="1268760"/>
          <a:ext cx="836327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078198" y="4574481"/>
            <a:ext cx="1856829" cy="444098"/>
          </a:xfrm>
          <a:prstGeom prst="rect">
            <a:avLst/>
          </a:prstGeom>
        </p:spPr>
        <p:txBody>
          <a:bodyPr wrap="square">
            <a:spAutoFit/>
          </a:bodyPr>
          <a:lstStyle/>
          <a:p>
            <a:r>
              <a:rPr lang="es-MX" sz="1100" dirty="0" smtClean="0">
                <a:latin typeface="Segoe UI" panose="020B0502040204020203" pitchFamily="34" charset="0"/>
                <a:cs typeface="Segoe UI" panose="020B0502040204020203" pitchFamily="34" charset="0"/>
              </a:rPr>
              <a:t>C.P. J. Jesús González Villarreal</a:t>
            </a:r>
          </a:p>
        </p:txBody>
      </p:sp>
      <p:pic>
        <p:nvPicPr>
          <p:cNvPr id="9" name="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sp>
        <p:nvSpPr>
          <p:cNvPr id="6" name="4 Rectángulo"/>
          <p:cNvSpPr/>
          <p:nvPr/>
        </p:nvSpPr>
        <p:spPr>
          <a:xfrm>
            <a:off x="5539888" y="1478589"/>
            <a:ext cx="2592288" cy="769441"/>
          </a:xfrm>
          <a:prstGeom prst="rect">
            <a:avLst/>
          </a:prstGeom>
        </p:spPr>
        <p:txBody>
          <a:bodyPr wrap="square">
            <a:spAutoFit/>
          </a:bodyPr>
          <a:lstStyle/>
          <a:p>
            <a:pPr algn="just"/>
            <a:r>
              <a:rPr lang="en-US" sz="1100" dirty="0" smtClean="0">
                <a:latin typeface="Segoe UI" panose="020B0502040204020203" pitchFamily="34" charset="0"/>
                <a:cs typeface="Segoe UI" panose="020B0502040204020203" pitchFamily="34" charset="0"/>
              </a:rPr>
              <a:t>Coordinate projects</a:t>
            </a:r>
          </a:p>
          <a:p>
            <a:pPr algn="just"/>
            <a:r>
              <a:rPr lang="en-US" sz="1100" dirty="0" smtClean="0">
                <a:latin typeface="Segoe UI" panose="020B0502040204020203" pitchFamily="34" charset="0"/>
                <a:cs typeface="Segoe UI" panose="020B0502040204020203" pitchFamily="34" charset="0"/>
              </a:rPr>
              <a:t>General administration</a:t>
            </a:r>
          </a:p>
          <a:p>
            <a:pPr algn="just"/>
            <a:r>
              <a:rPr lang="en-US" sz="1100" dirty="0" smtClean="0">
                <a:latin typeface="Segoe UI" panose="020B0502040204020203" pitchFamily="34" charset="0"/>
                <a:cs typeface="Segoe UI" panose="020B0502040204020203" pitchFamily="34" charset="0"/>
              </a:rPr>
              <a:t>Trainings</a:t>
            </a:r>
          </a:p>
          <a:p>
            <a:pPr algn="just"/>
            <a:endParaRPr lang="en-US" sz="1100" dirty="0" smtClean="0">
              <a:latin typeface="Segoe UI" panose="020B0502040204020203" pitchFamily="34" charset="0"/>
              <a:cs typeface="Segoe UI" panose="020B0502040204020203" pitchFamily="34" charset="0"/>
            </a:endParaRPr>
          </a:p>
        </p:txBody>
      </p:sp>
      <p:sp>
        <p:nvSpPr>
          <p:cNvPr id="7" name="4 Rectángulo"/>
          <p:cNvSpPr/>
          <p:nvPr/>
        </p:nvSpPr>
        <p:spPr>
          <a:xfrm>
            <a:off x="3036322" y="4587692"/>
            <a:ext cx="1856829" cy="430887"/>
          </a:xfrm>
          <a:prstGeom prst="rect">
            <a:avLst/>
          </a:prstGeom>
        </p:spPr>
        <p:txBody>
          <a:bodyPr wrap="square">
            <a:spAutoFit/>
          </a:bodyPr>
          <a:lstStyle/>
          <a:p>
            <a:r>
              <a:rPr lang="es-MX" sz="1100" dirty="0" smtClean="0">
                <a:latin typeface="Segoe UI" panose="020B0502040204020203" pitchFamily="34" charset="0"/>
                <a:cs typeface="Segoe UI" panose="020B0502040204020203" pitchFamily="34" charset="0"/>
              </a:rPr>
              <a:t>L.C.C. Oscar Magaña Castillo</a:t>
            </a:r>
          </a:p>
        </p:txBody>
      </p:sp>
      <p:sp>
        <p:nvSpPr>
          <p:cNvPr id="8" name="4 Rectángulo"/>
          <p:cNvSpPr/>
          <p:nvPr/>
        </p:nvSpPr>
        <p:spPr>
          <a:xfrm>
            <a:off x="5185482" y="4587692"/>
            <a:ext cx="1856829" cy="430887"/>
          </a:xfrm>
          <a:prstGeom prst="rect">
            <a:avLst/>
          </a:prstGeom>
        </p:spPr>
        <p:txBody>
          <a:bodyPr wrap="square">
            <a:spAutoFit/>
          </a:bodyPr>
          <a:lstStyle/>
          <a:p>
            <a:r>
              <a:rPr lang="es-MX" sz="1100" dirty="0" smtClean="0">
                <a:latin typeface="Segoe UI" panose="020B0502040204020203" pitchFamily="34" charset="0"/>
                <a:cs typeface="Segoe UI" panose="020B0502040204020203" pitchFamily="34" charset="0"/>
              </a:rPr>
              <a:t>Dra. Jessica González Arroyo</a:t>
            </a:r>
          </a:p>
        </p:txBody>
      </p:sp>
      <p:sp>
        <p:nvSpPr>
          <p:cNvPr id="10" name="4 Rectángulo"/>
          <p:cNvSpPr/>
          <p:nvPr/>
        </p:nvSpPr>
        <p:spPr>
          <a:xfrm>
            <a:off x="5323864" y="1216979"/>
            <a:ext cx="2360885" cy="261610"/>
          </a:xfrm>
          <a:prstGeom prst="rect">
            <a:avLst/>
          </a:prstGeom>
        </p:spPr>
        <p:txBody>
          <a:bodyPr wrap="square">
            <a:spAutoFit/>
          </a:bodyPr>
          <a:lstStyle/>
          <a:p>
            <a:pPr algn="ctr"/>
            <a:r>
              <a:rPr lang="es-MX" sz="1100" dirty="0" smtClean="0">
                <a:latin typeface="Segoe UI" panose="020B0502040204020203" pitchFamily="34" charset="0"/>
                <a:cs typeface="Segoe UI" panose="020B0502040204020203" pitchFamily="34" charset="0"/>
              </a:rPr>
              <a:t>Q.F.B. Daniela González Arroyo</a:t>
            </a:r>
          </a:p>
        </p:txBody>
      </p:sp>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
        <p:nvSpPr>
          <p:cNvPr id="13" name="4 Rectángulo"/>
          <p:cNvSpPr/>
          <p:nvPr/>
        </p:nvSpPr>
        <p:spPr>
          <a:xfrm>
            <a:off x="7203761" y="4522331"/>
            <a:ext cx="1856829" cy="261610"/>
          </a:xfrm>
          <a:prstGeom prst="rect">
            <a:avLst/>
          </a:prstGeom>
        </p:spPr>
        <p:txBody>
          <a:bodyPr wrap="square">
            <a:spAutoFit/>
          </a:bodyPr>
          <a:lstStyle/>
          <a:p>
            <a:r>
              <a:rPr lang="es-MX" sz="1100" dirty="0" smtClean="0">
                <a:latin typeface="Segoe UI" panose="020B0502040204020203" pitchFamily="34" charset="0"/>
                <a:cs typeface="Segoe UI" panose="020B0502040204020203" pitchFamily="34" charset="0"/>
              </a:rPr>
              <a:t>Q.A. Claudia Ríos Silva</a:t>
            </a:r>
          </a:p>
        </p:txBody>
      </p:sp>
      <p:sp>
        <p:nvSpPr>
          <p:cNvPr id="14" name="4 Rectángulo"/>
          <p:cNvSpPr/>
          <p:nvPr/>
        </p:nvSpPr>
        <p:spPr>
          <a:xfrm>
            <a:off x="7150070" y="5785037"/>
            <a:ext cx="1856829" cy="600164"/>
          </a:xfrm>
          <a:prstGeom prst="rect">
            <a:avLst/>
          </a:prstGeom>
        </p:spPr>
        <p:txBody>
          <a:bodyPr wrap="square">
            <a:spAutoFit/>
          </a:bodyPr>
          <a:lstStyle/>
          <a:p>
            <a:r>
              <a:rPr lang="en-US" sz="1100" dirty="0" smtClean="0">
                <a:latin typeface="Segoe UI" panose="020B0502040204020203" pitchFamily="34" charset="0"/>
                <a:cs typeface="Segoe UI" panose="020B0502040204020203" pitchFamily="34" charset="0"/>
              </a:rPr>
              <a:t>Health expert according the product or Project, active in the industry</a:t>
            </a:r>
          </a:p>
        </p:txBody>
      </p:sp>
      <p:sp>
        <p:nvSpPr>
          <p:cNvPr id="15" name="1 Título"/>
          <p:cNvSpPr>
            <a:spLocks noGrp="1"/>
          </p:cNvSpPr>
          <p:nvPr>
            <p:ph type="title"/>
          </p:nvPr>
        </p:nvSpPr>
        <p:spPr>
          <a:xfrm>
            <a:off x="463205" y="303008"/>
            <a:ext cx="8229600" cy="1143000"/>
          </a:xfrm>
        </p:spPr>
        <p:txBody>
          <a:bodyPr>
            <a:normAutofit/>
          </a:bodyPr>
          <a:lstStyle/>
          <a:p>
            <a:r>
              <a:rPr lang="es-MX" sz="2400" dirty="0" smtClean="0"/>
              <a:t>OUR TEAM 2020</a:t>
            </a:r>
            <a:endParaRPr lang="es-MX" sz="2400" dirty="0"/>
          </a:p>
        </p:txBody>
      </p:sp>
      <p:sp>
        <p:nvSpPr>
          <p:cNvPr id="2" name="Rectángulo 1"/>
          <p:cNvSpPr/>
          <p:nvPr/>
        </p:nvSpPr>
        <p:spPr>
          <a:xfrm>
            <a:off x="3059832" y="3645024"/>
            <a:ext cx="1728192" cy="8773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7150070" y="3673203"/>
            <a:ext cx="1728192" cy="8773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7" name="Diagrama 16"/>
          <p:cNvGraphicFramePr/>
          <p:nvPr>
            <p:extLst>
              <p:ext uri="{D42A27DB-BD31-4B8C-83A1-F6EECF244321}">
                <p14:modId xmlns:p14="http://schemas.microsoft.com/office/powerpoint/2010/main" val="4170323594"/>
              </p:ext>
            </p:extLst>
          </p:nvPr>
        </p:nvGraphicFramePr>
        <p:xfrm>
          <a:off x="405846" y="5675473"/>
          <a:ext cx="3158042" cy="11836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Cheurón 18"/>
          <p:cNvSpPr/>
          <p:nvPr/>
        </p:nvSpPr>
        <p:spPr>
          <a:xfrm>
            <a:off x="405846" y="6053798"/>
            <a:ext cx="1127211" cy="450884"/>
          </a:xfrm>
          <a:prstGeom prst="chevron">
            <a:avLst/>
          </a:prstGeom>
          <a:noFill/>
          <a:ln>
            <a:solidFill>
              <a:srgbClr val="FF000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1" name="Cheurón 20"/>
          <p:cNvSpPr/>
          <p:nvPr/>
        </p:nvSpPr>
        <p:spPr>
          <a:xfrm>
            <a:off x="2437877" y="6053798"/>
            <a:ext cx="1127211" cy="450884"/>
          </a:xfrm>
          <a:prstGeom prst="chevron">
            <a:avLst/>
          </a:prstGeom>
          <a:noFill/>
          <a:ln>
            <a:solidFill>
              <a:srgbClr val="FF000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Tree>
    <p:extLst>
      <p:ext uri="{BB962C8B-B14F-4D97-AF65-F5344CB8AC3E}">
        <p14:creationId xmlns:p14="http://schemas.microsoft.com/office/powerpoint/2010/main" val="324517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
        <p:nvSpPr>
          <p:cNvPr id="15" name="1 Título"/>
          <p:cNvSpPr>
            <a:spLocks noGrp="1"/>
          </p:cNvSpPr>
          <p:nvPr>
            <p:ph type="title"/>
          </p:nvPr>
        </p:nvSpPr>
        <p:spPr>
          <a:xfrm>
            <a:off x="463205" y="303008"/>
            <a:ext cx="8229600" cy="1143000"/>
          </a:xfrm>
        </p:spPr>
        <p:txBody>
          <a:bodyPr>
            <a:normAutofit/>
          </a:bodyPr>
          <a:lstStyle/>
          <a:p>
            <a:r>
              <a:rPr lang="es-MX" sz="2400" dirty="0" smtClean="0"/>
              <a:t>OUR TEAM 2020</a:t>
            </a:r>
            <a:endParaRPr lang="es-MX"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92134979"/>
              </p:ext>
            </p:extLst>
          </p:nvPr>
        </p:nvGraphicFramePr>
        <p:xfrm>
          <a:off x="463205" y="-383250"/>
          <a:ext cx="8229600" cy="7245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6478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graphicFrame>
        <p:nvGraphicFramePr>
          <p:cNvPr id="3" name="Diagrama 2"/>
          <p:cNvGraphicFramePr/>
          <p:nvPr>
            <p:extLst>
              <p:ext uri="{D42A27DB-BD31-4B8C-83A1-F6EECF244321}">
                <p14:modId xmlns:p14="http://schemas.microsoft.com/office/powerpoint/2010/main" val="1875663356"/>
              </p:ext>
            </p:extLst>
          </p:nvPr>
        </p:nvGraphicFramePr>
        <p:xfrm>
          <a:off x="949728" y="2852936"/>
          <a:ext cx="7256553" cy="3386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6136" y="1011989"/>
            <a:ext cx="1872208" cy="605076"/>
          </a:xfrm>
          <a:prstGeom prst="rect">
            <a:avLst/>
          </a:prstGeom>
        </p:spPr>
      </p:pic>
      <p:sp>
        <p:nvSpPr>
          <p:cNvPr id="7" name="1 Título"/>
          <p:cNvSpPr>
            <a:spLocks noGrp="1"/>
          </p:cNvSpPr>
          <p:nvPr>
            <p:ph type="title"/>
          </p:nvPr>
        </p:nvSpPr>
        <p:spPr>
          <a:xfrm>
            <a:off x="463205" y="303008"/>
            <a:ext cx="8229600" cy="1143000"/>
          </a:xfrm>
        </p:spPr>
        <p:txBody>
          <a:bodyPr>
            <a:normAutofit/>
          </a:bodyPr>
          <a:lstStyle/>
          <a:p>
            <a:r>
              <a:rPr lang="es-MX" sz="2400" dirty="0" smtClean="0"/>
              <a:t>OUR CLIENTS: INDUSTRIES REGULATED BY </a:t>
            </a:r>
            <a:endParaRPr lang="es-MX" sz="2400" dirty="0"/>
          </a:p>
        </p:txBody>
      </p:sp>
      <p:sp>
        <p:nvSpPr>
          <p:cNvPr id="8" name="7 Rectángulo"/>
          <p:cNvSpPr/>
          <p:nvPr/>
        </p:nvSpPr>
        <p:spPr>
          <a:xfrm>
            <a:off x="627909" y="1914397"/>
            <a:ext cx="8064896" cy="523220"/>
          </a:xfrm>
          <a:prstGeom prst="rect">
            <a:avLst/>
          </a:prstGeom>
        </p:spPr>
        <p:txBody>
          <a:bodyPr wrap="square">
            <a:spAutoFit/>
          </a:bodyPr>
          <a:lstStyle/>
          <a:p>
            <a:pPr algn="just"/>
            <a:r>
              <a:rPr lang="en-US" sz="1400" dirty="0" smtClean="0">
                <a:latin typeface="Segoe UI" panose="020B0502040204020203" pitchFamily="34" charset="0"/>
                <a:cs typeface="Segoe UI" panose="020B0502040204020203" pitchFamily="34" charset="0"/>
              </a:rPr>
              <a:t>We have the ability to support from entrepreneurs, new manufacturers, importers and distributors; even large local an foreign companies.</a:t>
            </a:r>
            <a:endParaRPr lang="en-US" sz="1400" dirty="0">
              <a:latin typeface="Segoe UI" panose="020B0502040204020203" pitchFamily="34" charset="0"/>
              <a:cs typeface="Segoe UI" panose="020B0502040204020203" pitchFamily="34" charset="0"/>
            </a:endParaRPr>
          </a:p>
        </p:txBody>
      </p:sp>
      <p:pic>
        <p:nvPicPr>
          <p:cNvPr id="9" name="Imagen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pic>
        <p:nvPicPr>
          <p:cNvPr id="2" name="Imagen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14951" y="2633679"/>
            <a:ext cx="427669" cy="42766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Imagen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30605" y="3885012"/>
            <a:ext cx="403019" cy="42469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97558" y="2517883"/>
            <a:ext cx="403019" cy="42469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Imagen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08961" y="2652954"/>
            <a:ext cx="403019" cy="42469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94378" y="2648953"/>
            <a:ext cx="413140" cy="41550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Imagen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26413" y="2650604"/>
            <a:ext cx="404664" cy="40466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Imagen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17259" y="2527039"/>
            <a:ext cx="404664" cy="40466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Imagen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01350" y="2570338"/>
            <a:ext cx="404664" cy="40466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Imagen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34989" y="3895026"/>
            <a:ext cx="404664" cy="40466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8" name="Imagen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93552" y="3818622"/>
            <a:ext cx="404664" cy="40466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Imagen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47864" y="2529213"/>
            <a:ext cx="413140" cy="41550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2" name="Imagen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61000" y="2556995"/>
            <a:ext cx="413140" cy="41550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3" name="Imagen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92952" y="2642870"/>
            <a:ext cx="427669" cy="42766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4" name="Imagen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14413" y="2628386"/>
            <a:ext cx="413140" cy="41550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 name="Imagen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03848" y="5033202"/>
            <a:ext cx="404664" cy="40466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9" name="Imagen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63498" y="5019859"/>
            <a:ext cx="413140" cy="41550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3" name="Imagen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35358" y="5026507"/>
            <a:ext cx="404664" cy="40466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4" name="Imagen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95008" y="5013164"/>
            <a:ext cx="413140" cy="41550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6" name="Imagen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82197" y="3897528"/>
            <a:ext cx="404664" cy="40466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7" name="Imagen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41847" y="3884185"/>
            <a:ext cx="413140" cy="41550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8" name="Imagen 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33137" y="3838445"/>
            <a:ext cx="403019" cy="42469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9" name="Imagen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41256" y="3873268"/>
            <a:ext cx="404664" cy="40466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0" name="Imagen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35940" y="3844967"/>
            <a:ext cx="427669" cy="42766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 name="Imagen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29256" y="3851050"/>
            <a:ext cx="413140" cy="41550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47231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598664373"/>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sp>
        <p:nvSpPr>
          <p:cNvPr id="8" name="1 Título"/>
          <p:cNvSpPr>
            <a:spLocks noGrp="1"/>
          </p:cNvSpPr>
          <p:nvPr>
            <p:ph type="title"/>
          </p:nvPr>
        </p:nvSpPr>
        <p:spPr>
          <a:xfrm>
            <a:off x="463205" y="303008"/>
            <a:ext cx="8229600" cy="1143000"/>
          </a:xfrm>
        </p:spPr>
        <p:txBody>
          <a:bodyPr>
            <a:normAutofit/>
          </a:bodyPr>
          <a:lstStyle/>
          <a:p>
            <a:r>
              <a:rPr lang="es-MX" sz="2800" dirty="0" smtClean="0"/>
              <a:t>OUR PROFILE</a:t>
            </a:r>
            <a:endParaRPr lang="es-MX" sz="2800" dirty="0"/>
          </a:p>
        </p:txBody>
      </p:sp>
      <p:pic>
        <p:nvPicPr>
          <p:cNvPr id="6" name="Imagen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171145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81561" y="6039080"/>
            <a:ext cx="7992888" cy="523220"/>
          </a:xfrm>
          <a:prstGeom prst="rect">
            <a:avLst/>
          </a:prstGeom>
        </p:spPr>
        <p:txBody>
          <a:bodyPr wrap="square">
            <a:spAutoFit/>
          </a:bodyPr>
          <a:lstStyle/>
          <a:p>
            <a:pPr algn="ctr"/>
            <a:r>
              <a:rPr lang="en-US" sz="1400" dirty="0" smtClean="0">
                <a:latin typeface="Segoe UI" panose="020B0502040204020203" pitchFamily="34" charset="0"/>
                <a:cs typeface="Segoe UI" panose="020B0502040204020203" pitchFamily="34" charset="0"/>
              </a:rPr>
              <a:t>We implement specific strategies for your product so you can start selling it in the market that best suits you, complying with all the applicable regulations.</a:t>
            </a:r>
            <a:endParaRPr lang="en-US" sz="1400" dirty="0">
              <a:latin typeface="Segoe UI" panose="020B0502040204020203" pitchFamily="34" charset="0"/>
              <a:cs typeface="Segoe UI" panose="020B0502040204020203" pitchFamily="34" charset="0"/>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graphicFrame>
        <p:nvGraphicFramePr>
          <p:cNvPr id="8" name="Diagrama 7"/>
          <p:cNvGraphicFramePr/>
          <p:nvPr>
            <p:extLst>
              <p:ext uri="{D42A27DB-BD31-4B8C-83A1-F6EECF244321}">
                <p14:modId xmlns:p14="http://schemas.microsoft.com/office/powerpoint/2010/main" val="143929433"/>
              </p:ext>
            </p:extLst>
          </p:nvPr>
        </p:nvGraphicFramePr>
        <p:xfrm>
          <a:off x="476881" y="1632384"/>
          <a:ext cx="7649103" cy="4189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4 Rectángulo"/>
          <p:cNvSpPr/>
          <p:nvPr/>
        </p:nvSpPr>
        <p:spPr>
          <a:xfrm>
            <a:off x="3265512" y="3633270"/>
            <a:ext cx="2376264" cy="584775"/>
          </a:xfrm>
          <a:prstGeom prst="rect">
            <a:avLst/>
          </a:prstGeom>
        </p:spPr>
        <p:txBody>
          <a:bodyPr wrap="square">
            <a:spAutoFit/>
          </a:bodyPr>
          <a:lstStyle/>
          <a:p>
            <a:pPr algn="ctr"/>
            <a:r>
              <a:rPr lang="es-MX" sz="1600" b="1" dirty="0" smtClean="0">
                <a:latin typeface="Segoe UI" panose="020B0502040204020203" pitchFamily="34" charset="0"/>
                <a:cs typeface="Segoe UI" panose="020B0502040204020203" pitchFamily="34" charset="0"/>
              </a:rPr>
              <a:t>SANITARY REGULATION</a:t>
            </a:r>
            <a:endParaRPr lang="es-MX" sz="1600" b="1" dirty="0">
              <a:latin typeface="Segoe UI" panose="020B0502040204020203" pitchFamily="34" charset="0"/>
              <a:cs typeface="Segoe UI" panose="020B0502040204020203" pitchFamily="34" charset="0"/>
            </a:endParaRPr>
          </a:p>
        </p:txBody>
      </p:sp>
      <p:grpSp>
        <p:nvGrpSpPr>
          <p:cNvPr id="7" name="Grupo 6"/>
          <p:cNvGrpSpPr/>
          <p:nvPr/>
        </p:nvGrpSpPr>
        <p:grpSpPr>
          <a:xfrm>
            <a:off x="899592" y="2339352"/>
            <a:ext cx="2051720" cy="1068255"/>
            <a:chOff x="806120" y="1298663"/>
            <a:chExt cx="1524882" cy="1068255"/>
          </a:xfrm>
        </p:grpSpPr>
        <p:sp>
          <p:nvSpPr>
            <p:cNvPr id="10" name="Rectángulo 9"/>
            <p:cNvSpPr/>
            <p:nvPr/>
          </p:nvSpPr>
          <p:spPr>
            <a:xfrm>
              <a:off x="806120" y="1298663"/>
              <a:ext cx="1524882" cy="1068255"/>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CuadroTexto 10"/>
            <p:cNvSpPr txBox="1"/>
            <p:nvPr/>
          </p:nvSpPr>
          <p:spPr>
            <a:xfrm>
              <a:off x="806120" y="1298663"/>
              <a:ext cx="1524882" cy="106825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latin typeface="Segoe UI" panose="020B0502040204020203" pitchFamily="34" charset="0"/>
                  <a:cs typeface="Segoe UI" panose="020B0502040204020203" pitchFamily="34" charset="0"/>
                </a:rPr>
                <a:t>Legal Representation (Hosting)</a:t>
              </a:r>
              <a:endParaRPr lang="en-US" sz="1600" kern="1200" dirty="0">
                <a:latin typeface="Segoe UI" panose="020B0502040204020203" pitchFamily="34" charset="0"/>
                <a:cs typeface="Segoe UI" panose="020B0502040204020203" pitchFamily="34" charset="0"/>
              </a:endParaRPr>
            </a:p>
          </p:txBody>
        </p:sp>
      </p:grpSp>
      <p:grpSp>
        <p:nvGrpSpPr>
          <p:cNvPr id="12" name="Grupo 11"/>
          <p:cNvGrpSpPr/>
          <p:nvPr/>
        </p:nvGrpSpPr>
        <p:grpSpPr>
          <a:xfrm>
            <a:off x="6497069" y="3500795"/>
            <a:ext cx="2195736" cy="1068255"/>
            <a:chOff x="806120" y="1298663"/>
            <a:chExt cx="1524882" cy="1068255"/>
          </a:xfrm>
        </p:grpSpPr>
        <p:sp>
          <p:nvSpPr>
            <p:cNvPr id="13" name="Rectángulo 12"/>
            <p:cNvSpPr/>
            <p:nvPr/>
          </p:nvSpPr>
          <p:spPr>
            <a:xfrm>
              <a:off x="806120" y="1298663"/>
              <a:ext cx="1524882" cy="1068255"/>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CuadroTexto 13"/>
            <p:cNvSpPr txBox="1"/>
            <p:nvPr/>
          </p:nvSpPr>
          <p:spPr>
            <a:xfrm>
              <a:off x="806120" y="1298663"/>
              <a:ext cx="1524882" cy="106825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latin typeface="Segoe UI" panose="020B0502040204020203" pitchFamily="34" charset="0"/>
                  <a:cs typeface="Segoe UI" panose="020B0502040204020203" pitchFamily="34" charset="0"/>
                </a:rPr>
                <a:t>Specific Regulatory Strategies</a:t>
              </a:r>
              <a:endParaRPr lang="en-US" sz="1600" kern="1200" dirty="0">
                <a:latin typeface="Segoe UI" panose="020B0502040204020203" pitchFamily="34" charset="0"/>
                <a:cs typeface="Segoe UI" panose="020B0502040204020203" pitchFamily="34" charset="0"/>
              </a:endParaRPr>
            </a:p>
          </p:txBody>
        </p:sp>
      </p:grpSp>
      <p:sp>
        <p:nvSpPr>
          <p:cNvPr id="15" name="1 Título"/>
          <p:cNvSpPr txBox="1">
            <a:spLocks/>
          </p:cNvSpPr>
          <p:nvPr/>
        </p:nvSpPr>
        <p:spPr>
          <a:xfrm>
            <a:off x="463205" y="303008"/>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MX" sz="2800" dirty="0" smtClean="0"/>
              <a:t>REGULATORY SOLUTIONS</a:t>
            </a:r>
            <a:endParaRPr lang="es-MX" sz="2800" dirty="0"/>
          </a:p>
        </p:txBody>
      </p:sp>
      <p:grpSp>
        <p:nvGrpSpPr>
          <p:cNvPr id="16" name="Grupo 15"/>
          <p:cNvGrpSpPr/>
          <p:nvPr/>
        </p:nvGrpSpPr>
        <p:grpSpPr>
          <a:xfrm>
            <a:off x="3409038" y="4971288"/>
            <a:ext cx="2337934" cy="1203954"/>
            <a:chOff x="5274015" y="2937413"/>
            <a:chExt cx="2337934" cy="1203954"/>
          </a:xfrm>
        </p:grpSpPr>
        <p:sp>
          <p:nvSpPr>
            <p:cNvPr id="17" name="Rectángulo 16"/>
            <p:cNvSpPr/>
            <p:nvPr/>
          </p:nvSpPr>
          <p:spPr>
            <a:xfrm>
              <a:off x="5274015" y="2937413"/>
              <a:ext cx="2337934" cy="1068255"/>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CuadroTexto 17"/>
            <p:cNvSpPr txBox="1"/>
            <p:nvPr/>
          </p:nvSpPr>
          <p:spPr>
            <a:xfrm>
              <a:off x="5274015" y="3073112"/>
              <a:ext cx="2337934" cy="106825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err="1" smtClean="0">
                  <a:latin typeface="Segoe UI" panose="020B0502040204020203" pitchFamily="34" charset="0"/>
                  <a:cs typeface="Segoe UI" panose="020B0502040204020203" pitchFamily="34" charset="0"/>
                </a:rPr>
                <a:t>Technosurveillance</a:t>
              </a:r>
              <a:endParaRPr lang="en-US" sz="1600" kern="1200" dirty="0">
                <a:latin typeface="Segoe UI" panose="020B0502040204020203" pitchFamily="34" charset="0"/>
                <a:cs typeface="Segoe UI" panose="020B0502040204020203" pitchFamily="34" charset="0"/>
              </a:endParaRPr>
            </a:p>
          </p:txBody>
        </p:sp>
      </p:grpSp>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spTree>
    <p:extLst>
      <p:ext uri="{BB962C8B-B14F-4D97-AF65-F5344CB8AC3E}">
        <p14:creationId xmlns:p14="http://schemas.microsoft.com/office/powerpoint/2010/main" val="2814832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116632"/>
            <a:ext cx="831586" cy="831586"/>
          </a:xfrm>
          <a:prstGeom prst="rect">
            <a:avLst/>
          </a:prstGeom>
        </p:spPr>
      </p:pic>
      <p:sp>
        <p:nvSpPr>
          <p:cNvPr id="7" name="4 Rectángulo"/>
          <p:cNvSpPr/>
          <p:nvPr/>
        </p:nvSpPr>
        <p:spPr>
          <a:xfrm>
            <a:off x="568598" y="1610216"/>
            <a:ext cx="7992888" cy="738664"/>
          </a:xfrm>
          <a:prstGeom prst="rect">
            <a:avLst/>
          </a:prstGeom>
        </p:spPr>
        <p:txBody>
          <a:bodyPr wrap="square">
            <a:spAutoFit/>
          </a:bodyPr>
          <a:lstStyle/>
          <a:p>
            <a:pPr algn="just"/>
            <a:r>
              <a:rPr lang="en-US" sz="1400" dirty="0" smtClean="0">
                <a:latin typeface="Segoe UI" panose="020B0502040204020203" pitchFamily="34" charset="0"/>
                <a:cs typeface="Segoe UI" panose="020B0502040204020203" pitchFamily="34" charset="0"/>
              </a:rPr>
              <a:t>Thanks to our incorporation into a “Partnership” system with Passarini, we offer regulatory services, such as registration or legal representation (hosting), in different regions. In this way we support you to have presence in the markets of your interest. </a:t>
            </a:r>
            <a:endParaRPr lang="en-US" sz="1400" dirty="0">
              <a:latin typeface="Segoe UI" panose="020B0502040204020203" pitchFamily="34" charset="0"/>
              <a:cs typeface="Segoe UI" panose="020B0502040204020203" pitchFamily="34" charset="0"/>
            </a:endParaRPr>
          </a:p>
        </p:txBody>
      </p:sp>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212" y="2784186"/>
            <a:ext cx="1563503" cy="1040440"/>
          </a:xfrm>
          <a:prstGeom prst="rect">
            <a:avLst/>
          </a:prstGeom>
          <a:ln>
            <a:solidFill>
              <a:srgbClr val="002060"/>
            </a:solidFill>
          </a:ln>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4719" y="2780928"/>
            <a:ext cx="1493564" cy="1047724"/>
          </a:xfrm>
          <a:prstGeom prst="rect">
            <a:avLst/>
          </a:prstGeom>
          <a:ln>
            <a:solidFill>
              <a:srgbClr val="002060"/>
            </a:solidFill>
          </a:ln>
        </p:spPr>
      </p:pic>
      <p:pic>
        <p:nvPicPr>
          <p:cNvPr id="17" name="Imagen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0911" y="5412828"/>
            <a:ext cx="1581330" cy="1052303"/>
          </a:xfrm>
          <a:prstGeom prst="rect">
            <a:avLst/>
          </a:prstGeom>
          <a:ln>
            <a:solidFill>
              <a:srgbClr val="002060"/>
            </a:solidFill>
          </a:ln>
        </p:spPr>
      </p:pic>
      <p:pic>
        <p:nvPicPr>
          <p:cNvPr id="18" name="Imagen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8870" y="4152519"/>
            <a:ext cx="1538604" cy="1023871"/>
          </a:xfrm>
          <a:prstGeom prst="rect">
            <a:avLst/>
          </a:prstGeom>
          <a:ln>
            <a:solidFill>
              <a:srgbClr val="002060"/>
            </a:solidFill>
          </a:ln>
        </p:spPr>
      </p:pic>
      <p:pic>
        <p:nvPicPr>
          <p:cNvPr id="19" name="Imagen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3077" y="4072341"/>
            <a:ext cx="1602739" cy="1066551"/>
          </a:xfrm>
          <a:prstGeom prst="rect">
            <a:avLst/>
          </a:prstGeom>
          <a:ln>
            <a:solidFill>
              <a:srgbClr val="002060"/>
            </a:solidFill>
          </a:ln>
        </p:spPr>
      </p:pic>
      <p:pic>
        <p:nvPicPr>
          <p:cNvPr id="20" name="Imagen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3077" y="2789126"/>
            <a:ext cx="1602739" cy="917393"/>
          </a:xfrm>
          <a:prstGeom prst="rect">
            <a:avLst/>
          </a:prstGeom>
          <a:ln>
            <a:solidFill>
              <a:srgbClr val="002060"/>
            </a:solidFill>
          </a:ln>
        </p:spPr>
      </p:pic>
      <p:pic>
        <p:nvPicPr>
          <p:cNvPr id="21" name="Imagen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2873" y="5493437"/>
            <a:ext cx="1734184" cy="911845"/>
          </a:xfrm>
          <a:prstGeom prst="rect">
            <a:avLst/>
          </a:prstGeom>
          <a:ln>
            <a:solidFill>
              <a:srgbClr val="002060"/>
            </a:solidFill>
          </a:ln>
        </p:spPr>
      </p:pic>
      <p:pic>
        <p:nvPicPr>
          <p:cNvPr id="22" name="Imagen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56176" y="4136415"/>
            <a:ext cx="1542360" cy="1026371"/>
          </a:xfrm>
          <a:prstGeom prst="rect">
            <a:avLst/>
          </a:prstGeom>
          <a:ln>
            <a:solidFill>
              <a:srgbClr val="002060"/>
            </a:solidFill>
          </a:ln>
        </p:spPr>
      </p:pic>
      <p:sp>
        <p:nvSpPr>
          <p:cNvPr id="24" name="1 Título"/>
          <p:cNvSpPr txBox="1">
            <a:spLocks/>
          </p:cNvSpPr>
          <p:nvPr/>
        </p:nvSpPr>
        <p:spPr>
          <a:xfrm>
            <a:off x="463205" y="303008"/>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MX" sz="2800" dirty="0" smtClean="0"/>
              <a:t>GLOBAL PRESENCE</a:t>
            </a:r>
            <a:endParaRPr lang="es-MX" sz="2800" dirty="0"/>
          </a:p>
        </p:txBody>
      </p:sp>
      <p:pic>
        <p:nvPicPr>
          <p:cNvPr id="13" name="Imagen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32176" y="948218"/>
            <a:ext cx="874723" cy="258742"/>
          </a:xfrm>
          <a:prstGeom prst="rect">
            <a:avLst/>
          </a:prstGeom>
        </p:spPr>
      </p:pic>
      <p:pic>
        <p:nvPicPr>
          <p:cNvPr id="14" name="Imagen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5288" y="968746"/>
            <a:ext cx="2013129" cy="595481"/>
          </a:xfrm>
          <a:prstGeom prst="rect">
            <a:avLst/>
          </a:prstGeom>
        </p:spPr>
      </p:pic>
      <p:sp>
        <p:nvSpPr>
          <p:cNvPr id="23" name="6 CuadroTexto"/>
          <p:cNvSpPr txBox="1"/>
          <p:nvPr/>
        </p:nvSpPr>
        <p:spPr>
          <a:xfrm>
            <a:off x="0" y="6505599"/>
            <a:ext cx="2614562" cy="307777"/>
          </a:xfrm>
          <a:prstGeom prst="rect">
            <a:avLst/>
          </a:prstGeom>
          <a:noFill/>
        </p:spPr>
        <p:txBody>
          <a:bodyPr wrap="none" rtlCol="0">
            <a:spAutoFit/>
          </a:bodyPr>
          <a:lstStyle/>
          <a:p>
            <a:r>
              <a:rPr lang="en-US" sz="1400" b="1" dirty="0" smtClean="0">
                <a:solidFill>
                  <a:schemeClr val="tx1">
                    <a:lumMod val="85000"/>
                    <a:lumOff val="15000"/>
                  </a:schemeClr>
                </a:solidFill>
                <a:latin typeface="Arial" panose="020B0604020202020204" pitchFamily="34" charset="0"/>
                <a:cs typeface="Arial" panose="020B0604020202020204" pitchFamily="34" charset="0"/>
              </a:rPr>
              <a:t>A partner and representative</a:t>
            </a:r>
            <a:endParaRPr lang="en-US" sz="1400" b="1"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4685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1396</TotalTime>
  <Words>1740</Words>
  <Application>Microsoft Office PowerPoint</Application>
  <PresentationFormat>Presentación en pantalla (4:3)</PresentationFormat>
  <Paragraphs>297</Paragraphs>
  <Slides>26</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Arial Narrow</vt:lpstr>
      <vt:lpstr>Calibri</vt:lpstr>
      <vt:lpstr>Constantia</vt:lpstr>
      <vt:lpstr>Segoe UI</vt:lpstr>
      <vt:lpstr>Varela Round</vt:lpstr>
      <vt:lpstr>Wingdings 2</vt:lpstr>
      <vt:lpstr>Flujo</vt:lpstr>
      <vt:lpstr>Regulatory Affairs Consulting</vt:lpstr>
      <vt:lpstr>Presentación de PowerPoint</vt:lpstr>
      <vt:lpstr>OUR STORY</vt:lpstr>
      <vt:lpstr>OUR TEAM 2020</vt:lpstr>
      <vt:lpstr>OUR TEAM 2020</vt:lpstr>
      <vt:lpstr>OUR CLIENTS: INDUSTRIES REGULATED BY </vt:lpstr>
      <vt:lpstr>OUR PROFILE</vt:lpstr>
      <vt:lpstr>Presentación de PowerPoint</vt:lpstr>
      <vt:lpstr>Presentación de PowerPoint</vt:lpstr>
      <vt:lpstr>OUR TEAM 2020</vt:lpstr>
      <vt:lpstr>GROWING TEAM</vt:lpstr>
      <vt:lpstr>OUR COMMITMENT WITH EACH PROJECT</vt:lpstr>
      <vt:lpstr>Presentación de PowerPoint</vt:lpstr>
      <vt:lpstr>MEDICAL DEVICES CLASIFICATION IN MEXICO</vt:lpstr>
      <vt:lpstr>CLASIFICATION: RISK LEVEL</vt:lpstr>
      <vt:lpstr>CLASIFICATION: FUNCTION / INDICATION OF USE</vt:lpstr>
      <vt:lpstr>FAMILY GROUPING FOR MEDICAL DEVICES</vt:lpstr>
      <vt:lpstr>DIAGNOSTIC AGENTS (IVDs)</vt:lpstr>
      <vt:lpstr>DIAGNOSTIC AGENTS (IVDs)</vt:lpstr>
      <vt:lpstr>DIAGNOSTIC AGENTS (IVDs)</vt:lpstr>
      <vt:lpstr>DIAGNOSTIC AGENTS (IVDs)</vt:lpstr>
      <vt:lpstr>MEDICAL INSTRUMENTS</vt:lpstr>
      <vt:lpstr>HIGIENIC PRODUCTS</vt:lpstr>
      <vt:lpstr>PROSTHESIS, ORTHOSIS AND FUNCTIONAL AIDS</vt:lpstr>
      <vt:lpstr>MEDICAL EQUIPMENT</vt:lpstr>
      <vt:lpstr>GENERAL CRITERIA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Documentos</dc:title>
  <dc:creator>Jesús González</dc:creator>
  <cp:lastModifiedBy>Oficina Mexico</cp:lastModifiedBy>
  <cp:revision>167</cp:revision>
  <dcterms:created xsi:type="dcterms:W3CDTF">2016-06-13T15:36:15Z</dcterms:created>
  <dcterms:modified xsi:type="dcterms:W3CDTF">2020-01-22T04:24:12Z</dcterms:modified>
</cp:coreProperties>
</file>