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11"/>
  </p:notesMasterIdLst>
  <p:handoutMasterIdLst>
    <p:handoutMasterId r:id="rId12"/>
  </p:handoutMasterIdLst>
  <p:sldIdLst>
    <p:sldId id="306" r:id="rId3"/>
    <p:sldId id="309" r:id="rId4"/>
    <p:sldId id="307" r:id="rId5"/>
    <p:sldId id="310" r:id="rId6"/>
    <p:sldId id="311" r:id="rId7"/>
    <p:sldId id="312" r:id="rId8"/>
    <p:sldId id="313" r:id="rId9"/>
    <p:sldId id="258" r:id="rId10"/>
  </p:sldIdLst>
  <p:sldSz cx="9144000" cy="6858000" type="screen4x3"/>
  <p:notesSz cx="7102475" cy="9388475"/>
  <p:embeddedFontLst>
    <p:embeddedFont>
      <p:font typeface="Shadows Into Light" panose="020B0604020202020204" charset="0"/>
      <p:regular r:id="rId13"/>
    </p:embeddedFont>
    <p:embeddedFont>
      <p:font typeface="Varela Round" panose="020B0604020202020204" charset="-79"/>
      <p:regular r:id="rId14"/>
    </p:embeddedFont>
    <p:embeddedFont>
      <p:font typeface="Tempus Sans ITC" panose="04020404030D07020202" pitchFamily="82" charset="0"/>
      <p:regular r:id="rId15"/>
    </p:embeddedFont>
    <p:embeddedFont>
      <p:font typeface="Segoe Script" panose="020B0504020000000003" pitchFamily="3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670"/>
    <a:srgbClr val="EA3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9F62851-6668-4387-9AC7-5AB02A3876B5}">
  <a:tblStyle styleId="{39F62851-6668-4387-9AC7-5AB02A3876B5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41" autoAdjust="0"/>
  </p:normalViewPr>
  <p:slideViewPr>
    <p:cSldViewPr>
      <p:cViewPr>
        <p:scale>
          <a:sx n="78" d="100"/>
          <a:sy n="78" d="100"/>
        </p:scale>
        <p:origin x="-9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46DE30-962B-479A-B661-3804F71D0274}" type="doc">
      <dgm:prSet loTypeId="urn:microsoft.com/office/officeart/2005/8/layout/gear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F8E5EB4-E5BF-4CBE-B6B1-C4815E5378DA}">
      <dgm:prSet phldrT="[Texto]"/>
      <dgm:spPr/>
      <dgm:t>
        <a:bodyPr anchor="ctr" anchorCtr="0"/>
        <a:lstStyle/>
        <a:p>
          <a:pPr algn="ctr"/>
          <a:r>
            <a:rPr lang="es-MX" dirty="0" smtClean="0">
              <a:latin typeface="Varela Round" panose="020B0604020202020204" charset="-79"/>
              <a:cs typeface="Varela Round" panose="020B0604020202020204" charset="-79"/>
            </a:rPr>
            <a:t>INICIATIVA</a:t>
          </a:r>
        </a:p>
        <a:p>
          <a:pPr algn="ctr"/>
          <a:r>
            <a:rPr lang="es-MX" dirty="0" smtClean="0">
              <a:latin typeface="Varela Round" panose="020B0604020202020204" charset="-79"/>
              <a:cs typeface="Varela Round" panose="020B0604020202020204" charset="-79"/>
            </a:rPr>
            <a:t>PERSONAL</a:t>
          </a:r>
          <a:endParaRPr lang="en-US" dirty="0">
            <a:latin typeface="Varela Round" panose="020B0604020202020204" charset="-79"/>
            <a:cs typeface="Varela Round" panose="020B0604020202020204" charset="-79"/>
          </a:endParaRPr>
        </a:p>
      </dgm:t>
    </dgm:pt>
    <dgm:pt modelId="{94FC6A61-B279-4522-96D6-E8BB9A090E65}" type="parTrans" cxnId="{3E463807-D05E-4E97-98BF-22162A59680F}">
      <dgm:prSet/>
      <dgm:spPr/>
      <dgm:t>
        <a:bodyPr/>
        <a:lstStyle/>
        <a:p>
          <a:endParaRPr lang="en-US">
            <a:latin typeface="Varela Round" panose="020B0604020202020204" charset="-79"/>
            <a:cs typeface="Varela Round" panose="020B0604020202020204" charset="-79"/>
          </a:endParaRPr>
        </a:p>
      </dgm:t>
    </dgm:pt>
    <dgm:pt modelId="{8E9D3E72-F98C-4E25-AFBF-BCBC5BF0977D}" type="sibTrans" cxnId="{3E463807-D05E-4E97-98BF-22162A59680F}">
      <dgm:prSet/>
      <dgm:spPr/>
      <dgm:t>
        <a:bodyPr/>
        <a:lstStyle/>
        <a:p>
          <a:endParaRPr lang="en-US">
            <a:latin typeface="Varela Round" panose="020B0604020202020204" charset="-79"/>
            <a:cs typeface="Varela Round" panose="020B0604020202020204" charset="-79"/>
          </a:endParaRPr>
        </a:p>
      </dgm:t>
    </dgm:pt>
    <dgm:pt modelId="{87380353-D6B6-4E1F-B7E8-E4803D724896}">
      <dgm:prSet phldrT="[Texto]"/>
      <dgm:spPr/>
      <dgm:t>
        <a:bodyPr anchor="ctr" anchorCtr="0"/>
        <a:lstStyle/>
        <a:p>
          <a:pPr algn="ctr"/>
          <a:r>
            <a:rPr lang="es-MX" dirty="0" smtClean="0">
              <a:latin typeface="Varela Round" panose="020B0604020202020204" charset="-79"/>
              <a:cs typeface="Varela Round" panose="020B0604020202020204" charset="-79"/>
            </a:rPr>
            <a:t>ACCIÓN</a:t>
          </a:r>
          <a:endParaRPr lang="en-US" dirty="0">
            <a:latin typeface="Varela Round" panose="020B0604020202020204" charset="-79"/>
            <a:cs typeface="Varela Round" panose="020B0604020202020204" charset="-79"/>
          </a:endParaRPr>
        </a:p>
      </dgm:t>
    </dgm:pt>
    <dgm:pt modelId="{770BAB9B-65A5-4A97-9F75-1EF0FB7845A3}" type="parTrans" cxnId="{1C94C048-9C15-40F0-9320-88C9B2D4B458}">
      <dgm:prSet/>
      <dgm:spPr/>
      <dgm:t>
        <a:bodyPr/>
        <a:lstStyle/>
        <a:p>
          <a:endParaRPr lang="en-US">
            <a:latin typeface="Varela Round" panose="020B0604020202020204" charset="-79"/>
            <a:cs typeface="Varela Round" panose="020B0604020202020204" charset="-79"/>
          </a:endParaRPr>
        </a:p>
      </dgm:t>
    </dgm:pt>
    <dgm:pt modelId="{0B0D543D-6B72-4B61-9C50-AAC809C9083E}" type="sibTrans" cxnId="{1C94C048-9C15-40F0-9320-88C9B2D4B458}">
      <dgm:prSet/>
      <dgm:spPr/>
      <dgm:t>
        <a:bodyPr/>
        <a:lstStyle/>
        <a:p>
          <a:endParaRPr lang="en-US">
            <a:latin typeface="Varela Round" panose="020B0604020202020204" charset="-79"/>
            <a:cs typeface="Varela Round" panose="020B0604020202020204" charset="-79"/>
          </a:endParaRPr>
        </a:p>
      </dgm:t>
    </dgm:pt>
    <dgm:pt modelId="{807954CE-6EBC-43C7-8167-D992D54DA45A}" type="pres">
      <dgm:prSet presAssocID="{8F46DE30-962B-479A-B661-3804F71D0274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47D7F2-83C4-47D2-9E7B-E9298943A493}" type="pres">
      <dgm:prSet presAssocID="{7F8E5EB4-E5BF-4CBE-B6B1-C4815E5378DA}" presName="gear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B9484-296C-41EF-A238-8E7F7D058DCB}" type="pres">
      <dgm:prSet presAssocID="{7F8E5EB4-E5BF-4CBE-B6B1-C4815E5378DA}" presName="gear1srcNode" presStyleLbl="node1" presStyleIdx="0" presStyleCnt="2"/>
      <dgm:spPr/>
      <dgm:t>
        <a:bodyPr/>
        <a:lstStyle/>
        <a:p>
          <a:endParaRPr lang="en-US"/>
        </a:p>
      </dgm:t>
    </dgm:pt>
    <dgm:pt modelId="{978EE943-8E8D-49B9-AACA-1A302434C64B}" type="pres">
      <dgm:prSet presAssocID="{7F8E5EB4-E5BF-4CBE-B6B1-C4815E5378DA}" presName="gear1dstNode" presStyleLbl="node1" presStyleIdx="0" presStyleCnt="2"/>
      <dgm:spPr/>
      <dgm:t>
        <a:bodyPr/>
        <a:lstStyle/>
        <a:p>
          <a:endParaRPr lang="en-US"/>
        </a:p>
      </dgm:t>
    </dgm:pt>
    <dgm:pt modelId="{B9FFCAEB-FDE0-4264-915B-43BA9EA709F8}" type="pres">
      <dgm:prSet presAssocID="{87380353-D6B6-4E1F-B7E8-E4803D724896}" presName="gear2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4369E-A97C-4EFE-9A01-10B2C82827A5}" type="pres">
      <dgm:prSet presAssocID="{87380353-D6B6-4E1F-B7E8-E4803D724896}" presName="gear2srcNode" presStyleLbl="node1" presStyleIdx="1" presStyleCnt="2"/>
      <dgm:spPr/>
      <dgm:t>
        <a:bodyPr/>
        <a:lstStyle/>
        <a:p>
          <a:endParaRPr lang="en-US"/>
        </a:p>
      </dgm:t>
    </dgm:pt>
    <dgm:pt modelId="{F7DC5A32-DF5F-43B1-90C3-624CB5299125}" type="pres">
      <dgm:prSet presAssocID="{87380353-D6B6-4E1F-B7E8-E4803D724896}" presName="gear2dstNode" presStyleLbl="node1" presStyleIdx="1" presStyleCnt="2"/>
      <dgm:spPr/>
      <dgm:t>
        <a:bodyPr/>
        <a:lstStyle/>
        <a:p>
          <a:endParaRPr lang="en-US"/>
        </a:p>
      </dgm:t>
    </dgm:pt>
    <dgm:pt modelId="{708972BD-FF77-409A-AE46-C4BECD9E8EDB}" type="pres">
      <dgm:prSet presAssocID="{8E9D3E72-F98C-4E25-AFBF-BCBC5BF0977D}" presName="connector1" presStyleLbl="sibTrans2D1" presStyleIdx="0" presStyleCnt="2"/>
      <dgm:spPr/>
      <dgm:t>
        <a:bodyPr/>
        <a:lstStyle/>
        <a:p>
          <a:endParaRPr lang="en-US"/>
        </a:p>
      </dgm:t>
    </dgm:pt>
    <dgm:pt modelId="{AC79693A-7015-4201-A54B-04CFEBC40A7A}" type="pres">
      <dgm:prSet presAssocID="{0B0D543D-6B72-4B61-9C50-AAC809C9083E}" presName="connector2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40777CFA-27F4-4ECC-9E03-A7699094D673}" type="presOf" srcId="{0B0D543D-6B72-4B61-9C50-AAC809C9083E}" destId="{AC79693A-7015-4201-A54B-04CFEBC40A7A}" srcOrd="0" destOrd="0" presId="urn:microsoft.com/office/officeart/2005/8/layout/gear1"/>
    <dgm:cxn modelId="{1C94C048-9C15-40F0-9320-88C9B2D4B458}" srcId="{8F46DE30-962B-479A-B661-3804F71D0274}" destId="{87380353-D6B6-4E1F-B7E8-E4803D724896}" srcOrd="1" destOrd="0" parTransId="{770BAB9B-65A5-4A97-9F75-1EF0FB7845A3}" sibTransId="{0B0D543D-6B72-4B61-9C50-AAC809C9083E}"/>
    <dgm:cxn modelId="{604C359A-3B4C-44AA-A6A5-58A7D4697D59}" type="presOf" srcId="{7F8E5EB4-E5BF-4CBE-B6B1-C4815E5378DA}" destId="{6647D7F2-83C4-47D2-9E7B-E9298943A493}" srcOrd="0" destOrd="0" presId="urn:microsoft.com/office/officeart/2005/8/layout/gear1"/>
    <dgm:cxn modelId="{1297AA70-74AB-47B5-9F5C-BAB91A771964}" type="presOf" srcId="{7F8E5EB4-E5BF-4CBE-B6B1-C4815E5378DA}" destId="{978EE943-8E8D-49B9-AACA-1A302434C64B}" srcOrd="2" destOrd="0" presId="urn:microsoft.com/office/officeart/2005/8/layout/gear1"/>
    <dgm:cxn modelId="{52947BCA-08A2-4A28-8056-43331CC7F964}" type="presOf" srcId="{7F8E5EB4-E5BF-4CBE-B6B1-C4815E5378DA}" destId="{2DAB9484-296C-41EF-A238-8E7F7D058DCB}" srcOrd="1" destOrd="0" presId="urn:microsoft.com/office/officeart/2005/8/layout/gear1"/>
    <dgm:cxn modelId="{3E463807-D05E-4E97-98BF-22162A59680F}" srcId="{8F46DE30-962B-479A-B661-3804F71D0274}" destId="{7F8E5EB4-E5BF-4CBE-B6B1-C4815E5378DA}" srcOrd="0" destOrd="0" parTransId="{94FC6A61-B279-4522-96D6-E8BB9A090E65}" sibTransId="{8E9D3E72-F98C-4E25-AFBF-BCBC5BF0977D}"/>
    <dgm:cxn modelId="{E205DEC2-DA0B-484F-9FAA-30E3EB924B53}" type="presOf" srcId="{8F46DE30-962B-479A-B661-3804F71D0274}" destId="{807954CE-6EBC-43C7-8167-D992D54DA45A}" srcOrd="0" destOrd="0" presId="urn:microsoft.com/office/officeart/2005/8/layout/gear1"/>
    <dgm:cxn modelId="{0E045249-3B62-4ADF-942B-59FE7ADC73ED}" type="presOf" srcId="{87380353-D6B6-4E1F-B7E8-E4803D724896}" destId="{B9FFCAEB-FDE0-4264-915B-43BA9EA709F8}" srcOrd="0" destOrd="0" presId="urn:microsoft.com/office/officeart/2005/8/layout/gear1"/>
    <dgm:cxn modelId="{91CB531A-0E11-4983-B09B-CBB5DE5E7F98}" type="presOf" srcId="{87380353-D6B6-4E1F-B7E8-E4803D724896}" destId="{DB94369E-A97C-4EFE-9A01-10B2C82827A5}" srcOrd="1" destOrd="0" presId="urn:microsoft.com/office/officeart/2005/8/layout/gear1"/>
    <dgm:cxn modelId="{1DB95D10-AF55-4BA5-AF32-BBF4BDADC5E1}" type="presOf" srcId="{87380353-D6B6-4E1F-B7E8-E4803D724896}" destId="{F7DC5A32-DF5F-43B1-90C3-624CB5299125}" srcOrd="2" destOrd="0" presId="urn:microsoft.com/office/officeart/2005/8/layout/gear1"/>
    <dgm:cxn modelId="{C7159781-4C7D-4B65-837E-69BFAF06F10A}" type="presOf" srcId="{8E9D3E72-F98C-4E25-AFBF-BCBC5BF0977D}" destId="{708972BD-FF77-409A-AE46-C4BECD9E8EDB}" srcOrd="0" destOrd="0" presId="urn:microsoft.com/office/officeart/2005/8/layout/gear1"/>
    <dgm:cxn modelId="{AB9CDC00-5ACA-432D-BA03-2729CEC96AEA}" type="presParOf" srcId="{807954CE-6EBC-43C7-8167-D992D54DA45A}" destId="{6647D7F2-83C4-47D2-9E7B-E9298943A493}" srcOrd="0" destOrd="0" presId="urn:microsoft.com/office/officeart/2005/8/layout/gear1"/>
    <dgm:cxn modelId="{98C98DB6-CB62-4C99-AD89-A96798562678}" type="presParOf" srcId="{807954CE-6EBC-43C7-8167-D992D54DA45A}" destId="{2DAB9484-296C-41EF-A238-8E7F7D058DCB}" srcOrd="1" destOrd="0" presId="urn:microsoft.com/office/officeart/2005/8/layout/gear1"/>
    <dgm:cxn modelId="{51C0225A-578F-4CE4-AF4D-D52DA5F482C2}" type="presParOf" srcId="{807954CE-6EBC-43C7-8167-D992D54DA45A}" destId="{978EE943-8E8D-49B9-AACA-1A302434C64B}" srcOrd="2" destOrd="0" presId="urn:microsoft.com/office/officeart/2005/8/layout/gear1"/>
    <dgm:cxn modelId="{E800FFF6-E4EF-4196-B8A1-7E40D8B3F0EB}" type="presParOf" srcId="{807954CE-6EBC-43C7-8167-D992D54DA45A}" destId="{B9FFCAEB-FDE0-4264-915B-43BA9EA709F8}" srcOrd="3" destOrd="0" presId="urn:microsoft.com/office/officeart/2005/8/layout/gear1"/>
    <dgm:cxn modelId="{88CC7A81-BBCF-47C9-9475-4B9F904AF561}" type="presParOf" srcId="{807954CE-6EBC-43C7-8167-D992D54DA45A}" destId="{DB94369E-A97C-4EFE-9A01-10B2C82827A5}" srcOrd="4" destOrd="0" presId="urn:microsoft.com/office/officeart/2005/8/layout/gear1"/>
    <dgm:cxn modelId="{204CC33F-2EE6-4A0A-8688-638F69A31289}" type="presParOf" srcId="{807954CE-6EBC-43C7-8167-D992D54DA45A}" destId="{F7DC5A32-DF5F-43B1-90C3-624CB5299125}" srcOrd="5" destOrd="0" presId="urn:microsoft.com/office/officeart/2005/8/layout/gear1"/>
    <dgm:cxn modelId="{F956BB56-95FE-47A1-8C4F-165500B1DE5F}" type="presParOf" srcId="{807954CE-6EBC-43C7-8167-D992D54DA45A}" destId="{708972BD-FF77-409A-AE46-C4BECD9E8EDB}" srcOrd="6" destOrd="0" presId="urn:microsoft.com/office/officeart/2005/8/layout/gear1"/>
    <dgm:cxn modelId="{D6B9C5AF-9F73-4DE7-8BA0-00C2B9D8856D}" type="presParOf" srcId="{807954CE-6EBC-43C7-8167-D992D54DA45A}" destId="{AC79693A-7015-4201-A54B-04CFEBC40A7A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C0F01-808C-4A28-A585-D6D132782D7E}" type="doc">
      <dgm:prSet loTypeId="urn:microsoft.com/office/officeart/2005/8/layout/radial4" loCatId="relationship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BFCEA1C-02E3-4225-B6A0-0EC00EEDB8E4}">
      <dgm:prSet phldrT="[Texto]" custT="1"/>
      <dgm:spPr/>
      <dgm:t>
        <a:bodyPr/>
        <a:lstStyle/>
        <a:p>
          <a:r>
            <a:rPr lang="es-MX" sz="2000" b="1" dirty="0" smtClean="0">
              <a:solidFill>
                <a:srgbClr val="EA3A68"/>
              </a:solidFill>
              <a:latin typeface="Shadows Into Light" panose="020B0604020202020204" charset="0"/>
              <a:cs typeface="Varela Round" panose="020B0604020202020204" charset="-79"/>
            </a:rPr>
            <a:t>EMPRENDER</a:t>
          </a:r>
          <a:endParaRPr lang="en-US" sz="2000" b="1" dirty="0">
            <a:solidFill>
              <a:srgbClr val="EA3A68"/>
            </a:solidFill>
            <a:latin typeface="Shadows Into Light" panose="020B0604020202020204" charset="0"/>
            <a:cs typeface="Varela Round" panose="020B0604020202020204" charset="-79"/>
          </a:endParaRPr>
        </a:p>
      </dgm:t>
    </dgm:pt>
    <dgm:pt modelId="{75F3CA4B-5FC1-404B-A6DB-B485FBD991DA}" type="parTrans" cxnId="{1E8C3045-95B7-4138-9A10-9652620157D0}">
      <dgm:prSet/>
      <dgm:spPr/>
      <dgm:t>
        <a:bodyPr/>
        <a:lstStyle/>
        <a:p>
          <a:endParaRPr lang="en-US" sz="1200">
            <a:latin typeface="Shadows Into Light" panose="020B0604020202020204" charset="0"/>
          </a:endParaRPr>
        </a:p>
      </dgm:t>
    </dgm:pt>
    <dgm:pt modelId="{599C8A4A-22CF-4E63-96EE-303DB49025C4}" type="sibTrans" cxnId="{1E8C3045-95B7-4138-9A10-9652620157D0}">
      <dgm:prSet/>
      <dgm:spPr/>
      <dgm:t>
        <a:bodyPr/>
        <a:lstStyle/>
        <a:p>
          <a:endParaRPr lang="en-US" sz="1200">
            <a:latin typeface="Shadows Into Light" panose="020B0604020202020204" charset="0"/>
          </a:endParaRPr>
        </a:p>
      </dgm:t>
    </dgm:pt>
    <dgm:pt modelId="{D3E63FFB-0B3B-4491-9100-0E635DE0E634}">
      <dgm:prSet phldrT="[Texto]" custT="1"/>
      <dgm:spPr/>
      <dgm:t>
        <a:bodyPr/>
        <a:lstStyle/>
        <a:p>
          <a:r>
            <a:rPr lang="es-MX" sz="20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Implementar nuevas ideas</a:t>
          </a:r>
          <a:endParaRPr lang="en-US" sz="20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7E4C9718-05A5-4EB3-B1D1-E80B8BBC6E5D}" type="parTrans" cxnId="{9F2E8CE1-1C05-41B3-9B6B-8F570AE7BF5B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6D890F4F-F06A-4119-909C-17E16612996C}" type="sibTrans" cxnId="{9F2E8CE1-1C05-41B3-9B6B-8F570AE7BF5B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D63FA09A-F7AD-41D7-A7AE-041A6D48BF6D}">
      <dgm:prSet phldrT="[Texto]" custT="1"/>
      <dgm:spPr/>
      <dgm:t>
        <a:bodyPr/>
        <a:lstStyle/>
        <a:p>
          <a:r>
            <a:rPr lang="es-MX" sz="18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Ser activo voluntariamente</a:t>
          </a:r>
          <a:endParaRPr lang="en-US" sz="18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A95D14D6-37CF-4DA3-8AE9-89D225EC4CEE}" type="parTrans" cxnId="{CA0DA9D6-B1DB-4757-8D30-7F8DF318A6B0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E2D056E1-6472-4F94-AF3A-97CDB7851F24}" type="sibTrans" cxnId="{CA0DA9D6-B1DB-4757-8D30-7F8DF318A6B0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52187CBF-1B6E-42C4-BF25-66CE25CF923D}">
      <dgm:prSet phldrT="[Texto]" custT="1"/>
      <dgm:spPr/>
      <dgm:t>
        <a:bodyPr/>
        <a:lstStyle/>
        <a:p>
          <a:r>
            <a:rPr lang="es-MX" sz="20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Estar un paso adelante</a:t>
          </a:r>
          <a:endParaRPr lang="en-US" sz="20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B3E066F0-D414-46CE-98F9-602E82A846D3}" type="parTrans" cxnId="{A6A2C78D-994B-4314-804B-3C989F19502B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75440E90-D155-48E1-82F7-E293E0F918EA}" type="sibTrans" cxnId="{A6A2C78D-994B-4314-804B-3C989F19502B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26875C5C-8DB1-40F3-8C36-8C1410EBCEEF}">
      <dgm:prSet phldrT="[Texto]" custT="1"/>
      <dgm:spPr/>
      <dgm:t>
        <a:bodyPr/>
        <a:lstStyle/>
        <a:p>
          <a:r>
            <a:rPr lang="es-MX" sz="20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Cambiar tu entorno</a:t>
          </a:r>
          <a:endParaRPr lang="en-US" sz="32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3A2DFF7C-181A-49D9-8CA6-EA19797C39EF}" type="parTrans" cxnId="{C42F502B-6218-4747-A3FB-5EF452096EA8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DC1207AA-740F-4F49-9702-14A2953BAF4C}" type="sibTrans" cxnId="{C42F502B-6218-4747-A3FB-5EF452096EA8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E0CBD999-68E3-4DBC-B946-A2054B3DA20D}" type="pres">
      <dgm:prSet presAssocID="{9D4C0F01-808C-4A28-A585-D6D132782D7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40BB15-B1C6-4980-B953-53070EE0A99E}" type="pres">
      <dgm:prSet presAssocID="{BBFCEA1C-02E3-4225-B6A0-0EC00EEDB8E4}" presName="centerShape" presStyleLbl="node0" presStyleIdx="0" presStyleCnt="1"/>
      <dgm:spPr/>
      <dgm:t>
        <a:bodyPr/>
        <a:lstStyle/>
        <a:p>
          <a:endParaRPr lang="en-US"/>
        </a:p>
      </dgm:t>
    </dgm:pt>
    <dgm:pt modelId="{7DA4B7AB-B4E7-4DBF-B12A-A9DDC88EC796}" type="pres">
      <dgm:prSet presAssocID="{3A2DFF7C-181A-49D9-8CA6-EA19797C39EF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469DED80-8DE1-41F9-B703-D9E987E0C692}" type="pres">
      <dgm:prSet presAssocID="{26875C5C-8DB1-40F3-8C36-8C1410EBCEE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16EC7-3C88-46A7-ADA0-8E3F3746A94C}" type="pres">
      <dgm:prSet presAssocID="{B3E066F0-D414-46CE-98F9-602E82A846D3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CD52B86E-2023-4F13-BBA4-54D85F8D20F8}" type="pres">
      <dgm:prSet presAssocID="{52187CBF-1B6E-42C4-BF25-66CE25CF923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B2CBD-218A-416C-9BAE-17025C3034D1}" type="pres">
      <dgm:prSet presAssocID="{7E4C9718-05A5-4EB3-B1D1-E80B8BBC6E5D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C952143D-C859-492A-BCDE-AAE83B3E8A71}" type="pres">
      <dgm:prSet presAssocID="{D3E63FFB-0B3B-4491-9100-0E635DE0E63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2055B-B62D-434D-9C7A-8727BAD3E7DF}" type="pres">
      <dgm:prSet presAssocID="{A95D14D6-37CF-4DA3-8AE9-89D225EC4CEE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BD8FD21D-BE0E-4AA6-979C-6A3F453CC920}" type="pres">
      <dgm:prSet presAssocID="{D63FA09A-F7AD-41D7-A7AE-041A6D48BF6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9CBE9A-FDDB-4762-A59F-B7F2007660CE}" type="presOf" srcId="{3A2DFF7C-181A-49D9-8CA6-EA19797C39EF}" destId="{7DA4B7AB-B4E7-4DBF-B12A-A9DDC88EC796}" srcOrd="0" destOrd="0" presId="urn:microsoft.com/office/officeart/2005/8/layout/radial4"/>
    <dgm:cxn modelId="{3F0AEE2A-2A3F-495B-A290-060C71567952}" type="presOf" srcId="{A95D14D6-37CF-4DA3-8AE9-89D225EC4CEE}" destId="{A642055B-B62D-434D-9C7A-8727BAD3E7DF}" srcOrd="0" destOrd="0" presId="urn:microsoft.com/office/officeart/2005/8/layout/radial4"/>
    <dgm:cxn modelId="{C42F502B-6218-4747-A3FB-5EF452096EA8}" srcId="{BBFCEA1C-02E3-4225-B6A0-0EC00EEDB8E4}" destId="{26875C5C-8DB1-40F3-8C36-8C1410EBCEEF}" srcOrd="0" destOrd="0" parTransId="{3A2DFF7C-181A-49D9-8CA6-EA19797C39EF}" sibTransId="{DC1207AA-740F-4F49-9702-14A2953BAF4C}"/>
    <dgm:cxn modelId="{A6A2C78D-994B-4314-804B-3C989F19502B}" srcId="{BBFCEA1C-02E3-4225-B6A0-0EC00EEDB8E4}" destId="{52187CBF-1B6E-42C4-BF25-66CE25CF923D}" srcOrd="1" destOrd="0" parTransId="{B3E066F0-D414-46CE-98F9-602E82A846D3}" sibTransId="{75440E90-D155-48E1-82F7-E293E0F918EA}"/>
    <dgm:cxn modelId="{935B40CF-97B3-443F-8AA8-985364EF6F37}" type="presOf" srcId="{BBFCEA1C-02E3-4225-B6A0-0EC00EEDB8E4}" destId="{F640BB15-B1C6-4980-B953-53070EE0A99E}" srcOrd="0" destOrd="0" presId="urn:microsoft.com/office/officeart/2005/8/layout/radial4"/>
    <dgm:cxn modelId="{6C79E69A-2760-4BB0-8150-A97AA9E39E33}" type="presOf" srcId="{7E4C9718-05A5-4EB3-B1D1-E80B8BBC6E5D}" destId="{C87B2CBD-218A-416C-9BAE-17025C3034D1}" srcOrd="0" destOrd="0" presId="urn:microsoft.com/office/officeart/2005/8/layout/radial4"/>
    <dgm:cxn modelId="{2F30181C-0A90-42EC-B892-F3EB168B14C1}" type="presOf" srcId="{52187CBF-1B6E-42C4-BF25-66CE25CF923D}" destId="{CD52B86E-2023-4F13-BBA4-54D85F8D20F8}" srcOrd="0" destOrd="0" presId="urn:microsoft.com/office/officeart/2005/8/layout/radial4"/>
    <dgm:cxn modelId="{49EEF475-AF77-458E-96AC-9078EBCC25F7}" type="presOf" srcId="{D3E63FFB-0B3B-4491-9100-0E635DE0E634}" destId="{C952143D-C859-492A-BCDE-AAE83B3E8A71}" srcOrd="0" destOrd="0" presId="urn:microsoft.com/office/officeart/2005/8/layout/radial4"/>
    <dgm:cxn modelId="{B0AEE32E-EC37-4EB9-93BD-AEBE9BC65D85}" type="presOf" srcId="{26875C5C-8DB1-40F3-8C36-8C1410EBCEEF}" destId="{469DED80-8DE1-41F9-B703-D9E987E0C692}" srcOrd="0" destOrd="0" presId="urn:microsoft.com/office/officeart/2005/8/layout/radial4"/>
    <dgm:cxn modelId="{1E8C3045-95B7-4138-9A10-9652620157D0}" srcId="{9D4C0F01-808C-4A28-A585-D6D132782D7E}" destId="{BBFCEA1C-02E3-4225-B6A0-0EC00EEDB8E4}" srcOrd="0" destOrd="0" parTransId="{75F3CA4B-5FC1-404B-A6DB-B485FBD991DA}" sibTransId="{599C8A4A-22CF-4E63-96EE-303DB49025C4}"/>
    <dgm:cxn modelId="{2E938CB9-F15B-4EDA-8AF4-399A6B7BF2FF}" type="presOf" srcId="{B3E066F0-D414-46CE-98F9-602E82A846D3}" destId="{8D616EC7-3C88-46A7-ADA0-8E3F3746A94C}" srcOrd="0" destOrd="0" presId="urn:microsoft.com/office/officeart/2005/8/layout/radial4"/>
    <dgm:cxn modelId="{41EB17EF-6CCB-4EFE-81B3-81ABFFCDCC0C}" type="presOf" srcId="{9D4C0F01-808C-4A28-A585-D6D132782D7E}" destId="{E0CBD999-68E3-4DBC-B946-A2054B3DA20D}" srcOrd="0" destOrd="0" presId="urn:microsoft.com/office/officeart/2005/8/layout/radial4"/>
    <dgm:cxn modelId="{CA0DA9D6-B1DB-4757-8D30-7F8DF318A6B0}" srcId="{BBFCEA1C-02E3-4225-B6A0-0EC00EEDB8E4}" destId="{D63FA09A-F7AD-41D7-A7AE-041A6D48BF6D}" srcOrd="3" destOrd="0" parTransId="{A95D14D6-37CF-4DA3-8AE9-89D225EC4CEE}" sibTransId="{E2D056E1-6472-4F94-AF3A-97CDB7851F24}"/>
    <dgm:cxn modelId="{9F2E8CE1-1C05-41B3-9B6B-8F570AE7BF5B}" srcId="{BBFCEA1C-02E3-4225-B6A0-0EC00EEDB8E4}" destId="{D3E63FFB-0B3B-4491-9100-0E635DE0E634}" srcOrd="2" destOrd="0" parTransId="{7E4C9718-05A5-4EB3-B1D1-E80B8BBC6E5D}" sibTransId="{6D890F4F-F06A-4119-909C-17E16612996C}"/>
    <dgm:cxn modelId="{4EBED055-5A22-4115-8B73-1A382795C3A4}" type="presOf" srcId="{D63FA09A-F7AD-41D7-A7AE-041A6D48BF6D}" destId="{BD8FD21D-BE0E-4AA6-979C-6A3F453CC920}" srcOrd="0" destOrd="0" presId="urn:microsoft.com/office/officeart/2005/8/layout/radial4"/>
    <dgm:cxn modelId="{DAF34932-834F-4A66-BBA8-F8C6AFDBB57D}" type="presParOf" srcId="{E0CBD999-68E3-4DBC-B946-A2054B3DA20D}" destId="{F640BB15-B1C6-4980-B953-53070EE0A99E}" srcOrd="0" destOrd="0" presId="urn:microsoft.com/office/officeart/2005/8/layout/radial4"/>
    <dgm:cxn modelId="{98A4930D-A057-440D-8588-E8A708EEB01B}" type="presParOf" srcId="{E0CBD999-68E3-4DBC-B946-A2054B3DA20D}" destId="{7DA4B7AB-B4E7-4DBF-B12A-A9DDC88EC796}" srcOrd="1" destOrd="0" presId="urn:microsoft.com/office/officeart/2005/8/layout/radial4"/>
    <dgm:cxn modelId="{39E70279-2EEC-42DB-953A-26DC86077055}" type="presParOf" srcId="{E0CBD999-68E3-4DBC-B946-A2054B3DA20D}" destId="{469DED80-8DE1-41F9-B703-D9E987E0C692}" srcOrd="2" destOrd="0" presId="urn:microsoft.com/office/officeart/2005/8/layout/radial4"/>
    <dgm:cxn modelId="{284E7C67-AB0D-473D-B1C8-B3D6F2DC438F}" type="presParOf" srcId="{E0CBD999-68E3-4DBC-B946-A2054B3DA20D}" destId="{8D616EC7-3C88-46A7-ADA0-8E3F3746A94C}" srcOrd="3" destOrd="0" presId="urn:microsoft.com/office/officeart/2005/8/layout/radial4"/>
    <dgm:cxn modelId="{68515188-F135-448B-9886-837842927A20}" type="presParOf" srcId="{E0CBD999-68E3-4DBC-B946-A2054B3DA20D}" destId="{CD52B86E-2023-4F13-BBA4-54D85F8D20F8}" srcOrd="4" destOrd="0" presId="urn:microsoft.com/office/officeart/2005/8/layout/radial4"/>
    <dgm:cxn modelId="{F176C9F8-90AF-42AF-B4C4-08C3905096FE}" type="presParOf" srcId="{E0CBD999-68E3-4DBC-B946-A2054B3DA20D}" destId="{C87B2CBD-218A-416C-9BAE-17025C3034D1}" srcOrd="5" destOrd="0" presId="urn:microsoft.com/office/officeart/2005/8/layout/radial4"/>
    <dgm:cxn modelId="{7CB2186F-3009-44B1-A46B-36C3CC46EFDF}" type="presParOf" srcId="{E0CBD999-68E3-4DBC-B946-A2054B3DA20D}" destId="{C952143D-C859-492A-BCDE-AAE83B3E8A71}" srcOrd="6" destOrd="0" presId="urn:microsoft.com/office/officeart/2005/8/layout/radial4"/>
    <dgm:cxn modelId="{BFCA130F-1EE2-48FD-B26C-7BE13FFAF393}" type="presParOf" srcId="{E0CBD999-68E3-4DBC-B946-A2054B3DA20D}" destId="{A642055B-B62D-434D-9C7A-8727BAD3E7DF}" srcOrd="7" destOrd="0" presId="urn:microsoft.com/office/officeart/2005/8/layout/radial4"/>
    <dgm:cxn modelId="{81C94287-4ED9-4DDE-910B-920F85577795}" type="presParOf" srcId="{E0CBD999-68E3-4DBC-B946-A2054B3DA20D}" destId="{BD8FD21D-BE0E-4AA6-979C-6A3F453CC92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B75FEE-B801-45A6-A7FD-967E47AE766A}" type="doc">
      <dgm:prSet loTypeId="urn:microsoft.com/office/officeart/2005/8/layout/radial6" loCatId="cycle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AE6CF6F-91B6-44DC-A419-00AB5F537F17}">
      <dgm:prSet phldrT="[Texto]" custT="1"/>
      <dgm:spPr/>
      <dgm:t>
        <a:bodyPr/>
        <a:lstStyle/>
        <a:p>
          <a:r>
            <a:rPr lang="es-MX" sz="1800" b="0" dirty="0" smtClean="0">
              <a:solidFill>
                <a:srgbClr val="EA3A68"/>
              </a:solidFill>
              <a:latin typeface="Shadows Into Light" panose="020B0604020202020204" charset="0"/>
            </a:rPr>
            <a:t>PROCESO EMPRENDEDOR</a:t>
          </a:r>
          <a:endParaRPr lang="en-US" sz="1800" b="0" dirty="0">
            <a:solidFill>
              <a:srgbClr val="EA3A68"/>
            </a:solidFill>
            <a:latin typeface="Shadows Into Light" panose="020B0604020202020204" charset="0"/>
          </a:endParaRPr>
        </a:p>
      </dgm:t>
    </dgm:pt>
    <dgm:pt modelId="{E7EA0228-B46C-4FCE-B617-E381602F6172}" type="parTrans" cxnId="{5C72D5F7-5E09-4E47-9CD7-042C475BAF4C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AB69B413-75AC-4ACF-B2E1-104B10B1FEA4}" type="sibTrans" cxnId="{5C72D5F7-5E09-4E47-9CD7-042C475BAF4C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DB85DC5D-56A9-4E2D-AD2A-BB75177F581E}">
      <dgm:prSet phldrT="[Texto]" custT="1"/>
      <dgm:spPr/>
      <dgm:t>
        <a:bodyPr anchor="t" anchorCtr="1"/>
        <a:lstStyle/>
        <a:p>
          <a:r>
            <a:rPr lang="es-MX" sz="11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Identificar oportunidades</a:t>
          </a:r>
          <a:endParaRPr lang="en-US" sz="11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9CEBD0E7-7E75-4646-8F08-164489231428}" type="parTrans" cxnId="{98BE6CA5-290D-4D6B-A923-FFD49B9049CB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ECA59932-EBE6-4B74-9CC9-25DB672A4922}" type="sibTrans" cxnId="{98BE6CA5-290D-4D6B-A923-FFD49B9049CB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E9DBA4CD-5780-43F2-BA14-5EFFF343FB92}">
      <dgm:prSet phldrT="[Texto]" custT="1"/>
      <dgm:spPr/>
      <dgm:t>
        <a:bodyPr anchor="t" anchorCtr="1"/>
        <a:lstStyle/>
        <a:p>
          <a:r>
            <a:rPr lang="es-MX" sz="11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Establecer</a:t>
          </a:r>
        </a:p>
        <a:p>
          <a:r>
            <a:rPr lang="es-MX" sz="11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metas</a:t>
          </a:r>
          <a:endParaRPr lang="en-US" sz="11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AD06C37C-9A07-4C69-A2F3-6838EC586D3F}" type="parTrans" cxnId="{DAEF8699-5F79-4FF5-A50E-30C7743997A2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B2D4A56F-A617-4A4E-B555-01E2AD1679F0}" type="sibTrans" cxnId="{DAEF8699-5F79-4FF5-A50E-30C7743997A2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0BA94104-C1E3-4A6C-A262-BCA5F0D6B8B9}">
      <dgm:prSet phldrT="[Texto]" custT="1"/>
      <dgm:spPr/>
      <dgm:t>
        <a:bodyPr anchor="t" anchorCtr="1"/>
        <a:lstStyle/>
        <a:p>
          <a:r>
            <a:rPr lang="es-MX" sz="11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Planificar</a:t>
          </a:r>
          <a:endParaRPr lang="en-US" sz="11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84DF1312-1953-405C-A97C-24CCCE8DE030}" type="parTrans" cxnId="{C12450DA-935C-4E13-924D-11212BA4E508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8ADF08C4-13C8-4C60-8102-BBBC69204D10}" type="sibTrans" cxnId="{C12450DA-935C-4E13-924D-11212BA4E508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66D4A666-EB94-4014-8F7F-B06B06558B86}">
      <dgm:prSet phldrT="[Texto]" custT="1"/>
      <dgm:spPr/>
      <dgm:t>
        <a:bodyPr anchor="t" anchorCtr="1"/>
        <a:lstStyle/>
        <a:p>
          <a:endParaRPr lang="es-MX" sz="1100" b="0" dirty="0" smtClean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  <a:p>
          <a:r>
            <a:rPr lang="es-MX" sz="1100" b="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Retroalimentación</a:t>
          </a:r>
          <a:endParaRPr lang="en-US" sz="1100" b="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313BDD5F-93DD-4BBB-8F04-46DD46BE266E}" type="parTrans" cxnId="{2E8658D3-11A5-42C7-97E6-CC76092F9D01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AE7CCBD1-5468-423D-A418-344F49CA5CF2}" type="sibTrans" cxnId="{2E8658D3-11A5-42C7-97E6-CC76092F9D01}">
      <dgm:prSet/>
      <dgm:spPr/>
      <dgm:t>
        <a:bodyPr/>
        <a:lstStyle/>
        <a:p>
          <a:endParaRPr lang="en-US">
            <a:latin typeface="Shadows Into Light" panose="020B0604020202020204" charset="0"/>
          </a:endParaRPr>
        </a:p>
      </dgm:t>
    </dgm:pt>
    <dgm:pt modelId="{C7FED53E-C7FF-4DFA-912A-0B21504A736E}" type="pres">
      <dgm:prSet presAssocID="{EFB75FEE-B801-45A6-A7FD-967E47AE766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29A6C8-D238-4511-8036-476190E28C76}" type="pres">
      <dgm:prSet presAssocID="{DAE6CF6F-91B6-44DC-A419-00AB5F537F17}" presName="centerShape" presStyleLbl="node0" presStyleIdx="0" presStyleCnt="1"/>
      <dgm:spPr/>
      <dgm:t>
        <a:bodyPr/>
        <a:lstStyle/>
        <a:p>
          <a:endParaRPr lang="en-US"/>
        </a:p>
      </dgm:t>
    </dgm:pt>
    <dgm:pt modelId="{744FE742-7F76-4D71-9904-DDB21D2BF334}" type="pres">
      <dgm:prSet presAssocID="{DB85DC5D-56A9-4E2D-AD2A-BB75177F581E}" presName="node" presStyleLbl="node1" presStyleIdx="0" presStyleCnt="4" custScaleX="125240" custScaleY="124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16F0-2408-4B75-AEC1-BB66220BD6A1}" type="pres">
      <dgm:prSet presAssocID="{DB85DC5D-56A9-4E2D-AD2A-BB75177F581E}" presName="dummy" presStyleCnt="0"/>
      <dgm:spPr/>
    </dgm:pt>
    <dgm:pt modelId="{34838892-8266-48B1-A192-F5A829E3C3A0}" type="pres">
      <dgm:prSet presAssocID="{ECA59932-EBE6-4B74-9CC9-25DB672A4922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FEC763A-A7B2-4ACA-9C9F-550B5E94715E}" type="pres">
      <dgm:prSet presAssocID="{E9DBA4CD-5780-43F2-BA14-5EFFF343FB92}" presName="node" presStyleLbl="node1" presStyleIdx="1" presStyleCnt="4" custScaleX="125240" custScaleY="124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38548-4882-4ACA-B02C-0E88CFBB9323}" type="pres">
      <dgm:prSet presAssocID="{E9DBA4CD-5780-43F2-BA14-5EFFF343FB92}" presName="dummy" presStyleCnt="0"/>
      <dgm:spPr/>
    </dgm:pt>
    <dgm:pt modelId="{5CC4F999-40CB-4811-9573-8CD48F40A647}" type="pres">
      <dgm:prSet presAssocID="{B2D4A56F-A617-4A4E-B555-01E2AD1679F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2A1951C7-9061-4243-BF9A-2D6628A7AC15}" type="pres">
      <dgm:prSet presAssocID="{0BA94104-C1E3-4A6C-A262-BCA5F0D6B8B9}" presName="node" presStyleLbl="node1" presStyleIdx="2" presStyleCnt="4" custScaleX="125240" custScaleY="124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386E9A-7D3A-422E-B0D1-89D614C28A9D}" type="pres">
      <dgm:prSet presAssocID="{0BA94104-C1E3-4A6C-A262-BCA5F0D6B8B9}" presName="dummy" presStyleCnt="0"/>
      <dgm:spPr/>
    </dgm:pt>
    <dgm:pt modelId="{3D3A0857-A2A7-48CC-842E-839DED60570D}" type="pres">
      <dgm:prSet presAssocID="{8ADF08C4-13C8-4C60-8102-BBBC69204D10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B73DA54-23D0-44E5-853D-A3C8CD09BF9D}" type="pres">
      <dgm:prSet presAssocID="{66D4A666-EB94-4014-8F7F-B06B06558B86}" presName="node" presStyleLbl="node1" presStyleIdx="3" presStyleCnt="4" custScaleX="125240" custScaleY="124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19C07-BE30-4006-A209-ADACD42DAA7B}" type="pres">
      <dgm:prSet presAssocID="{66D4A666-EB94-4014-8F7F-B06B06558B86}" presName="dummy" presStyleCnt="0"/>
      <dgm:spPr/>
    </dgm:pt>
    <dgm:pt modelId="{FED464FB-80AD-4736-BD9F-C7D1864CAC22}" type="pres">
      <dgm:prSet presAssocID="{AE7CCBD1-5468-423D-A418-344F49CA5CF2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DAEF8699-5F79-4FF5-A50E-30C7743997A2}" srcId="{DAE6CF6F-91B6-44DC-A419-00AB5F537F17}" destId="{E9DBA4CD-5780-43F2-BA14-5EFFF343FB92}" srcOrd="1" destOrd="0" parTransId="{AD06C37C-9A07-4C69-A2F3-6838EC586D3F}" sibTransId="{B2D4A56F-A617-4A4E-B555-01E2AD1679F0}"/>
    <dgm:cxn modelId="{B5BCB1EF-3A59-442F-BA61-ACCE96048689}" type="presOf" srcId="{8ADF08C4-13C8-4C60-8102-BBBC69204D10}" destId="{3D3A0857-A2A7-48CC-842E-839DED60570D}" srcOrd="0" destOrd="0" presId="urn:microsoft.com/office/officeart/2005/8/layout/radial6"/>
    <dgm:cxn modelId="{98BE6CA5-290D-4D6B-A923-FFD49B9049CB}" srcId="{DAE6CF6F-91B6-44DC-A419-00AB5F537F17}" destId="{DB85DC5D-56A9-4E2D-AD2A-BB75177F581E}" srcOrd="0" destOrd="0" parTransId="{9CEBD0E7-7E75-4646-8F08-164489231428}" sibTransId="{ECA59932-EBE6-4B74-9CC9-25DB672A4922}"/>
    <dgm:cxn modelId="{4BE7B3D9-C095-45B2-9C37-6B08A08C6F52}" type="presOf" srcId="{B2D4A56F-A617-4A4E-B555-01E2AD1679F0}" destId="{5CC4F999-40CB-4811-9573-8CD48F40A647}" srcOrd="0" destOrd="0" presId="urn:microsoft.com/office/officeart/2005/8/layout/radial6"/>
    <dgm:cxn modelId="{5C72D5F7-5E09-4E47-9CD7-042C475BAF4C}" srcId="{EFB75FEE-B801-45A6-A7FD-967E47AE766A}" destId="{DAE6CF6F-91B6-44DC-A419-00AB5F537F17}" srcOrd="0" destOrd="0" parTransId="{E7EA0228-B46C-4FCE-B617-E381602F6172}" sibTransId="{AB69B413-75AC-4ACF-B2E1-104B10B1FEA4}"/>
    <dgm:cxn modelId="{4D9E718A-D4F3-4F3D-9AAC-976A0F144680}" type="presOf" srcId="{66D4A666-EB94-4014-8F7F-B06B06558B86}" destId="{DB73DA54-23D0-44E5-853D-A3C8CD09BF9D}" srcOrd="0" destOrd="0" presId="urn:microsoft.com/office/officeart/2005/8/layout/radial6"/>
    <dgm:cxn modelId="{41C826A2-B91A-4F85-8DFF-9C27D062D1BD}" type="presOf" srcId="{DAE6CF6F-91B6-44DC-A419-00AB5F537F17}" destId="{BF29A6C8-D238-4511-8036-476190E28C76}" srcOrd="0" destOrd="0" presId="urn:microsoft.com/office/officeart/2005/8/layout/radial6"/>
    <dgm:cxn modelId="{8D1C201C-6DC3-4517-90A7-C121EAA7BA74}" type="presOf" srcId="{AE7CCBD1-5468-423D-A418-344F49CA5CF2}" destId="{FED464FB-80AD-4736-BD9F-C7D1864CAC22}" srcOrd="0" destOrd="0" presId="urn:microsoft.com/office/officeart/2005/8/layout/radial6"/>
    <dgm:cxn modelId="{D36E12C0-EF5F-4AC6-826B-81492314F2EF}" type="presOf" srcId="{DB85DC5D-56A9-4E2D-AD2A-BB75177F581E}" destId="{744FE742-7F76-4D71-9904-DDB21D2BF334}" srcOrd="0" destOrd="0" presId="urn:microsoft.com/office/officeart/2005/8/layout/radial6"/>
    <dgm:cxn modelId="{4E1A0F68-C87F-41DF-8BF6-E2E644B4B6E0}" type="presOf" srcId="{0BA94104-C1E3-4A6C-A262-BCA5F0D6B8B9}" destId="{2A1951C7-9061-4243-BF9A-2D6628A7AC15}" srcOrd="0" destOrd="0" presId="urn:microsoft.com/office/officeart/2005/8/layout/radial6"/>
    <dgm:cxn modelId="{7FEB8A7C-D703-44F0-A495-C1E67C9D70F3}" type="presOf" srcId="{ECA59932-EBE6-4B74-9CC9-25DB672A4922}" destId="{34838892-8266-48B1-A192-F5A829E3C3A0}" srcOrd="0" destOrd="0" presId="urn:microsoft.com/office/officeart/2005/8/layout/radial6"/>
    <dgm:cxn modelId="{2E8658D3-11A5-42C7-97E6-CC76092F9D01}" srcId="{DAE6CF6F-91B6-44DC-A419-00AB5F537F17}" destId="{66D4A666-EB94-4014-8F7F-B06B06558B86}" srcOrd="3" destOrd="0" parTransId="{313BDD5F-93DD-4BBB-8F04-46DD46BE266E}" sibTransId="{AE7CCBD1-5468-423D-A418-344F49CA5CF2}"/>
    <dgm:cxn modelId="{A4334D03-611B-42F5-81D0-C484B60A83E3}" type="presOf" srcId="{E9DBA4CD-5780-43F2-BA14-5EFFF343FB92}" destId="{0FEC763A-A7B2-4ACA-9C9F-550B5E94715E}" srcOrd="0" destOrd="0" presId="urn:microsoft.com/office/officeart/2005/8/layout/radial6"/>
    <dgm:cxn modelId="{C12450DA-935C-4E13-924D-11212BA4E508}" srcId="{DAE6CF6F-91B6-44DC-A419-00AB5F537F17}" destId="{0BA94104-C1E3-4A6C-A262-BCA5F0D6B8B9}" srcOrd="2" destOrd="0" parTransId="{84DF1312-1953-405C-A97C-24CCCE8DE030}" sibTransId="{8ADF08C4-13C8-4C60-8102-BBBC69204D10}"/>
    <dgm:cxn modelId="{B8859B26-9C31-440B-99FE-D2C1C3949B34}" type="presOf" srcId="{EFB75FEE-B801-45A6-A7FD-967E47AE766A}" destId="{C7FED53E-C7FF-4DFA-912A-0B21504A736E}" srcOrd="0" destOrd="0" presId="urn:microsoft.com/office/officeart/2005/8/layout/radial6"/>
    <dgm:cxn modelId="{CD35665A-7F2D-44B1-B440-08A3F9581EEF}" type="presParOf" srcId="{C7FED53E-C7FF-4DFA-912A-0B21504A736E}" destId="{BF29A6C8-D238-4511-8036-476190E28C76}" srcOrd="0" destOrd="0" presId="urn:microsoft.com/office/officeart/2005/8/layout/radial6"/>
    <dgm:cxn modelId="{464BB4B0-432E-487C-9AA7-1456ABCFB47C}" type="presParOf" srcId="{C7FED53E-C7FF-4DFA-912A-0B21504A736E}" destId="{744FE742-7F76-4D71-9904-DDB21D2BF334}" srcOrd="1" destOrd="0" presId="urn:microsoft.com/office/officeart/2005/8/layout/radial6"/>
    <dgm:cxn modelId="{AA483E67-BAD7-4B66-BB17-4F35F2DC48AF}" type="presParOf" srcId="{C7FED53E-C7FF-4DFA-912A-0B21504A736E}" destId="{D65B16F0-2408-4B75-AEC1-BB66220BD6A1}" srcOrd="2" destOrd="0" presId="urn:microsoft.com/office/officeart/2005/8/layout/radial6"/>
    <dgm:cxn modelId="{1FB8FE68-0153-4EB3-AEB5-682DF81A673B}" type="presParOf" srcId="{C7FED53E-C7FF-4DFA-912A-0B21504A736E}" destId="{34838892-8266-48B1-A192-F5A829E3C3A0}" srcOrd="3" destOrd="0" presId="urn:microsoft.com/office/officeart/2005/8/layout/radial6"/>
    <dgm:cxn modelId="{517D5538-873E-471A-802B-C7DB53598BF8}" type="presParOf" srcId="{C7FED53E-C7FF-4DFA-912A-0B21504A736E}" destId="{0FEC763A-A7B2-4ACA-9C9F-550B5E94715E}" srcOrd="4" destOrd="0" presId="urn:microsoft.com/office/officeart/2005/8/layout/radial6"/>
    <dgm:cxn modelId="{B8CF21F1-A5E6-42CC-8649-25C78B2B9CA8}" type="presParOf" srcId="{C7FED53E-C7FF-4DFA-912A-0B21504A736E}" destId="{6AF38548-4882-4ACA-B02C-0E88CFBB9323}" srcOrd="5" destOrd="0" presId="urn:microsoft.com/office/officeart/2005/8/layout/radial6"/>
    <dgm:cxn modelId="{54E4A36A-1AED-4D04-BC76-9C2824972FBE}" type="presParOf" srcId="{C7FED53E-C7FF-4DFA-912A-0B21504A736E}" destId="{5CC4F999-40CB-4811-9573-8CD48F40A647}" srcOrd="6" destOrd="0" presId="urn:microsoft.com/office/officeart/2005/8/layout/radial6"/>
    <dgm:cxn modelId="{5EC3F441-398B-44E4-891D-1E3169107899}" type="presParOf" srcId="{C7FED53E-C7FF-4DFA-912A-0B21504A736E}" destId="{2A1951C7-9061-4243-BF9A-2D6628A7AC15}" srcOrd="7" destOrd="0" presId="urn:microsoft.com/office/officeart/2005/8/layout/radial6"/>
    <dgm:cxn modelId="{96C0EF9D-F348-47FF-BE6A-E4BFAC15AAAA}" type="presParOf" srcId="{C7FED53E-C7FF-4DFA-912A-0B21504A736E}" destId="{49386E9A-7D3A-422E-B0D1-89D614C28A9D}" srcOrd="8" destOrd="0" presId="urn:microsoft.com/office/officeart/2005/8/layout/radial6"/>
    <dgm:cxn modelId="{6B55AD9E-F9AB-485C-B0A8-331768C440AA}" type="presParOf" srcId="{C7FED53E-C7FF-4DFA-912A-0B21504A736E}" destId="{3D3A0857-A2A7-48CC-842E-839DED60570D}" srcOrd="9" destOrd="0" presId="urn:microsoft.com/office/officeart/2005/8/layout/radial6"/>
    <dgm:cxn modelId="{5D65BBF8-DA6B-4077-9C50-E7EE8C08C0C5}" type="presParOf" srcId="{C7FED53E-C7FF-4DFA-912A-0B21504A736E}" destId="{DB73DA54-23D0-44E5-853D-A3C8CD09BF9D}" srcOrd="10" destOrd="0" presId="urn:microsoft.com/office/officeart/2005/8/layout/radial6"/>
    <dgm:cxn modelId="{1CEC2018-0A82-42F9-8828-BDD8D6B296D2}" type="presParOf" srcId="{C7FED53E-C7FF-4DFA-912A-0B21504A736E}" destId="{91019C07-BE30-4006-A209-ADACD42DAA7B}" srcOrd="11" destOrd="0" presId="urn:microsoft.com/office/officeart/2005/8/layout/radial6"/>
    <dgm:cxn modelId="{03D13437-032E-4653-94ED-3411D96DA3E2}" type="presParOf" srcId="{C7FED53E-C7FF-4DFA-912A-0B21504A736E}" destId="{FED464FB-80AD-4736-BD9F-C7D1864CAC2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BA0867-FA5E-4474-84D7-905B0FE738FD}" type="doc">
      <dgm:prSet loTypeId="urn:microsoft.com/office/officeart/2009/3/layout/PieProcess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3A4A01D-A0A8-4A62-B25E-3F01DF5CD0B0}">
      <dgm:prSet phldrT="[Texto]" custT="1"/>
      <dgm:spPr/>
      <dgm:t>
        <a:bodyPr/>
        <a:lstStyle/>
        <a:p>
          <a:r>
            <a:rPr lang="es-MX" sz="2800" dirty="0" smtClean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rPr>
            <a:t>Categorías</a:t>
          </a:r>
          <a:endParaRPr lang="en-US" sz="2800" dirty="0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D9B7F593-E7F1-427A-9C6E-D7330FB6D410}" type="parTrans" cxnId="{2E53F961-190A-487C-B2CB-83DD26BAFD9D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73C5343F-0A2C-4998-BB1D-EBB5A746B498}" type="sibTrans" cxnId="{2E53F961-190A-487C-B2CB-83DD26BAFD9D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36A73FC7-AB20-48A1-ACEA-5BBF6D91FA71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Producto 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Servicio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Proceso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Mercadotecnia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Publicidad</a:t>
          </a:r>
          <a:endParaRPr lang="en-US" sz="2000" dirty="0">
            <a:solidFill>
              <a:schemeClr val="bg1"/>
            </a:solidFill>
            <a:latin typeface="Shadows Into Light" panose="020B0604020202020204" charset="0"/>
            <a:cs typeface="Varela Round" panose="020B0604020202020204" charset="-79"/>
          </a:endParaRPr>
        </a:p>
      </dgm:t>
    </dgm:pt>
    <dgm:pt modelId="{F00F5D06-5676-488C-8462-428C78F73DAC}" type="parTrans" cxnId="{93AF9FB6-1FAE-4E5E-BC7C-6F888A197E09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F99CBDCC-B957-4AFD-B580-5C341C76066C}" type="sibTrans" cxnId="{93AF9FB6-1FAE-4E5E-BC7C-6F888A197E09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6F1AC53C-E74D-445B-8C22-C89FB86D7398}">
      <dgm:prSet phldrT="[Texto]" custT="1"/>
      <dgm:spPr/>
      <dgm:t>
        <a:bodyPr/>
        <a:lstStyle/>
        <a:p>
          <a:r>
            <a:rPr lang="es-MX" sz="2800" dirty="0" smtClean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rPr>
            <a:t>¿Cómo?</a:t>
          </a:r>
          <a:endParaRPr lang="en-US" sz="2800" dirty="0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AE96CF71-51ED-4D80-9796-48364DC39427}" type="parTrans" cxnId="{352F4A50-FD97-40E3-BF4E-F303FA5E857B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435331E5-49D4-408D-9CFF-B758907F5212}" type="sibTrans" cxnId="{352F4A50-FD97-40E3-BF4E-F303FA5E857B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8E7E0948-C76A-4F05-9623-26DF6DB078E0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Nuevo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Creativo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No Obvio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Único</a:t>
          </a:r>
        </a:p>
        <a:p>
          <a:endParaRPr lang="en-US" sz="2000" dirty="0">
            <a:solidFill>
              <a:schemeClr val="bg1"/>
            </a:solidFill>
            <a:latin typeface="Shadows Into Light" panose="020B0604020202020204" charset="0"/>
            <a:cs typeface="Varela Round" panose="020B0604020202020204" charset="-79"/>
          </a:endParaRPr>
        </a:p>
      </dgm:t>
    </dgm:pt>
    <dgm:pt modelId="{3227F559-092B-456A-9AA6-C8A65DA2E70F}" type="parTrans" cxnId="{51F96D23-46A3-498B-A1AF-79C980D21426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33A0F5F6-36C6-431E-B8C8-ADD9A5398DE0}" type="sibTrans" cxnId="{51F96D23-46A3-498B-A1AF-79C980D21426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705F06B3-D004-4E04-9AFB-9817EEA3A0BD}">
      <dgm:prSet phldrT="[Texto]" custT="1"/>
      <dgm:spPr/>
      <dgm:t>
        <a:bodyPr/>
        <a:lstStyle/>
        <a:p>
          <a:r>
            <a:rPr lang="es-MX" sz="2800" dirty="0" smtClean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rPr>
            <a:t>Enfoque</a:t>
          </a:r>
          <a:endParaRPr lang="en-US" sz="2800" dirty="0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39BD59DE-4AC0-4907-A9F5-F48BE7EA3BE6}" type="parTrans" cxnId="{FF964CF1-E73B-4886-8BC0-1CB220C7E8E7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D829EDB9-A4E8-4E89-8886-22B50642EA39}" type="sibTrans" cxnId="{FF964CF1-E73B-4886-8BC0-1CB220C7E8E7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5BFC2AF1-86F0-4125-83A0-3961C44E1D19}">
      <dgm:prSet phldrT="[Texto]" custT="1"/>
      <dgm:spPr/>
      <dgm:t>
        <a:bodyPr/>
        <a:lstStyle/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Fortalezas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Intereses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Recursos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Necesidades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Cambios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Problemas</a:t>
          </a:r>
        </a:p>
        <a:p>
          <a:r>
            <a:rPr lang="es-MX" sz="20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Evaluación</a:t>
          </a:r>
          <a:endParaRPr lang="en-US" sz="2000" dirty="0">
            <a:solidFill>
              <a:schemeClr val="bg1"/>
            </a:solidFill>
            <a:latin typeface="Shadows Into Light" panose="020B0604020202020204" charset="0"/>
            <a:cs typeface="Varela Round" panose="020B0604020202020204" charset="-79"/>
          </a:endParaRPr>
        </a:p>
      </dgm:t>
    </dgm:pt>
    <dgm:pt modelId="{D9E55A10-4A23-4317-8312-56CFC614653E}" type="parTrans" cxnId="{4E31F4B3-7FBD-4DB4-B3EE-45141C7F52A9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4F2AA0FC-9022-41B1-9FA4-AFDCB94AD126}" type="sibTrans" cxnId="{4E31F4B3-7FBD-4DB4-B3EE-45141C7F52A9}">
      <dgm:prSet/>
      <dgm:spPr/>
      <dgm:t>
        <a:bodyPr/>
        <a:lstStyle/>
        <a:p>
          <a:endParaRPr lang="en-US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gm:t>
    </dgm:pt>
    <dgm:pt modelId="{22C4685D-CA05-498D-A1B8-FE82A6BB84CB}" type="pres">
      <dgm:prSet presAssocID="{B3BA0867-FA5E-4474-84D7-905B0FE738FD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30C8361-F4B5-4F9D-9837-D711B09BB78A}" type="pres">
      <dgm:prSet presAssocID="{D3A4A01D-A0A8-4A62-B25E-3F01DF5CD0B0}" presName="ParentComposite" presStyleCnt="0"/>
      <dgm:spPr/>
    </dgm:pt>
    <dgm:pt modelId="{25A24407-2607-4D3F-9FDA-5DB14F597D02}" type="pres">
      <dgm:prSet presAssocID="{D3A4A01D-A0A8-4A62-B25E-3F01DF5CD0B0}" presName="Chord" presStyleLbl="bgShp" presStyleIdx="0" presStyleCnt="3"/>
      <dgm:spPr/>
    </dgm:pt>
    <dgm:pt modelId="{1FE2F417-28E5-4724-B19B-4EB0F5E89C33}" type="pres">
      <dgm:prSet presAssocID="{D3A4A01D-A0A8-4A62-B25E-3F01DF5CD0B0}" presName="Pie" presStyleLbl="alignNode1" presStyleIdx="0" presStyleCnt="3"/>
      <dgm:spPr/>
    </dgm:pt>
    <dgm:pt modelId="{7890B431-4D8C-4DD7-8AF0-8550153F3106}" type="pres">
      <dgm:prSet presAssocID="{D3A4A01D-A0A8-4A62-B25E-3F01DF5CD0B0}" presName="Paren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841B8-C8C1-4615-8C72-8FC9F1045C50}" type="pres">
      <dgm:prSet presAssocID="{F99CBDCC-B957-4AFD-B580-5C341C76066C}" presName="negSibTrans" presStyleCnt="0"/>
      <dgm:spPr/>
    </dgm:pt>
    <dgm:pt modelId="{098CCAF0-B5DC-433B-BA87-FCF68D801078}" type="pres">
      <dgm:prSet presAssocID="{D3A4A01D-A0A8-4A62-B25E-3F01DF5CD0B0}" presName="composite" presStyleCnt="0"/>
      <dgm:spPr/>
    </dgm:pt>
    <dgm:pt modelId="{A4F37B6B-8A10-435C-9538-BE0F3FE01472}" type="pres">
      <dgm:prSet presAssocID="{D3A4A01D-A0A8-4A62-B25E-3F01DF5CD0B0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5078B-BECC-4AB2-B3B2-6BA05C1F1E08}" type="pres">
      <dgm:prSet presAssocID="{73C5343F-0A2C-4998-BB1D-EBB5A746B498}" presName="sibTrans" presStyleCnt="0"/>
      <dgm:spPr/>
    </dgm:pt>
    <dgm:pt modelId="{33CC0262-175B-4F77-815C-F63B3CE8FFFF}" type="pres">
      <dgm:prSet presAssocID="{6F1AC53C-E74D-445B-8C22-C89FB86D7398}" presName="ParentComposite" presStyleCnt="0"/>
      <dgm:spPr/>
    </dgm:pt>
    <dgm:pt modelId="{60F62AAB-F4EA-4D37-AB93-B15E9CF94181}" type="pres">
      <dgm:prSet presAssocID="{6F1AC53C-E74D-445B-8C22-C89FB86D7398}" presName="Chord" presStyleLbl="bgShp" presStyleIdx="1" presStyleCnt="3"/>
      <dgm:spPr/>
    </dgm:pt>
    <dgm:pt modelId="{73CE72CC-C672-4A8A-B77D-0A121AED0BBF}" type="pres">
      <dgm:prSet presAssocID="{6F1AC53C-E74D-445B-8C22-C89FB86D7398}" presName="Pie" presStyleLbl="alignNode1" presStyleIdx="1" presStyleCnt="3"/>
      <dgm:spPr/>
    </dgm:pt>
    <dgm:pt modelId="{BFF0BE18-0750-4759-9EF1-35DBB0503D35}" type="pres">
      <dgm:prSet presAssocID="{6F1AC53C-E74D-445B-8C22-C89FB86D7398}" presName="Paren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CF71A-46A7-4082-90B7-B6F5469894FE}" type="pres">
      <dgm:prSet presAssocID="{33A0F5F6-36C6-431E-B8C8-ADD9A5398DE0}" presName="negSibTrans" presStyleCnt="0"/>
      <dgm:spPr/>
    </dgm:pt>
    <dgm:pt modelId="{C51301DF-39FE-425F-8D62-AF4706C551E4}" type="pres">
      <dgm:prSet presAssocID="{6F1AC53C-E74D-445B-8C22-C89FB86D7398}" presName="composite" presStyleCnt="0"/>
      <dgm:spPr/>
    </dgm:pt>
    <dgm:pt modelId="{1C7B83AC-71B4-45BC-8E97-0FA0A4AFBEFD}" type="pres">
      <dgm:prSet presAssocID="{6F1AC53C-E74D-445B-8C22-C89FB86D7398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E7A751-56E4-4B68-BF6C-80EFB102C09D}" type="pres">
      <dgm:prSet presAssocID="{435331E5-49D4-408D-9CFF-B758907F5212}" presName="sibTrans" presStyleCnt="0"/>
      <dgm:spPr/>
    </dgm:pt>
    <dgm:pt modelId="{786B41E8-E65F-48C2-8E26-51C075F07824}" type="pres">
      <dgm:prSet presAssocID="{705F06B3-D004-4E04-9AFB-9817EEA3A0BD}" presName="ParentComposite" presStyleCnt="0"/>
      <dgm:spPr/>
    </dgm:pt>
    <dgm:pt modelId="{1F018661-EA83-436E-8A87-DC987655C10C}" type="pres">
      <dgm:prSet presAssocID="{705F06B3-D004-4E04-9AFB-9817EEA3A0BD}" presName="Chord" presStyleLbl="bgShp" presStyleIdx="2" presStyleCnt="3"/>
      <dgm:spPr/>
    </dgm:pt>
    <dgm:pt modelId="{60362689-D984-4853-B4B0-718DF2CFE580}" type="pres">
      <dgm:prSet presAssocID="{705F06B3-D004-4E04-9AFB-9817EEA3A0BD}" presName="Pie" presStyleLbl="alignNode1" presStyleIdx="2" presStyleCnt="3"/>
      <dgm:spPr/>
    </dgm:pt>
    <dgm:pt modelId="{C0EC3588-7EF1-4A8C-ABBC-0BD4D0DC4DCD}" type="pres">
      <dgm:prSet presAssocID="{705F06B3-D004-4E04-9AFB-9817EEA3A0BD}" presName="Parent" presStyleLbl="revTx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0C253-B757-4DF4-B4E7-784FA08D25DA}" type="pres">
      <dgm:prSet presAssocID="{4F2AA0FC-9022-41B1-9FA4-AFDCB94AD126}" presName="negSibTrans" presStyleCnt="0"/>
      <dgm:spPr/>
    </dgm:pt>
    <dgm:pt modelId="{E3808F82-EFFE-491C-9C57-DAD1E11F1C61}" type="pres">
      <dgm:prSet presAssocID="{705F06B3-D004-4E04-9AFB-9817EEA3A0BD}" presName="composite" presStyleCnt="0"/>
      <dgm:spPr/>
    </dgm:pt>
    <dgm:pt modelId="{59D51588-8A79-457F-81EE-24E688E74EC4}" type="pres">
      <dgm:prSet presAssocID="{705F06B3-D004-4E04-9AFB-9817EEA3A0BD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011122-E51E-42EA-9584-19EDA4D7489B}" type="presOf" srcId="{5BFC2AF1-86F0-4125-83A0-3961C44E1D19}" destId="{59D51588-8A79-457F-81EE-24E688E74EC4}" srcOrd="0" destOrd="0" presId="urn:microsoft.com/office/officeart/2009/3/layout/PieProcess"/>
    <dgm:cxn modelId="{D059EF76-A9FA-4139-B9C4-0AA4F9F021ED}" type="presOf" srcId="{D3A4A01D-A0A8-4A62-B25E-3F01DF5CD0B0}" destId="{7890B431-4D8C-4DD7-8AF0-8550153F3106}" srcOrd="0" destOrd="0" presId="urn:microsoft.com/office/officeart/2009/3/layout/PieProcess"/>
    <dgm:cxn modelId="{973A0460-676E-4062-9B64-2FA182DFBF00}" type="presOf" srcId="{705F06B3-D004-4E04-9AFB-9817EEA3A0BD}" destId="{C0EC3588-7EF1-4A8C-ABBC-0BD4D0DC4DCD}" srcOrd="0" destOrd="0" presId="urn:microsoft.com/office/officeart/2009/3/layout/PieProcess"/>
    <dgm:cxn modelId="{5264520B-232E-4854-93F0-4B08AC28F42E}" type="presOf" srcId="{6F1AC53C-E74D-445B-8C22-C89FB86D7398}" destId="{BFF0BE18-0750-4759-9EF1-35DBB0503D35}" srcOrd="0" destOrd="0" presId="urn:microsoft.com/office/officeart/2009/3/layout/PieProcess"/>
    <dgm:cxn modelId="{FF964CF1-E73B-4886-8BC0-1CB220C7E8E7}" srcId="{B3BA0867-FA5E-4474-84D7-905B0FE738FD}" destId="{705F06B3-D004-4E04-9AFB-9817EEA3A0BD}" srcOrd="2" destOrd="0" parTransId="{39BD59DE-4AC0-4907-A9F5-F48BE7EA3BE6}" sibTransId="{D829EDB9-A4E8-4E89-8886-22B50642EA39}"/>
    <dgm:cxn modelId="{D6AF57E2-3D6B-4C7F-B859-C750C6D8F714}" type="presOf" srcId="{36A73FC7-AB20-48A1-ACEA-5BBF6D91FA71}" destId="{A4F37B6B-8A10-435C-9538-BE0F3FE01472}" srcOrd="0" destOrd="0" presId="urn:microsoft.com/office/officeart/2009/3/layout/PieProcess"/>
    <dgm:cxn modelId="{E70F9B42-F112-4E49-8FEF-4ECFFF5B6DA6}" type="presOf" srcId="{B3BA0867-FA5E-4474-84D7-905B0FE738FD}" destId="{22C4685D-CA05-498D-A1B8-FE82A6BB84CB}" srcOrd="0" destOrd="0" presId="urn:microsoft.com/office/officeart/2009/3/layout/PieProcess"/>
    <dgm:cxn modelId="{93AF9FB6-1FAE-4E5E-BC7C-6F888A197E09}" srcId="{D3A4A01D-A0A8-4A62-B25E-3F01DF5CD0B0}" destId="{36A73FC7-AB20-48A1-ACEA-5BBF6D91FA71}" srcOrd="0" destOrd="0" parTransId="{F00F5D06-5676-488C-8462-428C78F73DAC}" sibTransId="{F99CBDCC-B957-4AFD-B580-5C341C76066C}"/>
    <dgm:cxn modelId="{0BF39C42-1930-4955-9380-E25CA927E738}" type="presOf" srcId="{8E7E0948-C76A-4F05-9623-26DF6DB078E0}" destId="{1C7B83AC-71B4-45BC-8E97-0FA0A4AFBEFD}" srcOrd="0" destOrd="0" presId="urn:microsoft.com/office/officeart/2009/3/layout/PieProcess"/>
    <dgm:cxn modelId="{51F96D23-46A3-498B-A1AF-79C980D21426}" srcId="{6F1AC53C-E74D-445B-8C22-C89FB86D7398}" destId="{8E7E0948-C76A-4F05-9623-26DF6DB078E0}" srcOrd="0" destOrd="0" parTransId="{3227F559-092B-456A-9AA6-C8A65DA2E70F}" sibTransId="{33A0F5F6-36C6-431E-B8C8-ADD9A5398DE0}"/>
    <dgm:cxn modelId="{2E53F961-190A-487C-B2CB-83DD26BAFD9D}" srcId="{B3BA0867-FA5E-4474-84D7-905B0FE738FD}" destId="{D3A4A01D-A0A8-4A62-B25E-3F01DF5CD0B0}" srcOrd="0" destOrd="0" parTransId="{D9B7F593-E7F1-427A-9C6E-D7330FB6D410}" sibTransId="{73C5343F-0A2C-4998-BB1D-EBB5A746B498}"/>
    <dgm:cxn modelId="{4E31F4B3-7FBD-4DB4-B3EE-45141C7F52A9}" srcId="{705F06B3-D004-4E04-9AFB-9817EEA3A0BD}" destId="{5BFC2AF1-86F0-4125-83A0-3961C44E1D19}" srcOrd="0" destOrd="0" parTransId="{D9E55A10-4A23-4317-8312-56CFC614653E}" sibTransId="{4F2AA0FC-9022-41B1-9FA4-AFDCB94AD126}"/>
    <dgm:cxn modelId="{352F4A50-FD97-40E3-BF4E-F303FA5E857B}" srcId="{B3BA0867-FA5E-4474-84D7-905B0FE738FD}" destId="{6F1AC53C-E74D-445B-8C22-C89FB86D7398}" srcOrd="1" destOrd="0" parTransId="{AE96CF71-51ED-4D80-9796-48364DC39427}" sibTransId="{435331E5-49D4-408D-9CFF-B758907F5212}"/>
    <dgm:cxn modelId="{7B7223C9-3C4B-4452-9A52-340CB76BEB9F}" type="presParOf" srcId="{22C4685D-CA05-498D-A1B8-FE82A6BB84CB}" destId="{730C8361-F4B5-4F9D-9837-D711B09BB78A}" srcOrd="0" destOrd="0" presId="urn:microsoft.com/office/officeart/2009/3/layout/PieProcess"/>
    <dgm:cxn modelId="{EC85B4DF-D564-4BC4-AC6A-991CBDD51998}" type="presParOf" srcId="{730C8361-F4B5-4F9D-9837-D711B09BB78A}" destId="{25A24407-2607-4D3F-9FDA-5DB14F597D02}" srcOrd="0" destOrd="0" presId="urn:microsoft.com/office/officeart/2009/3/layout/PieProcess"/>
    <dgm:cxn modelId="{674A135D-492A-4E56-A297-2A6D241E982A}" type="presParOf" srcId="{730C8361-F4B5-4F9D-9837-D711B09BB78A}" destId="{1FE2F417-28E5-4724-B19B-4EB0F5E89C33}" srcOrd="1" destOrd="0" presId="urn:microsoft.com/office/officeart/2009/3/layout/PieProcess"/>
    <dgm:cxn modelId="{52D6ECC4-AD75-433E-91F9-449567B567FA}" type="presParOf" srcId="{730C8361-F4B5-4F9D-9837-D711B09BB78A}" destId="{7890B431-4D8C-4DD7-8AF0-8550153F3106}" srcOrd="2" destOrd="0" presId="urn:microsoft.com/office/officeart/2009/3/layout/PieProcess"/>
    <dgm:cxn modelId="{5F2EF840-7946-4A68-B209-31CCA953E8E8}" type="presParOf" srcId="{22C4685D-CA05-498D-A1B8-FE82A6BB84CB}" destId="{AFF841B8-C8C1-4615-8C72-8FC9F1045C50}" srcOrd="1" destOrd="0" presId="urn:microsoft.com/office/officeart/2009/3/layout/PieProcess"/>
    <dgm:cxn modelId="{AF2FE0D3-348A-4206-BB94-E29679B2DE67}" type="presParOf" srcId="{22C4685D-CA05-498D-A1B8-FE82A6BB84CB}" destId="{098CCAF0-B5DC-433B-BA87-FCF68D801078}" srcOrd="2" destOrd="0" presId="urn:microsoft.com/office/officeart/2009/3/layout/PieProcess"/>
    <dgm:cxn modelId="{F46DC711-957C-4726-B6A7-A80CE2B835D7}" type="presParOf" srcId="{098CCAF0-B5DC-433B-BA87-FCF68D801078}" destId="{A4F37B6B-8A10-435C-9538-BE0F3FE01472}" srcOrd="0" destOrd="0" presId="urn:microsoft.com/office/officeart/2009/3/layout/PieProcess"/>
    <dgm:cxn modelId="{AD8EDDF8-2CF8-44CB-988E-7A60E5C4DCC9}" type="presParOf" srcId="{22C4685D-CA05-498D-A1B8-FE82A6BB84CB}" destId="{6345078B-BECC-4AB2-B3B2-6BA05C1F1E08}" srcOrd="3" destOrd="0" presId="urn:microsoft.com/office/officeart/2009/3/layout/PieProcess"/>
    <dgm:cxn modelId="{B8694CA8-DF15-45B3-805C-5695A1AADFA2}" type="presParOf" srcId="{22C4685D-CA05-498D-A1B8-FE82A6BB84CB}" destId="{33CC0262-175B-4F77-815C-F63B3CE8FFFF}" srcOrd="4" destOrd="0" presId="urn:microsoft.com/office/officeart/2009/3/layout/PieProcess"/>
    <dgm:cxn modelId="{83EDF980-BBD8-4BD2-B653-12186DC60EC3}" type="presParOf" srcId="{33CC0262-175B-4F77-815C-F63B3CE8FFFF}" destId="{60F62AAB-F4EA-4D37-AB93-B15E9CF94181}" srcOrd="0" destOrd="0" presId="urn:microsoft.com/office/officeart/2009/3/layout/PieProcess"/>
    <dgm:cxn modelId="{34B0572A-6D01-4DFA-A3C7-2F0FC0995C9D}" type="presParOf" srcId="{33CC0262-175B-4F77-815C-F63B3CE8FFFF}" destId="{73CE72CC-C672-4A8A-B77D-0A121AED0BBF}" srcOrd="1" destOrd="0" presId="urn:microsoft.com/office/officeart/2009/3/layout/PieProcess"/>
    <dgm:cxn modelId="{1E7F8CE3-D94B-49B0-9EC6-BAA6B665978C}" type="presParOf" srcId="{33CC0262-175B-4F77-815C-F63B3CE8FFFF}" destId="{BFF0BE18-0750-4759-9EF1-35DBB0503D35}" srcOrd="2" destOrd="0" presId="urn:microsoft.com/office/officeart/2009/3/layout/PieProcess"/>
    <dgm:cxn modelId="{694505B2-82C7-44F5-B186-40453EC220E9}" type="presParOf" srcId="{22C4685D-CA05-498D-A1B8-FE82A6BB84CB}" destId="{036CF71A-46A7-4082-90B7-B6F5469894FE}" srcOrd="5" destOrd="0" presId="urn:microsoft.com/office/officeart/2009/3/layout/PieProcess"/>
    <dgm:cxn modelId="{080ADE52-E338-4AE6-947A-690BFBD7244F}" type="presParOf" srcId="{22C4685D-CA05-498D-A1B8-FE82A6BB84CB}" destId="{C51301DF-39FE-425F-8D62-AF4706C551E4}" srcOrd="6" destOrd="0" presId="urn:microsoft.com/office/officeart/2009/3/layout/PieProcess"/>
    <dgm:cxn modelId="{7C802CEC-F43C-4A72-B8D9-F195FF14194D}" type="presParOf" srcId="{C51301DF-39FE-425F-8D62-AF4706C551E4}" destId="{1C7B83AC-71B4-45BC-8E97-0FA0A4AFBEFD}" srcOrd="0" destOrd="0" presId="urn:microsoft.com/office/officeart/2009/3/layout/PieProcess"/>
    <dgm:cxn modelId="{B2E7FB24-F120-49E5-981C-B735B132F6DD}" type="presParOf" srcId="{22C4685D-CA05-498D-A1B8-FE82A6BB84CB}" destId="{B0E7A751-56E4-4B68-BF6C-80EFB102C09D}" srcOrd="7" destOrd="0" presId="urn:microsoft.com/office/officeart/2009/3/layout/PieProcess"/>
    <dgm:cxn modelId="{4DE166DF-EAD7-4B6C-86A7-6469B04B0B49}" type="presParOf" srcId="{22C4685D-CA05-498D-A1B8-FE82A6BB84CB}" destId="{786B41E8-E65F-48C2-8E26-51C075F07824}" srcOrd="8" destOrd="0" presId="urn:microsoft.com/office/officeart/2009/3/layout/PieProcess"/>
    <dgm:cxn modelId="{D3ADDAD1-75DF-4F3E-ADF6-D0CA40764F94}" type="presParOf" srcId="{786B41E8-E65F-48C2-8E26-51C075F07824}" destId="{1F018661-EA83-436E-8A87-DC987655C10C}" srcOrd="0" destOrd="0" presId="urn:microsoft.com/office/officeart/2009/3/layout/PieProcess"/>
    <dgm:cxn modelId="{59CA5C40-BEED-495E-8DE7-942D1ACA4124}" type="presParOf" srcId="{786B41E8-E65F-48C2-8E26-51C075F07824}" destId="{60362689-D984-4853-B4B0-718DF2CFE580}" srcOrd="1" destOrd="0" presId="urn:microsoft.com/office/officeart/2009/3/layout/PieProcess"/>
    <dgm:cxn modelId="{268EB52E-998E-4C70-94BB-A519C2299A43}" type="presParOf" srcId="{786B41E8-E65F-48C2-8E26-51C075F07824}" destId="{C0EC3588-7EF1-4A8C-ABBC-0BD4D0DC4DCD}" srcOrd="2" destOrd="0" presId="urn:microsoft.com/office/officeart/2009/3/layout/PieProcess"/>
    <dgm:cxn modelId="{FC05ECEC-F7D7-4A89-B8DF-968CD72368A7}" type="presParOf" srcId="{22C4685D-CA05-498D-A1B8-FE82A6BB84CB}" destId="{AFE0C253-B757-4DF4-B4E7-784FA08D25DA}" srcOrd="9" destOrd="0" presId="urn:microsoft.com/office/officeart/2009/3/layout/PieProcess"/>
    <dgm:cxn modelId="{930636A6-3AFE-4A3D-966D-9F5704E2289A}" type="presParOf" srcId="{22C4685D-CA05-498D-A1B8-FE82A6BB84CB}" destId="{E3808F82-EFFE-491C-9C57-DAD1E11F1C61}" srcOrd="10" destOrd="0" presId="urn:microsoft.com/office/officeart/2009/3/layout/PieProcess"/>
    <dgm:cxn modelId="{9D0CDE5E-577E-423A-8F19-A0A80938B1C6}" type="presParOf" srcId="{E3808F82-EFFE-491C-9C57-DAD1E11F1C61}" destId="{59D51588-8A79-457F-81EE-24E688E74EC4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7D7F2-83C4-47D2-9E7B-E9298943A493}">
      <dsp:nvSpPr>
        <dsp:cNvPr id="0" name=""/>
        <dsp:cNvSpPr/>
      </dsp:nvSpPr>
      <dsp:spPr>
        <a:xfrm>
          <a:off x="2844800" y="1422399"/>
          <a:ext cx="2235200" cy="2235200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Varela Round" panose="020B0604020202020204" charset="-79"/>
              <a:cs typeface="Varela Round" panose="020B0604020202020204" charset="-79"/>
            </a:rPr>
            <a:t>INICIATIVA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Varela Round" panose="020B0604020202020204" charset="-79"/>
              <a:cs typeface="Varela Round" panose="020B0604020202020204" charset="-79"/>
            </a:rPr>
            <a:t>PERSONAL</a:t>
          </a:r>
          <a:endParaRPr lang="en-US" sz="1500" kern="1200" dirty="0">
            <a:latin typeface="Varela Round" panose="020B0604020202020204" charset="-79"/>
            <a:cs typeface="Varela Round" panose="020B0604020202020204" charset="-79"/>
          </a:endParaRPr>
        </a:p>
      </dsp:txBody>
      <dsp:txXfrm>
        <a:off x="3294175" y="1945984"/>
        <a:ext cx="1336450" cy="1148939"/>
      </dsp:txXfrm>
    </dsp:sp>
    <dsp:sp modelId="{B9FFCAEB-FDE0-4264-915B-43BA9EA709F8}">
      <dsp:nvSpPr>
        <dsp:cNvPr id="0" name=""/>
        <dsp:cNvSpPr/>
      </dsp:nvSpPr>
      <dsp:spPr>
        <a:xfrm>
          <a:off x="1544320" y="894079"/>
          <a:ext cx="1625600" cy="1625600"/>
        </a:xfrm>
        <a:prstGeom prst="gear6">
          <a:avLst/>
        </a:prstGeom>
        <a:solidFill>
          <a:schemeClr val="accent2">
            <a:hueOff val="2387787"/>
            <a:satOff val="-22785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Varela Round" panose="020B0604020202020204" charset="-79"/>
              <a:cs typeface="Varela Round" panose="020B0604020202020204" charset="-79"/>
            </a:rPr>
            <a:t>ACCIÓN</a:t>
          </a:r>
          <a:endParaRPr lang="en-US" sz="1500" kern="1200" dirty="0">
            <a:latin typeface="Varela Round" panose="020B0604020202020204" charset="-79"/>
            <a:cs typeface="Varela Round" panose="020B0604020202020204" charset="-79"/>
          </a:endParaRPr>
        </a:p>
      </dsp:txBody>
      <dsp:txXfrm>
        <a:off x="1953570" y="1305802"/>
        <a:ext cx="807100" cy="802154"/>
      </dsp:txXfrm>
    </dsp:sp>
    <dsp:sp modelId="{708972BD-FF77-409A-AE46-C4BECD9E8EDB}">
      <dsp:nvSpPr>
        <dsp:cNvPr id="0" name=""/>
        <dsp:cNvSpPr/>
      </dsp:nvSpPr>
      <dsp:spPr>
        <a:xfrm>
          <a:off x="2944297" y="1043710"/>
          <a:ext cx="2749296" cy="2749296"/>
        </a:xfrm>
        <a:prstGeom prst="circularArrow">
          <a:avLst>
            <a:gd name="adj1" fmla="val 4878"/>
            <a:gd name="adj2" fmla="val 312630"/>
            <a:gd name="adj3" fmla="val 3133259"/>
            <a:gd name="adj4" fmla="val 15234156"/>
            <a:gd name="adj5" fmla="val 569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9693A-7015-4201-A54B-04CFEBC40A7A}">
      <dsp:nvSpPr>
        <dsp:cNvPr id="0" name=""/>
        <dsp:cNvSpPr/>
      </dsp:nvSpPr>
      <dsp:spPr>
        <a:xfrm>
          <a:off x="1256429" y="5349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87787"/>
            <a:satOff val="-22785"/>
            <a:lumOff val="-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0BB15-B1C6-4980-B953-53070EE0A99E}">
      <dsp:nvSpPr>
        <dsp:cNvPr id="0" name=""/>
        <dsp:cNvSpPr/>
      </dsp:nvSpPr>
      <dsp:spPr>
        <a:xfrm>
          <a:off x="2785989" y="2992700"/>
          <a:ext cx="2060868" cy="2060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rgbClr val="EA3A68"/>
              </a:solidFill>
              <a:latin typeface="Shadows Into Light" panose="020B0604020202020204" charset="0"/>
              <a:cs typeface="Varela Round" panose="020B0604020202020204" charset="-79"/>
            </a:rPr>
            <a:t>EMPRENDER</a:t>
          </a:r>
          <a:endParaRPr lang="en-US" sz="2000" b="1" kern="1200" dirty="0">
            <a:solidFill>
              <a:srgbClr val="EA3A68"/>
            </a:solidFill>
            <a:latin typeface="Shadows Into Light" panose="020B0604020202020204" charset="0"/>
            <a:cs typeface="Varela Round" panose="020B0604020202020204" charset="-79"/>
          </a:endParaRPr>
        </a:p>
      </dsp:txBody>
      <dsp:txXfrm>
        <a:off x="3087796" y="3294507"/>
        <a:ext cx="1457254" cy="1457254"/>
      </dsp:txXfrm>
    </dsp:sp>
    <dsp:sp modelId="{7DA4B7AB-B4E7-4DBF-B12A-A9DDC88EC796}">
      <dsp:nvSpPr>
        <dsp:cNvPr id="0" name=""/>
        <dsp:cNvSpPr/>
      </dsp:nvSpPr>
      <dsp:spPr>
        <a:xfrm rot="11700000">
          <a:off x="949510" y="3202565"/>
          <a:ext cx="1801024" cy="587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69DED80-8DE1-41F9-B703-D9E987E0C692}">
      <dsp:nvSpPr>
        <dsp:cNvPr id="0" name=""/>
        <dsp:cNvSpPr/>
      </dsp:nvSpPr>
      <dsp:spPr>
        <a:xfrm>
          <a:off x="1282" y="2480039"/>
          <a:ext cx="1957825" cy="15662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Cambiar tu entorno</a:t>
          </a:r>
          <a:endParaRPr lang="en-US" sz="3200" kern="12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47156" y="2525913"/>
        <a:ext cx="1866077" cy="1474512"/>
      </dsp:txXfrm>
    </dsp:sp>
    <dsp:sp modelId="{8D616EC7-3C88-46A7-ADA0-8E3F3746A94C}">
      <dsp:nvSpPr>
        <dsp:cNvPr id="0" name=""/>
        <dsp:cNvSpPr/>
      </dsp:nvSpPr>
      <dsp:spPr>
        <a:xfrm rot="14700000">
          <a:off x="2055558" y="1884428"/>
          <a:ext cx="1801024" cy="587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52B86E-2023-4F13-BBA4-54D85F8D20F8}">
      <dsp:nvSpPr>
        <dsp:cNvPr id="0" name=""/>
        <dsp:cNvSpPr/>
      </dsp:nvSpPr>
      <dsp:spPr>
        <a:xfrm>
          <a:off x="1596585" y="578830"/>
          <a:ext cx="1957825" cy="15662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Estar un paso adelante</a:t>
          </a:r>
          <a:endParaRPr lang="en-US" sz="2000" kern="12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1642459" y="624704"/>
        <a:ext cx="1866077" cy="1474512"/>
      </dsp:txXfrm>
    </dsp:sp>
    <dsp:sp modelId="{C87B2CBD-218A-416C-9BAE-17025C3034D1}">
      <dsp:nvSpPr>
        <dsp:cNvPr id="0" name=""/>
        <dsp:cNvSpPr/>
      </dsp:nvSpPr>
      <dsp:spPr>
        <a:xfrm rot="17700000">
          <a:off x="3776264" y="1884428"/>
          <a:ext cx="1801024" cy="587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52143D-C859-492A-BCDE-AAE83B3E8A71}">
      <dsp:nvSpPr>
        <dsp:cNvPr id="0" name=""/>
        <dsp:cNvSpPr/>
      </dsp:nvSpPr>
      <dsp:spPr>
        <a:xfrm>
          <a:off x="4078437" y="578830"/>
          <a:ext cx="1957825" cy="15662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Implementar nuevas ideas</a:t>
          </a:r>
          <a:endParaRPr lang="en-US" sz="2000" kern="12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4124311" y="624704"/>
        <a:ext cx="1866077" cy="1474512"/>
      </dsp:txXfrm>
    </dsp:sp>
    <dsp:sp modelId="{A642055B-B62D-434D-9C7A-8727BAD3E7DF}">
      <dsp:nvSpPr>
        <dsp:cNvPr id="0" name=""/>
        <dsp:cNvSpPr/>
      </dsp:nvSpPr>
      <dsp:spPr>
        <a:xfrm rot="20700000">
          <a:off x="4882312" y="3202565"/>
          <a:ext cx="1801024" cy="58734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D8FD21D-BE0E-4AA6-979C-6A3F453CC920}">
      <dsp:nvSpPr>
        <dsp:cNvPr id="0" name=""/>
        <dsp:cNvSpPr/>
      </dsp:nvSpPr>
      <dsp:spPr>
        <a:xfrm>
          <a:off x="5673740" y="2480039"/>
          <a:ext cx="1957825" cy="15662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Ser activo voluntariamente</a:t>
          </a:r>
          <a:endParaRPr lang="en-US" sz="1800" kern="12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5719614" y="2525913"/>
        <a:ext cx="1866077" cy="14745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464FB-80AD-4736-BD9F-C7D1864CAC22}">
      <dsp:nvSpPr>
        <dsp:cNvPr id="0" name=""/>
        <dsp:cNvSpPr/>
      </dsp:nvSpPr>
      <dsp:spPr>
        <a:xfrm>
          <a:off x="1860936" y="672804"/>
          <a:ext cx="4487039" cy="4487039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3A0857-A2A7-48CC-842E-839DED60570D}">
      <dsp:nvSpPr>
        <dsp:cNvPr id="0" name=""/>
        <dsp:cNvSpPr/>
      </dsp:nvSpPr>
      <dsp:spPr>
        <a:xfrm>
          <a:off x="1860936" y="672804"/>
          <a:ext cx="4487039" cy="4487039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C4F999-40CB-4811-9573-8CD48F40A647}">
      <dsp:nvSpPr>
        <dsp:cNvPr id="0" name=""/>
        <dsp:cNvSpPr/>
      </dsp:nvSpPr>
      <dsp:spPr>
        <a:xfrm>
          <a:off x="1860936" y="672804"/>
          <a:ext cx="4487039" cy="4487039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4838892-8266-48B1-A192-F5A829E3C3A0}">
      <dsp:nvSpPr>
        <dsp:cNvPr id="0" name=""/>
        <dsp:cNvSpPr/>
      </dsp:nvSpPr>
      <dsp:spPr>
        <a:xfrm>
          <a:off x="1860936" y="672804"/>
          <a:ext cx="4487039" cy="4487039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29A6C8-D238-4511-8036-476190E28C76}">
      <dsp:nvSpPr>
        <dsp:cNvPr id="0" name=""/>
        <dsp:cNvSpPr/>
      </dsp:nvSpPr>
      <dsp:spPr>
        <a:xfrm>
          <a:off x="3072329" y="1884197"/>
          <a:ext cx="2064252" cy="2064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dirty="0" smtClean="0">
              <a:solidFill>
                <a:srgbClr val="EA3A68"/>
              </a:solidFill>
              <a:latin typeface="Shadows Into Light" panose="020B0604020202020204" charset="0"/>
            </a:rPr>
            <a:t>PROCESO EMPRENDEDOR</a:t>
          </a:r>
          <a:endParaRPr lang="en-US" sz="1800" b="0" kern="1200" dirty="0">
            <a:solidFill>
              <a:srgbClr val="EA3A68"/>
            </a:solidFill>
            <a:latin typeface="Shadows Into Light" panose="020B0604020202020204" charset="0"/>
          </a:endParaRPr>
        </a:p>
      </dsp:txBody>
      <dsp:txXfrm>
        <a:off x="3374632" y="2186500"/>
        <a:ext cx="1459646" cy="1459646"/>
      </dsp:txXfrm>
    </dsp:sp>
    <dsp:sp modelId="{744FE742-7F76-4D71-9904-DDB21D2BF334}">
      <dsp:nvSpPr>
        <dsp:cNvPr id="0" name=""/>
        <dsp:cNvSpPr/>
      </dsp:nvSpPr>
      <dsp:spPr>
        <a:xfrm>
          <a:off x="3199611" y="-175274"/>
          <a:ext cx="1809689" cy="18001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1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Identificar oportunidades</a:t>
          </a:r>
          <a:endParaRPr lang="en-US" sz="1100" kern="12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3464634" y="88358"/>
        <a:ext cx="1279643" cy="1272931"/>
      </dsp:txXfrm>
    </dsp:sp>
    <dsp:sp modelId="{0FEC763A-A7B2-4ACA-9C9F-550B5E94715E}">
      <dsp:nvSpPr>
        <dsp:cNvPr id="0" name=""/>
        <dsp:cNvSpPr/>
      </dsp:nvSpPr>
      <dsp:spPr>
        <a:xfrm>
          <a:off x="5391111" y="2016226"/>
          <a:ext cx="1809689" cy="18001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1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Establecer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metas</a:t>
          </a:r>
          <a:endParaRPr lang="en-US" sz="1100" kern="12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5656134" y="2279858"/>
        <a:ext cx="1279643" cy="1272931"/>
      </dsp:txXfrm>
    </dsp:sp>
    <dsp:sp modelId="{2A1951C7-9061-4243-BF9A-2D6628A7AC15}">
      <dsp:nvSpPr>
        <dsp:cNvPr id="0" name=""/>
        <dsp:cNvSpPr/>
      </dsp:nvSpPr>
      <dsp:spPr>
        <a:xfrm>
          <a:off x="3199611" y="4207726"/>
          <a:ext cx="1809689" cy="18001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1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Planificar</a:t>
          </a:r>
          <a:endParaRPr lang="en-US" sz="1100" kern="12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3464634" y="4471358"/>
        <a:ext cx="1279643" cy="1272931"/>
      </dsp:txXfrm>
    </dsp:sp>
    <dsp:sp modelId="{DB73DA54-23D0-44E5-853D-A3C8CD09BF9D}">
      <dsp:nvSpPr>
        <dsp:cNvPr id="0" name=""/>
        <dsp:cNvSpPr/>
      </dsp:nvSpPr>
      <dsp:spPr>
        <a:xfrm>
          <a:off x="1008111" y="2016226"/>
          <a:ext cx="1809689" cy="18001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1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b="0" kern="1200" dirty="0" smtClean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0" kern="1200" dirty="0" smtClean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rPr>
            <a:t>Retroalimentación</a:t>
          </a:r>
          <a:endParaRPr lang="en-US" sz="1100" b="0" kern="1200" dirty="0">
            <a:solidFill>
              <a:srgbClr val="505670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1273134" y="2279858"/>
        <a:ext cx="1279643" cy="12729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24407-2607-4D3F-9FDA-5DB14F597D02}">
      <dsp:nvSpPr>
        <dsp:cNvPr id="0" name=""/>
        <dsp:cNvSpPr/>
      </dsp:nvSpPr>
      <dsp:spPr>
        <a:xfrm>
          <a:off x="1833" y="246563"/>
          <a:ext cx="928722" cy="9287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2F417-28E5-4724-B19B-4EB0F5E89C33}">
      <dsp:nvSpPr>
        <dsp:cNvPr id="0" name=""/>
        <dsp:cNvSpPr/>
      </dsp:nvSpPr>
      <dsp:spPr>
        <a:xfrm>
          <a:off x="94706" y="339435"/>
          <a:ext cx="742977" cy="742977"/>
        </a:xfrm>
        <a:prstGeom prst="pie">
          <a:avLst>
            <a:gd name="adj1" fmla="val 126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90B431-4D8C-4DD7-8AF0-8550153F3106}">
      <dsp:nvSpPr>
        <dsp:cNvPr id="0" name=""/>
        <dsp:cNvSpPr/>
      </dsp:nvSpPr>
      <dsp:spPr>
        <a:xfrm rot="16200000">
          <a:off x="-1066196" y="2336188"/>
          <a:ext cx="2693294" cy="5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rPr>
            <a:t>Categorías</a:t>
          </a:r>
          <a:endParaRPr lang="en-US" sz="2800" kern="1200" dirty="0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-1066196" y="2336188"/>
        <a:ext cx="2693294" cy="557233"/>
      </dsp:txXfrm>
    </dsp:sp>
    <dsp:sp modelId="{A4F37B6B-8A10-435C-9538-BE0F3FE01472}">
      <dsp:nvSpPr>
        <dsp:cNvPr id="0" name=""/>
        <dsp:cNvSpPr/>
      </dsp:nvSpPr>
      <dsp:spPr>
        <a:xfrm>
          <a:off x="651939" y="246563"/>
          <a:ext cx="1857444" cy="371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Producto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Servicio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Proceso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Mercadotecnia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Publicidad</a:t>
          </a:r>
          <a:endParaRPr lang="en-US" sz="2000" kern="1200" dirty="0">
            <a:solidFill>
              <a:schemeClr val="bg1"/>
            </a:solidFill>
            <a:latin typeface="Shadows Into Light" panose="020B0604020202020204" charset="0"/>
            <a:cs typeface="Varela Round" panose="020B0604020202020204" charset="-79"/>
          </a:endParaRPr>
        </a:p>
      </dsp:txBody>
      <dsp:txXfrm>
        <a:off x="651939" y="246563"/>
        <a:ext cx="1857444" cy="3714889"/>
      </dsp:txXfrm>
    </dsp:sp>
    <dsp:sp modelId="{60F62AAB-F4EA-4D37-AB93-B15E9CF94181}">
      <dsp:nvSpPr>
        <dsp:cNvPr id="0" name=""/>
        <dsp:cNvSpPr/>
      </dsp:nvSpPr>
      <dsp:spPr>
        <a:xfrm>
          <a:off x="2814676" y="246563"/>
          <a:ext cx="928722" cy="9287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E72CC-C672-4A8A-B77D-0A121AED0BBF}">
      <dsp:nvSpPr>
        <dsp:cNvPr id="0" name=""/>
        <dsp:cNvSpPr/>
      </dsp:nvSpPr>
      <dsp:spPr>
        <a:xfrm>
          <a:off x="2907549" y="339435"/>
          <a:ext cx="742977" cy="742977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F0BE18-0750-4759-9EF1-35DBB0503D35}">
      <dsp:nvSpPr>
        <dsp:cNvPr id="0" name=""/>
        <dsp:cNvSpPr/>
      </dsp:nvSpPr>
      <dsp:spPr>
        <a:xfrm rot="16200000">
          <a:off x="1746646" y="2336188"/>
          <a:ext cx="2693294" cy="5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rPr>
            <a:t>¿Cómo?</a:t>
          </a:r>
          <a:endParaRPr lang="en-US" sz="2800" kern="1200" dirty="0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1746646" y="2336188"/>
        <a:ext cx="2693294" cy="557233"/>
      </dsp:txXfrm>
    </dsp:sp>
    <dsp:sp modelId="{1C7B83AC-71B4-45BC-8E97-0FA0A4AFBEFD}">
      <dsp:nvSpPr>
        <dsp:cNvPr id="0" name=""/>
        <dsp:cNvSpPr/>
      </dsp:nvSpPr>
      <dsp:spPr>
        <a:xfrm>
          <a:off x="3464782" y="246563"/>
          <a:ext cx="1857444" cy="371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Nuevo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Creativo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No Obvio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Único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bg1"/>
            </a:solidFill>
            <a:latin typeface="Shadows Into Light" panose="020B0604020202020204" charset="0"/>
            <a:cs typeface="Varela Round" panose="020B0604020202020204" charset="-79"/>
          </a:endParaRPr>
        </a:p>
      </dsp:txBody>
      <dsp:txXfrm>
        <a:off x="3464782" y="246563"/>
        <a:ext cx="1857444" cy="3714889"/>
      </dsp:txXfrm>
    </dsp:sp>
    <dsp:sp modelId="{1F018661-EA83-436E-8A87-DC987655C10C}">
      <dsp:nvSpPr>
        <dsp:cNvPr id="0" name=""/>
        <dsp:cNvSpPr/>
      </dsp:nvSpPr>
      <dsp:spPr>
        <a:xfrm>
          <a:off x="5627519" y="246563"/>
          <a:ext cx="928722" cy="9287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62689-D984-4853-B4B0-718DF2CFE580}">
      <dsp:nvSpPr>
        <dsp:cNvPr id="0" name=""/>
        <dsp:cNvSpPr/>
      </dsp:nvSpPr>
      <dsp:spPr>
        <a:xfrm>
          <a:off x="5720392" y="339435"/>
          <a:ext cx="742977" cy="742977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EC3588-7EF1-4A8C-ABBC-0BD4D0DC4DCD}">
      <dsp:nvSpPr>
        <dsp:cNvPr id="0" name=""/>
        <dsp:cNvSpPr/>
      </dsp:nvSpPr>
      <dsp:spPr>
        <a:xfrm rot="16200000">
          <a:off x="4559489" y="2336188"/>
          <a:ext cx="2693294" cy="5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rPr>
            <a:t>Enfoque</a:t>
          </a:r>
          <a:endParaRPr lang="en-US" sz="2800" kern="1200" dirty="0">
            <a:solidFill>
              <a:schemeClr val="bg1"/>
            </a:solidFill>
            <a:latin typeface="Varela Round" panose="020B0604020202020204" charset="-79"/>
            <a:cs typeface="Varela Round" panose="020B0604020202020204" charset="-79"/>
          </a:endParaRPr>
        </a:p>
      </dsp:txBody>
      <dsp:txXfrm>
        <a:off x="4559489" y="2336188"/>
        <a:ext cx="2693294" cy="557233"/>
      </dsp:txXfrm>
    </dsp:sp>
    <dsp:sp modelId="{59D51588-8A79-457F-81EE-24E688E74EC4}">
      <dsp:nvSpPr>
        <dsp:cNvPr id="0" name=""/>
        <dsp:cNvSpPr/>
      </dsp:nvSpPr>
      <dsp:spPr>
        <a:xfrm>
          <a:off x="6277625" y="246563"/>
          <a:ext cx="1857444" cy="371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Fortalezas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Intereses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Recursos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Necesidades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Cambios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Problemas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chemeClr val="bg1"/>
              </a:solidFill>
              <a:latin typeface="Shadows Into Light" panose="020B0604020202020204" charset="0"/>
              <a:cs typeface="Varela Round" panose="020B0604020202020204" charset="-79"/>
            </a:rPr>
            <a:t>Evaluación</a:t>
          </a:r>
          <a:endParaRPr lang="en-US" sz="2000" kern="1200" dirty="0">
            <a:solidFill>
              <a:schemeClr val="bg1"/>
            </a:solidFill>
            <a:latin typeface="Shadows Into Light" panose="020B0604020202020204" charset="0"/>
            <a:cs typeface="Varela Round" panose="020B0604020202020204" charset="-79"/>
          </a:endParaRPr>
        </a:p>
      </dsp:txBody>
      <dsp:txXfrm>
        <a:off x="6277625" y="246563"/>
        <a:ext cx="1857444" cy="3714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55C5E-BFB2-47EA-8E01-132B7391200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ADE05-0F87-4E76-9A71-B28A7327C0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1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4237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79" cy="4224814"/>
          </a:xfrm>
          <a:prstGeom prst="rect">
            <a:avLst/>
          </a:prstGeom>
          <a:noFill/>
          <a:ln>
            <a:noFill/>
          </a:ln>
        </p:spPr>
        <p:txBody>
          <a:bodyPr lIns="94213" tIns="94213" rIns="94213" bIns="94213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4923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79" cy="4224814"/>
          </a:xfrm>
          <a:prstGeom prst="rect">
            <a:avLst/>
          </a:prstGeom>
        </p:spPr>
        <p:txBody>
          <a:bodyPr lIns="94213" tIns="94213" rIns="94213" bIns="94213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1109975" y="1831450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915550" y="1831450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2" name="Shape 82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1014825" y="1902800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3429925" y="1902800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3"/>
          </p:nvPr>
        </p:nvSpPr>
        <p:spPr>
          <a:xfrm>
            <a:off x="5845025" y="1902800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9" name="Shape 89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650450" y="1830109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979CB8"/>
              </a:buClr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404600" y="2882400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70" name="Shape 70"/>
          <p:cNvSpPr/>
          <p:nvPr/>
        </p:nvSpPr>
        <p:spPr>
          <a:xfrm>
            <a:off x="3950607" y="1571221"/>
            <a:ext cx="1308410" cy="1159078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1" name="Shape 71"/>
          <p:cNvSpPr/>
          <p:nvPr/>
        </p:nvSpPr>
        <p:spPr>
          <a:xfrm>
            <a:off x="3874667" y="1485125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6" name="Shape 76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9" r:id="rId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5" r:id="rId9"/>
    <p:sldLayoutId id="2147483676" r:id="rId1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D\MOOD EMPRENDEDOR\Imagenes\Frases\muchos confunden soñar con despegar los pies de la tier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635644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1" t="22687" r="28950" b="30149"/>
          <a:stretch/>
        </p:blipFill>
        <p:spPr>
          <a:xfrm rot="16390111">
            <a:off x="2505409" y="3704419"/>
            <a:ext cx="1055315" cy="114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712014612"/>
              </p:ext>
            </p:extLst>
          </p:nvPr>
        </p:nvGraphicFramePr>
        <p:xfrm>
          <a:off x="-443880" y="210130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971600" y="908720"/>
            <a:ext cx="7272808" cy="1546500"/>
          </a:xfrm>
        </p:spPr>
        <p:txBody>
          <a:bodyPr/>
          <a:lstStyle/>
          <a:p>
            <a:r>
              <a:rPr lang="es-MX" sz="4800" dirty="0" smtClean="0"/>
              <a:t>El camino al éxito en el campo del emprendimiento</a:t>
            </a:r>
            <a:endParaRPr lang="en-US" sz="4800" dirty="0"/>
          </a:p>
        </p:txBody>
      </p:sp>
      <p:sp>
        <p:nvSpPr>
          <p:cNvPr id="8" name="Shape 371"/>
          <p:cNvSpPr/>
          <p:nvPr/>
        </p:nvSpPr>
        <p:spPr>
          <a:xfrm>
            <a:off x="5292080" y="5229200"/>
            <a:ext cx="736462" cy="734906"/>
          </a:xfrm>
          <a:custGeom>
            <a:avLst/>
            <a:gdLst/>
            <a:ahLst/>
            <a:cxnLst/>
            <a:rect l="0" t="0" r="0" b="0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386"/>
          <p:cNvSpPr/>
          <p:nvPr/>
        </p:nvSpPr>
        <p:spPr>
          <a:xfrm>
            <a:off x="5352260" y="3897549"/>
            <a:ext cx="616102" cy="777182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407"/>
          <p:cNvSpPr/>
          <p:nvPr/>
        </p:nvSpPr>
        <p:spPr>
          <a:xfrm>
            <a:off x="5362655" y="2757128"/>
            <a:ext cx="595312" cy="718596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13 CuadroTexto"/>
          <p:cNvSpPr txBox="1"/>
          <p:nvPr/>
        </p:nvSpPr>
        <p:spPr>
          <a:xfrm>
            <a:off x="6228184" y="2924944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rgbClr val="505670"/>
                </a:solidFill>
                <a:latin typeface="Varela Round" panose="020B0604020202020204" charset="-79"/>
                <a:cs typeface="Varela Round" panose="020B0604020202020204" charset="-79"/>
              </a:rPr>
              <a:t>Emprender</a:t>
            </a:r>
            <a:endParaRPr lang="en-US" sz="2000" dirty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28184" y="4086085"/>
            <a:ext cx="212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rgbClr val="505670"/>
                </a:solidFill>
                <a:latin typeface="Varela Round" panose="020B0604020202020204" charset="-79"/>
                <a:cs typeface="Varela Round" panose="020B0604020202020204" charset="-79"/>
              </a:rPr>
              <a:t>Pensar a Futuro</a:t>
            </a:r>
            <a:endParaRPr lang="en-US" sz="2000" dirty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228184" y="5301208"/>
            <a:ext cx="1555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rgbClr val="505670"/>
                </a:solidFill>
                <a:latin typeface="Varela Round" panose="020B0604020202020204" charset="-79"/>
                <a:cs typeface="Varela Round" panose="020B0604020202020204" charset="-79"/>
              </a:rPr>
              <a:t>Superar</a:t>
            </a:r>
          </a:p>
          <a:p>
            <a:r>
              <a:rPr lang="es-MX" sz="2000" dirty="0" smtClean="0">
                <a:solidFill>
                  <a:srgbClr val="505670"/>
                </a:solidFill>
                <a:latin typeface="Varela Round" panose="020B0604020202020204" charset="-79"/>
                <a:cs typeface="Varela Round" panose="020B0604020202020204" charset="-79"/>
              </a:rPr>
              <a:t>Obstáculos</a:t>
            </a:r>
            <a:endParaRPr lang="en-US" sz="2000" dirty="0">
              <a:solidFill>
                <a:srgbClr val="50567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310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0167E-6 L -0.44965 -0.2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83" y="-12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8" grpId="0" animBg="1"/>
      <p:bldP spid="9" grpId="0" animBg="1"/>
      <p:bldP spid="12" grpId="0" animBg="1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427605540"/>
              </p:ext>
            </p:extLst>
          </p:nvPr>
        </p:nvGraphicFramePr>
        <p:xfrm>
          <a:off x="827584" y="764704"/>
          <a:ext cx="7632848" cy="56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hape 407"/>
          <p:cNvSpPr/>
          <p:nvPr/>
        </p:nvSpPr>
        <p:spPr>
          <a:xfrm>
            <a:off x="1187624" y="980728"/>
            <a:ext cx="595312" cy="718596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tx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1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07"/>
          <p:cNvSpPr/>
          <p:nvPr/>
        </p:nvSpPr>
        <p:spPr>
          <a:xfrm>
            <a:off x="1187624" y="980728"/>
            <a:ext cx="595312" cy="718596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tx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08002016"/>
              </p:ext>
            </p:extLst>
          </p:nvPr>
        </p:nvGraphicFramePr>
        <p:xfrm>
          <a:off x="539552" y="620688"/>
          <a:ext cx="82089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hape 352"/>
          <p:cNvSpPr/>
          <p:nvPr/>
        </p:nvSpPr>
        <p:spPr>
          <a:xfrm>
            <a:off x="4263200" y="5517232"/>
            <a:ext cx="751930" cy="636644"/>
          </a:xfrm>
          <a:custGeom>
            <a:avLst/>
            <a:gdLst/>
            <a:ahLst/>
            <a:cxnLst/>
            <a:rect l="0" t="0" r="0" b="0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tx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375"/>
          <p:cNvSpPr/>
          <p:nvPr/>
        </p:nvSpPr>
        <p:spPr>
          <a:xfrm>
            <a:off x="6516216" y="3364284"/>
            <a:ext cx="701778" cy="699452"/>
          </a:xfrm>
          <a:custGeom>
            <a:avLst/>
            <a:gdLst/>
            <a:ahLst/>
            <a:cxnLst/>
            <a:rect l="0" t="0" r="0" b="0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tx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390"/>
          <p:cNvSpPr/>
          <p:nvPr/>
        </p:nvSpPr>
        <p:spPr>
          <a:xfrm>
            <a:off x="4211960" y="1340026"/>
            <a:ext cx="787584" cy="421342"/>
          </a:xfrm>
          <a:custGeom>
            <a:avLst/>
            <a:gdLst/>
            <a:ahLst/>
            <a:cxnLst/>
            <a:rect l="0" t="0" r="0" b="0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tx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MX" dirty="0" smtClean="0"/>
              <a:t>       </a:t>
            </a:r>
            <a:endParaRPr dirty="0"/>
          </a:p>
        </p:txBody>
      </p:sp>
      <p:sp>
        <p:nvSpPr>
          <p:cNvPr id="8" name="Shape 402"/>
          <p:cNvSpPr/>
          <p:nvPr/>
        </p:nvSpPr>
        <p:spPr>
          <a:xfrm>
            <a:off x="2123728" y="3555514"/>
            <a:ext cx="720080" cy="508222"/>
          </a:xfrm>
          <a:custGeom>
            <a:avLst/>
            <a:gdLst/>
            <a:ahLst/>
            <a:cxnLst/>
            <a:rect l="0" t="0" r="0" b="0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tx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971600" y="908720"/>
            <a:ext cx="7272808" cy="1546500"/>
          </a:xfrm>
        </p:spPr>
        <p:txBody>
          <a:bodyPr/>
          <a:lstStyle/>
          <a:p>
            <a:r>
              <a:rPr lang="es-MX" sz="4800" dirty="0" smtClean="0"/>
              <a:t>INNOVAR</a:t>
            </a:r>
            <a:endParaRPr lang="en-US" sz="4800" dirty="0"/>
          </a:p>
        </p:txBody>
      </p:sp>
      <p:sp>
        <p:nvSpPr>
          <p:cNvPr id="9" name="Shape 386"/>
          <p:cNvSpPr/>
          <p:nvPr/>
        </p:nvSpPr>
        <p:spPr>
          <a:xfrm>
            <a:off x="6876256" y="323344"/>
            <a:ext cx="934817" cy="1314768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407"/>
          <p:cNvSpPr/>
          <p:nvPr/>
        </p:nvSpPr>
        <p:spPr>
          <a:xfrm>
            <a:off x="1187624" y="980728"/>
            <a:ext cx="595312" cy="718596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n>
                <a:solidFill>
                  <a:schemeClr val="bg1"/>
                </a:solidFill>
              </a:ln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3532589"/>
              </p:ext>
            </p:extLst>
          </p:nvPr>
        </p:nvGraphicFramePr>
        <p:xfrm>
          <a:off x="899592" y="2204864"/>
          <a:ext cx="8136904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457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1259632" y="908720"/>
            <a:ext cx="7272808" cy="1546500"/>
          </a:xfrm>
        </p:spPr>
        <p:txBody>
          <a:bodyPr/>
          <a:lstStyle/>
          <a:p>
            <a:r>
              <a:rPr lang="es-MX" sz="4400" dirty="0" smtClean="0"/>
              <a:t>HÁBITOS = ESTILO DE VIDA</a:t>
            </a:r>
            <a:endParaRPr lang="en-US" sz="4400" dirty="0"/>
          </a:p>
        </p:txBody>
      </p:sp>
      <p:sp>
        <p:nvSpPr>
          <p:cNvPr id="10" name="Shape 407"/>
          <p:cNvSpPr/>
          <p:nvPr/>
        </p:nvSpPr>
        <p:spPr>
          <a:xfrm>
            <a:off x="1187624" y="980728"/>
            <a:ext cx="595312" cy="718596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Shape 365"/>
          <p:cNvSpPr/>
          <p:nvPr/>
        </p:nvSpPr>
        <p:spPr>
          <a:xfrm>
            <a:off x="1103411" y="2374177"/>
            <a:ext cx="828630" cy="803782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417"/>
          <p:cNvSpPr/>
          <p:nvPr/>
        </p:nvSpPr>
        <p:spPr>
          <a:xfrm>
            <a:off x="1103411" y="5318998"/>
            <a:ext cx="857468" cy="476224"/>
          </a:xfrm>
          <a:custGeom>
            <a:avLst/>
            <a:gdLst/>
            <a:ahLst/>
            <a:cxnLst/>
            <a:rect l="0" t="0" r="0" b="0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22"/>
          <p:cNvSpPr/>
          <p:nvPr/>
        </p:nvSpPr>
        <p:spPr>
          <a:xfrm>
            <a:off x="1145724" y="3745540"/>
            <a:ext cx="621978" cy="741298"/>
          </a:xfrm>
          <a:custGeom>
            <a:avLst/>
            <a:gdLst/>
            <a:ahLst/>
            <a:cxnLst/>
            <a:rect l="0" t="0" r="0" b="0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355"/>
          <p:cNvSpPr/>
          <p:nvPr/>
        </p:nvSpPr>
        <p:spPr>
          <a:xfrm>
            <a:off x="2758546" y="3864830"/>
            <a:ext cx="662350" cy="622008"/>
          </a:xfrm>
          <a:custGeom>
            <a:avLst/>
            <a:gdLst/>
            <a:ahLst/>
            <a:cxnLst/>
            <a:rect l="0" t="0" r="0" b="0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359"/>
          <p:cNvSpPr/>
          <p:nvPr/>
        </p:nvSpPr>
        <p:spPr>
          <a:xfrm>
            <a:off x="2771800" y="5229931"/>
            <a:ext cx="687320" cy="582246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361"/>
          <p:cNvSpPr/>
          <p:nvPr/>
        </p:nvSpPr>
        <p:spPr>
          <a:xfrm>
            <a:off x="3995936" y="2698307"/>
            <a:ext cx="1421882" cy="1377184"/>
          </a:xfrm>
          <a:custGeom>
            <a:avLst/>
            <a:gdLst/>
            <a:ahLst/>
            <a:cxnLst/>
            <a:rect l="0" t="0" r="0" b="0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398"/>
          <p:cNvSpPr/>
          <p:nvPr/>
        </p:nvSpPr>
        <p:spPr>
          <a:xfrm>
            <a:off x="2690634" y="2500538"/>
            <a:ext cx="736386" cy="492332"/>
          </a:xfrm>
          <a:custGeom>
            <a:avLst/>
            <a:gdLst/>
            <a:ahLst/>
            <a:cxnLst/>
            <a:rect l="0" t="0" r="0" b="0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394"/>
          <p:cNvSpPr/>
          <p:nvPr/>
        </p:nvSpPr>
        <p:spPr>
          <a:xfrm>
            <a:off x="7242488" y="3729938"/>
            <a:ext cx="890140" cy="709122"/>
          </a:xfrm>
          <a:custGeom>
            <a:avLst/>
            <a:gdLst/>
            <a:ahLst/>
            <a:cxnLst/>
            <a:rect l="0" t="0" r="0" b="0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405"/>
          <p:cNvSpPr/>
          <p:nvPr/>
        </p:nvSpPr>
        <p:spPr>
          <a:xfrm>
            <a:off x="7308304" y="2370376"/>
            <a:ext cx="758508" cy="752656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376"/>
          <p:cNvSpPr/>
          <p:nvPr/>
        </p:nvSpPr>
        <p:spPr>
          <a:xfrm>
            <a:off x="5849376" y="3729938"/>
            <a:ext cx="748870" cy="691106"/>
          </a:xfrm>
          <a:custGeom>
            <a:avLst/>
            <a:gdLst/>
            <a:ahLst/>
            <a:cxnLst/>
            <a:rect l="0" t="0" r="0" b="0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" name="1 Grupo"/>
          <p:cNvGrpSpPr/>
          <p:nvPr/>
        </p:nvGrpSpPr>
        <p:grpSpPr>
          <a:xfrm>
            <a:off x="5598230" y="5008947"/>
            <a:ext cx="1251162" cy="1055642"/>
            <a:chOff x="3516349" y="4447490"/>
            <a:chExt cx="692158" cy="592977"/>
          </a:xfrm>
        </p:grpSpPr>
        <p:sp>
          <p:nvSpPr>
            <p:cNvPr id="18" name="Shape 378"/>
            <p:cNvSpPr/>
            <p:nvPr/>
          </p:nvSpPr>
          <p:spPr>
            <a:xfrm>
              <a:off x="3689441" y="4447490"/>
              <a:ext cx="346226" cy="348324"/>
            </a:xfrm>
            <a:custGeom>
              <a:avLst/>
              <a:gdLst/>
              <a:ahLst/>
              <a:cxnLst/>
              <a:rect l="0" t="0" r="0" b="0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379"/>
            <p:cNvSpPr/>
            <p:nvPr/>
          </p:nvSpPr>
          <p:spPr>
            <a:xfrm>
              <a:off x="3516349" y="4692143"/>
              <a:ext cx="346205" cy="348324"/>
            </a:xfrm>
            <a:custGeom>
              <a:avLst/>
              <a:gdLst/>
              <a:ahLst/>
              <a:cxnLst/>
              <a:rect l="0" t="0" r="0" b="0"/>
              <a:pathLst>
                <a:path w="15841" h="15938" extrusionOk="0">
                  <a:moveTo>
                    <a:pt x="4502" y="7470"/>
                  </a:moveTo>
                  <a:lnTo>
                    <a:pt x="4575" y="7495"/>
                  </a:lnTo>
                  <a:lnTo>
                    <a:pt x="4648" y="7543"/>
                  </a:lnTo>
                  <a:lnTo>
                    <a:pt x="4696" y="7616"/>
                  </a:lnTo>
                  <a:lnTo>
                    <a:pt x="4721" y="7714"/>
                  </a:lnTo>
                  <a:lnTo>
                    <a:pt x="4721" y="7787"/>
                  </a:lnTo>
                  <a:lnTo>
                    <a:pt x="4696" y="7908"/>
                  </a:lnTo>
                  <a:lnTo>
                    <a:pt x="4623" y="7981"/>
                  </a:lnTo>
                  <a:lnTo>
                    <a:pt x="4550" y="8054"/>
                  </a:lnTo>
                  <a:lnTo>
                    <a:pt x="4429" y="8079"/>
                  </a:lnTo>
                  <a:lnTo>
                    <a:pt x="4307" y="8054"/>
                  </a:lnTo>
                  <a:lnTo>
                    <a:pt x="4234" y="7981"/>
                  </a:lnTo>
                  <a:lnTo>
                    <a:pt x="4161" y="7908"/>
                  </a:lnTo>
                  <a:lnTo>
                    <a:pt x="4137" y="7787"/>
                  </a:lnTo>
                  <a:lnTo>
                    <a:pt x="4161" y="7665"/>
                  </a:lnTo>
                  <a:lnTo>
                    <a:pt x="4234" y="7543"/>
                  </a:lnTo>
                  <a:lnTo>
                    <a:pt x="4307" y="7495"/>
                  </a:lnTo>
                  <a:lnTo>
                    <a:pt x="4404" y="7470"/>
                  </a:lnTo>
                  <a:close/>
                  <a:moveTo>
                    <a:pt x="10877" y="7470"/>
                  </a:moveTo>
                  <a:lnTo>
                    <a:pt x="10950" y="7495"/>
                  </a:lnTo>
                  <a:lnTo>
                    <a:pt x="11023" y="7543"/>
                  </a:lnTo>
                  <a:lnTo>
                    <a:pt x="11071" y="7616"/>
                  </a:lnTo>
                  <a:lnTo>
                    <a:pt x="11096" y="7714"/>
                  </a:lnTo>
                  <a:lnTo>
                    <a:pt x="11096" y="7787"/>
                  </a:lnTo>
                  <a:lnTo>
                    <a:pt x="11071" y="7908"/>
                  </a:lnTo>
                  <a:lnTo>
                    <a:pt x="10998" y="7981"/>
                  </a:lnTo>
                  <a:lnTo>
                    <a:pt x="10926" y="8054"/>
                  </a:lnTo>
                  <a:lnTo>
                    <a:pt x="10804" y="8079"/>
                  </a:lnTo>
                  <a:lnTo>
                    <a:pt x="10682" y="8054"/>
                  </a:lnTo>
                  <a:lnTo>
                    <a:pt x="10609" y="7981"/>
                  </a:lnTo>
                  <a:lnTo>
                    <a:pt x="10536" y="7908"/>
                  </a:lnTo>
                  <a:lnTo>
                    <a:pt x="10512" y="7787"/>
                  </a:lnTo>
                  <a:lnTo>
                    <a:pt x="10536" y="7665"/>
                  </a:lnTo>
                  <a:lnTo>
                    <a:pt x="10609" y="7543"/>
                  </a:lnTo>
                  <a:lnTo>
                    <a:pt x="10682" y="7495"/>
                  </a:lnTo>
                  <a:lnTo>
                    <a:pt x="10780" y="7470"/>
                  </a:lnTo>
                  <a:close/>
                  <a:moveTo>
                    <a:pt x="4477" y="7081"/>
                  </a:moveTo>
                  <a:lnTo>
                    <a:pt x="4307" y="7105"/>
                  </a:lnTo>
                  <a:lnTo>
                    <a:pt x="4137" y="7178"/>
                  </a:lnTo>
                  <a:lnTo>
                    <a:pt x="4015" y="7300"/>
                  </a:lnTo>
                  <a:lnTo>
                    <a:pt x="3893" y="7446"/>
                  </a:lnTo>
                  <a:lnTo>
                    <a:pt x="3820" y="7568"/>
                  </a:lnTo>
                  <a:lnTo>
                    <a:pt x="3772" y="7714"/>
                  </a:lnTo>
                  <a:lnTo>
                    <a:pt x="3723" y="7835"/>
                  </a:lnTo>
                  <a:lnTo>
                    <a:pt x="3723" y="7981"/>
                  </a:lnTo>
                  <a:lnTo>
                    <a:pt x="3674" y="8225"/>
                  </a:lnTo>
                  <a:lnTo>
                    <a:pt x="3674" y="8395"/>
                  </a:lnTo>
                  <a:lnTo>
                    <a:pt x="3723" y="8565"/>
                  </a:lnTo>
                  <a:lnTo>
                    <a:pt x="3772" y="8711"/>
                  </a:lnTo>
                  <a:lnTo>
                    <a:pt x="3869" y="8833"/>
                  </a:lnTo>
                  <a:lnTo>
                    <a:pt x="3966" y="8955"/>
                  </a:lnTo>
                  <a:lnTo>
                    <a:pt x="4088" y="9028"/>
                  </a:lnTo>
                  <a:lnTo>
                    <a:pt x="4234" y="9101"/>
                  </a:lnTo>
                  <a:lnTo>
                    <a:pt x="4404" y="9149"/>
                  </a:lnTo>
                  <a:lnTo>
                    <a:pt x="4599" y="9174"/>
                  </a:lnTo>
                  <a:lnTo>
                    <a:pt x="4769" y="9149"/>
                  </a:lnTo>
                  <a:lnTo>
                    <a:pt x="4940" y="9101"/>
                  </a:lnTo>
                  <a:lnTo>
                    <a:pt x="5086" y="9028"/>
                  </a:lnTo>
                  <a:lnTo>
                    <a:pt x="5207" y="8930"/>
                  </a:lnTo>
                  <a:lnTo>
                    <a:pt x="5329" y="8809"/>
                  </a:lnTo>
                  <a:lnTo>
                    <a:pt x="5426" y="8663"/>
                  </a:lnTo>
                  <a:lnTo>
                    <a:pt x="5499" y="8517"/>
                  </a:lnTo>
                  <a:lnTo>
                    <a:pt x="5548" y="8346"/>
                  </a:lnTo>
                  <a:lnTo>
                    <a:pt x="5572" y="8176"/>
                  </a:lnTo>
                  <a:lnTo>
                    <a:pt x="5548" y="8006"/>
                  </a:lnTo>
                  <a:lnTo>
                    <a:pt x="5524" y="7835"/>
                  </a:lnTo>
                  <a:lnTo>
                    <a:pt x="5475" y="7689"/>
                  </a:lnTo>
                  <a:lnTo>
                    <a:pt x="5402" y="7519"/>
                  </a:lnTo>
                  <a:lnTo>
                    <a:pt x="5280" y="7397"/>
                  </a:lnTo>
                  <a:lnTo>
                    <a:pt x="5134" y="7251"/>
                  </a:lnTo>
                  <a:lnTo>
                    <a:pt x="4988" y="7154"/>
                  </a:lnTo>
                  <a:lnTo>
                    <a:pt x="4818" y="7105"/>
                  </a:lnTo>
                  <a:lnTo>
                    <a:pt x="4648" y="7081"/>
                  </a:lnTo>
                  <a:close/>
                  <a:moveTo>
                    <a:pt x="10853" y="7081"/>
                  </a:moveTo>
                  <a:lnTo>
                    <a:pt x="10682" y="7105"/>
                  </a:lnTo>
                  <a:lnTo>
                    <a:pt x="10512" y="7178"/>
                  </a:lnTo>
                  <a:lnTo>
                    <a:pt x="10390" y="7300"/>
                  </a:lnTo>
                  <a:lnTo>
                    <a:pt x="10269" y="7446"/>
                  </a:lnTo>
                  <a:lnTo>
                    <a:pt x="10196" y="7568"/>
                  </a:lnTo>
                  <a:lnTo>
                    <a:pt x="10147" y="7714"/>
                  </a:lnTo>
                  <a:lnTo>
                    <a:pt x="10098" y="7835"/>
                  </a:lnTo>
                  <a:lnTo>
                    <a:pt x="10098" y="7981"/>
                  </a:lnTo>
                  <a:lnTo>
                    <a:pt x="10050" y="8225"/>
                  </a:lnTo>
                  <a:lnTo>
                    <a:pt x="10050" y="8395"/>
                  </a:lnTo>
                  <a:lnTo>
                    <a:pt x="10098" y="8565"/>
                  </a:lnTo>
                  <a:lnTo>
                    <a:pt x="10147" y="8711"/>
                  </a:lnTo>
                  <a:lnTo>
                    <a:pt x="10244" y="8833"/>
                  </a:lnTo>
                  <a:lnTo>
                    <a:pt x="10342" y="8955"/>
                  </a:lnTo>
                  <a:lnTo>
                    <a:pt x="10463" y="9028"/>
                  </a:lnTo>
                  <a:lnTo>
                    <a:pt x="10609" y="9101"/>
                  </a:lnTo>
                  <a:lnTo>
                    <a:pt x="10780" y="9149"/>
                  </a:lnTo>
                  <a:lnTo>
                    <a:pt x="10974" y="9174"/>
                  </a:lnTo>
                  <a:lnTo>
                    <a:pt x="11144" y="9149"/>
                  </a:lnTo>
                  <a:lnTo>
                    <a:pt x="11315" y="9101"/>
                  </a:lnTo>
                  <a:lnTo>
                    <a:pt x="11461" y="9028"/>
                  </a:lnTo>
                  <a:lnTo>
                    <a:pt x="11582" y="8930"/>
                  </a:lnTo>
                  <a:lnTo>
                    <a:pt x="11704" y="8809"/>
                  </a:lnTo>
                  <a:lnTo>
                    <a:pt x="11801" y="8663"/>
                  </a:lnTo>
                  <a:lnTo>
                    <a:pt x="11874" y="8517"/>
                  </a:lnTo>
                  <a:lnTo>
                    <a:pt x="11923" y="8346"/>
                  </a:lnTo>
                  <a:lnTo>
                    <a:pt x="11947" y="8176"/>
                  </a:lnTo>
                  <a:lnTo>
                    <a:pt x="11923" y="8006"/>
                  </a:lnTo>
                  <a:lnTo>
                    <a:pt x="11899" y="7835"/>
                  </a:lnTo>
                  <a:lnTo>
                    <a:pt x="11850" y="7689"/>
                  </a:lnTo>
                  <a:lnTo>
                    <a:pt x="11777" y="7519"/>
                  </a:lnTo>
                  <a:lnTo>
                    <a:pt x="11655" y="7397"/>
                  </a:lnTo>
                  <a:lnTo>
                    <a:pt x="11509" y="7251"/>
                  </a:lnTo>
                  <a:lnTo>
                    <a:pt x="11363" y="7154"/>
                  </a:lnTo>
                  <a:lnTo>
                    <a:pt x="11193" y="7105"/>
                  </a:lnTo>
                  <a:lnTo>
                    <a:pt x="11023" y="7081"/>
                  </a:lnTo>
                  <a:close/>
                  <a:moveTo>
                    <a:pt x="7787" y="10244"/>
                  </a:moveTo>
                  <a:lnTo>
                    <a:pt x="7470" y="10268"/>
                  </a:lnTo>
                  <a:lnTo>
                    <a:pt x="7154" y="10293"/>
                  </a:lnTo>
                  <a:lnTo>
                    <a:pt x="6643" y="10390"/>
                  </a:lnTo>
                  <a:lnTo>
                    <a:pt x="6132" y="10536"/>
                  </a:lnTo>
                  <a:lnTo>
                    <a:pt x="5645" y="10731"/>
                  </a:lnTo>
                  <a:lnTo>
                    <a:pt x="5159" y="10950"/>
                  </a:lnTo>
                  <a:lnTo>
                    <a:pt x="4745" y="11144"/>
                  </a:lnTo>
                  <a:lnTo>
                    <a:pt x="4502" y="11266"/>
                  </a:lnTo>
                  <a:lnTo>
                    <a:pt x="4283" y="11388"/>
                  </a:lnTo>
                  <a:lnTo>
                    <a:pt x="4088" y="11534"/>
                  </a:lnTo>
                  <a:lnTo>
                    <a:pt x="3918" y="11704"/>
                  </a:lnTo>
                  <a:lnTo>
                    <a:pt x="3772" y="11899"/>
                  </a:lnTo>
                  <a:lnTo>
                    <a:pt x="3723" y="11996"/>
                  </a:lnTo>
                  <a:lnTo>
                    <a:pt x="3699" y="12118"/>
                  </a:lnTo>
                  <a:lnTo>
                    <a:pt x="3699" y="12166"/>
                  </a:lnTo>
                  <a:lnTo>
                    <a:pt x="3699" y="12239"/>
                  </a:lnTo>
                  <a:lnTo>
                    <a:pt x="3747" y="12288"/>
                  </a:lnTo>
                  <a:lnTo>
                    <a:pt x="3796" y="12312"/>
                  </a:lnTo>
                  <a:lnTo>
                    <a:pt x="3918" y="12312"/>
                  </a:lnTo>
                  <a:lnTo>
                    <a:pt x="3966" y="12288"/>
                  </a:lnTo>
                  <a:lnTo>
                    <a:pt x="4015" y="12239"/>
                  </a:lnTo>
                  <a:lnTo>
                    <a:pt x="4161" y="12093"/>
                  </a:lnTo>
                  <a:lnTo>
                    <a:pt x="4307" y="11947"/>
                  </a:lnTo>
                  <a:lnTo>
                    <a:pt x="4502" y="11826"/>
                  </a:lnTo>
                  <a:lnTo>
                    <a:pt x="4721" y="11704"/>
                  </a:lnTo>
                  <a:lnTo>
                    <a:pt x="5134" y="11509"/>
                  </a:lnTo>
                  <a:lnTo>
                    <a:pt x="5524" y="11339"/>
                  </a:lnTo>
                  <a:lnTo>
                    <a:pt x="5937" y="11169"/>
                  </a:lnTo>
                  <a:lnTo>
                    <a:pt x="6375" y="11023"/>
                  </a:lnTo>
                  <a:lnTo>
                    <a:pt x="6813" y="10901"/>
                  </a:lnTo>
                  <a:lnTo>
                    <a:pt x="7032" y="10852"/>
                  </a:lnTo>
                  <a:lnTo>
                    <a:pt x="7276" y="10828"/>
                  </a:lnTo>
                  <a:lnTo>
                    <a:pt x="7835" y="10804"/>
                  </a:lnTo>
                  <a:lnTo>
                    <a:pt x="8419" y="10828"/>
                  </a:lnTo>
                  <a:lnTo>
                    <a:pt x="9003" y="10901"/>
                  </a:lnTo>
                  <a:lnTo>
                    <a:pt x="9295" y="10950"/>
                  </a:lnTo>
                  <a:lnTo>
                    <a:pt x="9587" y="11023"/>
                  </a:lnTo>
                  <a:lnTo>
                    <a:pt x="9879" y="11120"/>
                  </a:lnTo>
                  <a:lnTo>
                    <a:pt x="10147" y="11242"/>
                  </a:lnTo>
                  <a:lnTo>
                    <a:pt x="10415" y="11363"/>
                  </a:lnTo>
                  <a:lnTo>
                    <a:pt x="10658" y="11509"/>
                  </a:lnTo>
                  <a:lnTo>
                    <a:pt x="10901" y="11655"/>
                  </a:lnTo>
                  <a:lnTo>
                    <a:pt x="11120" y="11850"/>
                  </a:lnTo>
                  <a:lnTo>
                    <a:pt x="11315" y="12045"/>
                  </a:lnTo>
                  <a:lnTo>
                    <a:pt x="11485" y="12288"/>
                  </a:lnTo>
                  <a:lnTo>
                    <a:pt x="11582" y="12361"/>
                  </a:lnTo>
                  <a:lnTo>
                    <a:pt x="11680" y="12410"/>
                  </a:lnTo>
                  <a:lnTo>
                    <a:pt x="11777" y="12410"/>
                  </a:lnTo>
                  <a:lnTo>
                    <a:pt x="11874" y="12361"/>
                  </a:lnTo>
                  <a:lnTo>
                    <a:pt x="11947" y="12288"/>
                  </a:lnTo>
                  <a:lnTo>
                    <a:pt x="11996" y="12215"/>
                  </a:lnTo>
                  <a:lnTo>
                    <a:pt x="12020" y="12118"/>
                  </a:lnTo>
                  <a:lnTo>
                    <a:pt x="11972" y="12020"/>
                  </a:lnTo>
                  <a:lnTo>
                    <a:pt x="11753" y="11753"/>
                  </a:lnTo>
                  <a:lnTo>
                    <a:pt x="11534" y="11509"/>
                  </a:lnTo>
                  <a:lnTo>
                    <a:pt x="11290" y="11290"/>
                  </a:lnTo>
                  <a:lnTo>
                    <a:pt x="11023" y="11096"/>
                  </a:lnTo>
                  <a:lnTo>
                    <a:pt x="10731" y="10925"/>
                  </a:lnTo>
                  <a:lnTo>
                    <a:pt x="10439" y="10779"/>
                  </a:lnTo>
                  <a:lnTo>
                    <a:pt x="10123" y="10633"/>
                  </a:lnTo>
                  <a:lnTo>
                    <a:pt x="9806" y="10536"/>
                  </a:lnTo>
                  <a:lnTo>
                    <a:pt x="9466" y="10439"/>
                  </a:lnTo>
                  <a:lnTo>
                    <a:pt x="9149" y="10366"/>
                  </a:lnTo>
                  <a:lnTo>
                    <a:pt x="8809" y="10317"/>
                  </a:lnTo>
                  <a:lnTo>
                    <a:pt x="8468" y="10268"/>
                  </a:lnTo>
                  <a:lnTo>
                    <a:pt x="8127" y="10244"/>
                  </a:lnTo>
                  <a:close/>
                  <a:moveTo>
                    <a:pt x="8517" y="682"/>
                  </a:moveTo>
                  <a:lnTo>
                    <a:pt x="8663" y="706"/>
                  </a:lnTo>
                  <a:lnTo>
                    <a:pt x="9125" y="755"/>
                  </a:lnTo>
                  <a:lnTo>
                    <a:pt x="9563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0" y="1241"/>
                  </a:lnTo>
                  <a:lnTo>
                    <a:pt x="11461" y="1411"/>
                  </a:lnTo>
                  <a:lnTo>
                    <a:pt x="11777" y="1557"/>
                  </a:lnTo>
                  <a:lnTo>
                    <a:pt x="11777" y="1582"/>
                  </a:lnTo>
                  <a:lnTo>
                    <a:pt x="11728" y="1655"/>
                  </a:lnTo>
                  <a:lnTo>
                    <a:pt x="11753" y="1752"/>
                  </a:lnTo>
                  <a:lnTo>
                    <a:pt x="11777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72" y="1776"/>
                  </a:lnTo>
                  <a:lnTo>
                    <a:pt x="11996" y="1752"/>
                  </a:lnTo>
                  <a:lnTo>
                    <a:pt x="12020" y="1728"/>
                  </a:lnTo>
                  <a:lnTo>
                    <a:pt x="12045" y="1728"/>
                  </a:lnTo>
                  <a:lnTo>
                    <a:pt x="12142" y="1801"/>
                  </a:lnTo>
                  <a:lnTo>
                    <a:pt x="12118" y="1874"/>
                  </a:lnTo>
                  <a:lnTo>
                    <a:pt x="12093" y="1947"/>
                  </a:lnTo>
                  <a:lnTo>
                    <a:pt x="12118" y="1995"/>
                  </a:lnTo>
                  <a:lnTo>
                    <a:pt x="12142" y="2020"/>
                  </a:lnTo>
                  <a:lnTo>
                    <a:pt x="12191" y="2044"/>
                  </a:lnTo>
                  <a:lnTo>
                    <a:pt x="12215" y="2020"/>
                  </a:lnTo>
                  <a:lnTo>
                    <a:pt x="12264" y="1995"/>
                  </a:lnTo>
                  <a:lnTo>
                    <a:pt x="12337" y="1922"/>
                  </a:lnTo>
                  <a:lnTo>
                    <a:pt x="12556" y="2068"/>
                  </a:lnTo>
                  <a:lnTo>
                    <a:pt x="12507" y="2190"/>
                  </a:lnTo>
                  <a:lnTo>
                    <a:pt x="12507" y="2239"/>
                  </a:lnTo>
                  <a:lnTo>
                    <a:pt x="12507" y="2336"/>
                  </a:lnTo>
                  <a:lnTo>
                    <a:pt x="12531" y="2385"/>
                  </a:lnTo>
                  <a:lnTo>
                    <a:pt x="12556" y="2409"/>
                  </a:lnTo>
                  <a:lnTo>
                    <a:pt x="12604" y="2409"/>
                  </a:lnTo>
                  <a:lnTo>
                    <a:pt x="12653" y="2385"/>
                  </a:lnTo>
                  <a:lnTo>
                    <a:pt x="12702" y="2360"/>
                  </a:lnTo>
                  <a:lnTo>
                    <a:pt x="12750" y="2287"/>
                  </a:lnTo>
                  <a:lnTo>
                    <a:pt x="12775" y="2239"/>
                  </a:lnTo>
                  <a:lnTo>
                    <a:pt x="12969" y="2409"/>
                  </a:lnTo>
                  <a:lnTo>
                    <a:pt x="12896" y="2531"/>
                  </a:lnTo>
                  <a:lnTo>
                    <a:pt x="12848" y="2604"/>
                  </a:lnTo>
                  <a:lnTo>
                    <a:pt x="12848" y="2677"/>
                  </a:lnTo>
                  <a:lnTo>
                    <a:pt x="12848" y="2725"/>
                  </a:lnTo>
                  <a:lnTo>
                    <a:pt x="12872" y="2750"/>
                  </a:lnTo>
                  <a:lnTo>
                    <a:pt x="12921" y="2774"/>
                  </a:lnTo>
                  <a:lnTo>
                    <a:pt x="12969" y="2774"/>
                  </a:lnTo>
                  <a:lnTo>
                    <a:pt x="13091" y="2701"/>
                  </a:lnTo>
                  <a:lnTo>
                    <a:pt x="13188" y="2604"/>
                  </a:lnTo>
                  <a:lnTo>
                    <a:pt x="13310" y="2725"/>
                  </a:lnTo>
                  <a:lnTo>
                    <a:pt x="13407" y="2823"/>
                  </a:lnTo>
                  <a:lnTo>
                    <a:pt x="13261" y="3017"/>
                  </a:lnTo>
                  <a:lnTo>
                    <a:pt x="13237" y="3066"/>
                  </a:lnTo>
                  <a:lnTo>
                    <a:pt x="13188" y="3163"/>
                  </a:lnTo>
                  <a:lnTo>
                    <a:pt x="13188" y="3236"/>
                  </a:lnTo>
                  <a:lnTo>
                    <a:pt x="13213" y="3285"/>
                  </a:lnTo>
                  <a:lnTo>
                    <a:pt x="13237" y="3309"/>
                  </a:lnTo>
                  <a:lnTo>
                    <a:pt x="13334" y="3285"/>
                  </a:lnTo>
                  <a:lnTo>
                    <a:pt x="13407" y="3236"/>
                  </a:lnTo>
                  <a:lnTo>
                    <a:pt x="13553" y="3115"/>
                  </a:lnTo>
                  <a:lnTo>
                    <a:pt x="13602" y="3042"/>
                  </a:lnTo>
                  <a:lnTo>
                    <a:pt x="13797" y="3309"/>
                  </a:lnTo>
                  <a:lnTo>
                    <a:pt x="13699" y="3407"/>
                  </a:lnTo>
                  <a:lnTo>
                    <a:pt x="13553" y="3504"/>
                  </a:lnTo>
                  <a:lnTo>
                    <a:pt x="13505" y="3577"/>
                  </a:lnTo>
                  <a:lnTo>
                    <a:pt x="13480" y="3650"/>
                  </a:lnTo>
                  <a:lnTo>
                    <a:pt x="13480" y="3699"/>
                  </a:lnTo>
                  <a:lnTo>
                    <a:pt x="13529" y="3723"/>
                  </a:lnTo>
                  <a:lnTo>
                    <a:pt x="13626" y="3747"/>
                  </a:lnTo>
                  <a:lnTo>
                    <a:pt x="13699" y="3723"/>
                  </a:lnTo>
                  <a:lnTo>
                    <a:pt x="13797" y="3674"/>
                  </a:lnTo>
                  <a:lnTo>
                    <a:pt x="13870" y="3626"/>
                  </a:lnTo>
                  <a:lnTo>
                    <a:pt x="13967" y="3577"/>
                  </a:lnTo>
                  <a:lnTo>
                    <a:pt x="14162" y="3918"/>
                  </a:lnTo>
                  <a:lnTo>
                    <a:pt x="14064" y="3991"/>
                  </a:lnTo>
                  <a:lnTo>
                    <a:pt x="13870" y="4161"/>
                  </a:lnTo>
                  <a:lnTo>
                    <a:pt x="13772" y="4234"/>
                  </a:lnTo>
                  <a:lnTo>
                    <a:pt x="13724" y="4331"/>
                  </a:lnTo>
                  <a:lnTo>
                    <a:pt x="13724" y="4356"/>
                  </a:lnTo>
                  <a:lnTo>
                    <a:pt x="13724" y="4380"/>
                  </a:lnTo>
                  <a:lnTo>
                    <a:pt x="13845" y="4380"/>
                  </a:lnTo>
                  <a:lnTo>
                    <a:pt x="13967" y="4356"/>
                  </a:lnTo>
                  <a:lnTo>
                    <a:pt x="14089" y="4307"/>
                  </a:lnTo>
                  <a:lnTo>
                    <a:pt x="14186" y="4234"/>
                  </a:lnTo>
                  <a:lnTo>
                    <a:pt x="14308" y="4161"/>
                  </a:lnTo>
                  <a:lnTo>
                    <a:pt x="14527" y="4696"/>
                  </a:lnTo>
                  <a:lnTo>
                    <a:pt x="14356" y="4769"/>
                  </a:lnTo>
                  <a:lnTo>
                    <a:pt x="14210" y="4842"/>
                  </a:lnTo>
                  <a:lnTo>
                    <a:pt x="14089" y="4940"/>
                  </a:lnTo>
                  <a:lnTo>
                    <a:pt x="13967" y="5061"/>
                  </a:lnTo>
                  <a:lnTo>
                    <a:pt x="13943" y="5134"/>
                  </a:lnTo>
                  <a:lnTo>
                    <a:pt x="13918" y="5207"/>
                  </a:lnTo>
                  <a:lnTo>
                    <a:pt x="13918" y="5256"/>
                  </a:lnTo>
                  <a:lnTo>
                    <a:pt x="13943" y="5280"/>
                  </a:lnTo>
                  <a:lnTo>
                    <a:pt x="13967" y="5305"/>
                  </a:lnTo>
                  <a:lnTo>
                    <a:pt x="14016" y="5305"/>
                  </a:lnTo>
                  <a:lnTo>
                    <a:pt x="14137" y="5256"/>
                  </a:lnTo>
                  <a:lnTo>
                    <a:pt x="14259" y="5183"/>
                  </a:lnTo>
                  <a:lnTo>
                    <a:pt x="14551" y="5037"/>
                  </a:lnTo>
                  <a:lnTo>
                    <a:pt x="14624" y="5013"/>
                  </a:lnTo>
                  <a:lnTo>
                    <a:pt x="14770" y="5524"/>
                  </a:lnTo>
                  <a:lnTo>
                    <a:pt x="14454" y="5670"/>
                  </a:lnTo>
                  <a:lnTo>
                    <a:pt x="14186" y="5791"/>
                  </a:lnTo>
                  <a:lnTo>
                    <a:pt x="13943" y="5937"/>
                  </a:lnTo>
                  <a:lnTo>
                    <a:pt x="13943" y="5986"/>
                  </a:lnTo>
                  <a:lnTo>
                    <a:pt x="13943" y="6010"/>
                  </a:lnTo>
                  <a:lnTo>
                    <a:pt x="14113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51" y="6010"/>
                  </a:lnTo>
                  <a:lnTo>
                    <a:pt x="14867" y="5889"/>
                  </a:lnTo>
                  <a:lnTo>
                    <a:pt x="14989" y="6424"/>
                  </a:lnTo>
                  <a:lnTo>
                    <a:pt x="14819" y="6497"/>
                  </a:lnTo>
                  <a:lnTo>
                    <a:pt x="14429" y="6619"/>
                  </a:lnTo>
                  <a:lnTo>
                    <a:pt x="14040" y="6740"/>
                  </a:lnTo>
                  <a:lnTo>
                    <a:pt x="13991" y="6789"/>
                  </a:lnTo>
                  <a:lnTo>
                    <a:pt x="13991" y="6813"/>
                  </a:lnTo>
                  <a:lnTo>
                    <a:pt x="14016" y="6862"/>
                  </a:lnTo>
                  <a:lnTo>
                    <a:pt x="14064" y="6886"/>
                  </a:lnTo>
                  <a:lnTo>
                    <a:pt x="14235" y="6886"/>
                  </a:lnTo>
                  <a:lnTo>
                    <a:pt x="14429" y="6862"/>
                  </a:lnTo>
                  <a:lnTo>
                    <a:pt x="14794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67" y="7227"/>
                  </a:lnTo>
                  <a:lnTo>
                    <a:pt x="14454" y="7349"/>
                  </a:lnTo>
                  <a:lnTo>
                    <a:pt x="14259" y="7422"/>
                  </a:lnTo>
                  <a:lnTo>
                    <a:pt x="14064" y="7543"/>
                  </a:lnTo>
                  <a:lnTo>
                    <a:pt x="14040" y="7592"/>
                  </a:lnTo>
                  <a:lnTo>
                    <a:pt x="14040" y="7665"/>
                  </a:lnTo>
                  <a:lnTo>
                    <a:pt x="14089" y="7714"/>
                  </a:lnTo>
                  <a:lnTo>
                    <a:pt x="14162" y="7738"/>
                  </a:lnTo>
                  <a:lnTo>
                    <a:pt x="14356" y="7714"/>
                  </a:lnTo>
                  <a:lnTo>
                    <a:pt x="14551" y="7665"/>
                  </a:lnTo>
                  <a:lnTo>
                    <a:pt x="14940" y="7568"/>
                  </a:lnTo>
                  <a:lnTo>
                    <a:pt x="15159" y="7519"/>
                  </a:lnTo>
                  <a:lnTo>
                    <a:pt x="15208" y="7981"/>
                  </a:lnTo>
                  <a:lnTo>
                    <a:pt x="14892" y="8030"/>
                  </a:lnTo>
                  <a:lnTo>
                    <a:pt x="14648" y="8054"/>
                  </a:lnTo>
                  <a:lnTo>
                    <a:pt x="14381" y="8079"/>
                  </a:lnTo>
                  <a:lnTo>
                    <a:pt x="14259" y="8103"/>
                  </a:lnTo>
                  <a:lnTo>
                    <a:pt x="14137" y="8152"/>
                  </a:lnTo>
                  <a:lnTo>
                    <a:pt x="14040" y="8200"/>
                  </a:lnTo>
                  <a:lnTo>
                    <a:pt x="13943" y="8298"/>
                  </a:lnTo>
                  <a:lnTo>
                    <a:pt x="13918" y="8322"/>
                  </a:lnTo>
                  <a:lnTo>
                    <a:pt x="13918" y="8346"/>
                  </a:lnTo>
                  <a:lnTo>
                    <a:pt x="13943" y="8395"/>
                  </a:lnTo>
                  <a:lnTo>
                    <a:pt x="13967" y="8395"/>
                  </a:lnTo>
                  <a:lnTo>
                    <a:pt x="14089" y="8419"/>
                  </a:lnTo>
                  <a:lnTo>
                    <a:pt x="14210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32" y="8395"/>
                  </a:lnTo>
                  <a:lnTo>
                    <a:pt x="15232" y="8857"/>
                  </a:lnTo>
                  <a:lnTo>
                    <a:pt x="14746" y="8882"/>
                  </a:lnTo>
                  <a:lnTo>
                    <a:pt x="14527" y="8882"/>
                  </a:lnTo>
                  <a:lnTo>
                    <a:pt x="14308" y="8906"/>
                  </a:lnTo>
                  <a:lnTo>
                    <a:pt x="14089" y="8955"/>
                  </a:lnTo>
                  <a:lnTo>
                    <a:pt x="13991" y="8979"/>
                  </a:lnTo>
                  <a:lnTo>
                    <a:pt x="13894" y="9028"/>
                  </a:lnTo>
                  <a:lnTo>
                    <a:pt x="13870" y="9052"/>
                  </a:lnTo>
                  <a:lnTo>
                    <a:pt x="13894" y="9076"/>
                  </a:lnTo>
                  <a:lnTo>
                    <a:pt x="13967" y="9125"/>
                  </a:lnTo>
                  <a:lnTo>
                    <a:pt x="14089" y="9174"/>
                  </a:lnTo>
                  <a:lnTo>
                    <a:pt x="14308" y="9222"/>
                  </a:lnTo>
                  <a:lnTo>
                    <a:pt x="14746" y="9222"/>
                  </a:lnTo>
                  <a:lnTo>
                    <a:pt x="14965" y="9247"/>
                  </a:lnTo>
                  <a:lnTo>
                    <a:pt x="15208" y="9247"/>
                  </a:lnTo>
                  <a:lnTo>
                    <a:pt x="15184" y="9465"/>
                  </a:lnTo>
                  <a:lnTo>
                    <a:pt x="14989" y="9514"/>
                  </a:lnTo>
                  <a:lnTo>
                    <a:pt x="14746" y="9563"/>
                  </a:lnTo>
                  <a:lnTo>
                    <a:pt x="14502" y="9660"/>
                  </a:lnTo>
                  <a:lnTo>
                    <a:pt x="14283" y="9757"/>
                  </a:lnTo>
                  <a:lnTo>
                    <a:pt x="14064" y="9879"/>
                  </a:lnTo>
                  <a:lnTo>
                    <a:pt x="14040" y="9903"/>
                  </a:lnTo>
                  <a:lnTo>
                    <a:pt x="14040" y="9952"/>
                  </a:lnTo>
                  <a:lnTo>
                    <a:pt x="14064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111" y="9879"/>
                  </a:lnTo>
                  <a:lnTo>
                    <a:pt x="14989" y="10390"/>
                  </a:lnTo>
                  <a:lnTo>
                    <a:pt x="14551" y="10463"/>
                  </a:lnTo>
                  <a:lnTo>
                    <a:pt x="14356" y="10487"/>
                  </a:lnTo>
                  <a:lnTo>
                    <a:pt x="14186" y="10512"/>
                  </a:lnTo>
                  <a:lnTo>
                    <a:pt x="14016" y="10560"/>
                  </a:lnTo>
                  <a:lnTo>
                    <a:pt x="13943" y="10609"/>
                  </a:lnTo>
                  <a:lnTo>
                    <a:pt x="13870" y="10682"/>
                  </a:lnTo>
                  <a:lnTo>
                    <a:pt x="13845" y="10731"/>
                  </a:lnTo>
                  <a:lnTo>
                    <a:pt x="13845" y="10804"/>
                  </a:lnTo>
                  <a:lnTo>
                    <a:pt x="13894" y="10852"/>
                  </a:lnTo>
                  <a:lnTo>
                    <a:pt x="13918" y="10901"/>
                  </a:lnTo>
                  <a:lnTo>
                    <a:pt x="13991" y="10925"/>
                  </a:lnTo>
                  <a:lnTo>
                    <a:pt x="14089" y="10950"/>
                  </a:lnTo>
                  <a:lnTo>
                    <a:pt x="14259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502" y="11339"/>
                  </a:lnTo>
                  <a:lnTo>
                    <a:pt x="14308" y="11315"/>
                  </a:lnTo>
                  <a:lnTo>
                    <a:pt x="14113" y="11339"/>
                  </a:lnTo>
                  <a:lnTo>
                    <a:pt x="13918" y="11363"/>
                  </a:lnTo>
                  <a:lnTo>
                    <a:pt x="13748" y="11436"/>
                  </a:lnTo>
                  <a:lnTo>
                    <a:pt x="13748" y="11461"/>
                  </a:lnTo>
                  <a:lnTo>
                    <a:pt x="13748" y="11485"/>
                  </a:lnTo>
                  <a:lnTo>
                    <a:pt x="13918" y="11558"/>
                  </a:lnTo>
                  <a:lnTo>
                    <a:pt x="14089" y="11607"/>
                  </a:lnTo>
                  <a:lnTo>
                    <a:pt x="14454" y="11655"/>
                  </a:lnTo>
                  <a:lnTo>
                    <a:pt x="14210" y="12069"/>
                  </a:lnTo>
                  <a:lnTo>
                    <a:pt x="13991" y="12069"/>
                  </a:lnTo>
                  <a:lnTo>
                    <a:pt x="13748" y="12093"/>
                  </a:lnTo>
                  <a:lnTo>
                    <a:pt x="13626" y="12069"/>
                  </a:lnTo>
                  <a:lnTo>
                    <a:pt x="13480" y="12045"/>
                  </a:lnTo>
                  <a:lnTo>
                    <a:pt x="13359" y="12020"/>
                  </a:lnTo>
                  <a:lnTo>
                    <a:pt x="13237" y="12020"/>
                  </a:lnTo>
                  <a:lnTo>
                    <a:pt x="13213" y="12045"/>
                  </a:lnTo>
                  <a:lnTo>
                    <a:pt x="13188" y="12069"/>
                  </a:lnTo>
                  <a:lnTo>
                    <a:pt x="13213" y="12166"/>
                  </a:lnTo>
                  <a:lnTo>
                    <a:pt x="13261" y="12239"/>
                  </a:lnTo>
                  <a:lnTo>
                    <a:pt x="13334" y="12312"/>
                  </a:lnTo>
                  <a:lnTo>
                    <a:pt x="13432" y="12361"/>
                  </a:lnTo>
                  <a:lnTo>
                    <a:pt x="13553" y="12385"/>
                  </a:lnTo>
                  <a:lnTo>
                    <a:pt x="13675" y="12410"/>
                  </a:lnTo>
                  <a:lnTo>
                    <a:pt x="13943" y="12434"/>
                  </a:lnTo>
                  <a:lnTo>
                    <a:pt x="13602" y="12823"/>
                  </a:lnTo>
                  <a:lnTo>
                    <a:pt x="13091" y="12726"/>
                  </a:lnTo>
                  <a:lnTo>
                    <a:pt x="12872" y="12677"/>
                  </a:lnTo>
                  <a:lnTo>
                    <a:pt x="12750" y="12677"/>
                  </a:lnTo>
                  <a:lnTo>
                    <a:pt x="12629" y="12702"/>
                  </a:lnTo>
                  <a:lnTo>
                    <a:pt x="12604" y="12726"/>
                  </a:lnTo>
                  <a:lnTo>
                    <a:pt x="12604" y="12775"/>
                  </a:lnTo>
                  <a:lnTo>
                    <a:pt x="12629" y="12848"/>
                  </a:lnTo>
                  <a:lnTo>
                    <a:pt x="12677" y="12921"/>
                  </a:lnTo>
                  <a:lnTo>
                    <a:pt x="12750" y="12969"/>
                  </a:lnTo>
                  <a:lnTo>
                    <a:pt x="12848" y="13018"/>
                  </a:lnTo>
                  <a:lnTo>
                    <a:pt x="13042" y="13115"/>
                  </a:lnTo>
                  <a:lnTo>
                    <a:pt x="13261" y="13164"/>
                  </a:lnTo>
                  <a:lnTo>
                    <a:pt x="13115" y="13286"/>
                  </a:lnTo>
                  <a:lnTo>
                    <a:pt x="13067" y="13286"/>
                  </a:lnTo>
                  <a:lnTo>
                    <a:pt x="12604" y="13261"/>
                  </a:lnTo>
                  <a:lnTo>
                    <a:pt x="12361" y="13213"/>
                  </a:lnTo>
                  <a:lnTo>
                    <a:pt x="12239" y="13188"/>
                  </a:lnTo>
                  <a:lnTo>
                    <a:pt x="12118" y="13188"/>
                  </a:lnTo>
                  <a:lnTo>
                    <a:pt x="12045" y="13213"/>
                  </a:lnTo>
                  <a:lnTo>
                    <a:pt x="11996" y="13261"/>
                  </a:lnTo>
                  <a:lnTo>
                    <a:pt x="11996" y="13334"/>
                  </a:lnTo>
                  <a:lnTo>
                    <a:pt x="12020" y="13383"/>
                  </a:lnTo>
                  <a:lnTo>
                    <a:pt x="12142" y="13505"/>
                  </a:lnTo>
                  <a:lnTo>
                    <a:pt x="12312" y="13578"/>
                  </a:lnTo>
                  <a:lnTo>
                    <a:pt x="12483" y="13626"/>
                  </a:lnTo>
                  <a:lnTo>
                    <a:pt x="12677" y="13651"/>
                  </a:lnTo>
                  <a:lnTo>
                    <a:pt x="12239" y="13943"/>
                  </a:lnTo>
                  <a:lnTo>
                    <a:pt x="12166" y="13918"/>
                  </a:lnTo>
                  <a:lnTo>
                    <a:pt x="11704" y="13821"/>
                  </a:lnTo>
                  <a:lnTo>
                    <a:pt x="11485" y="13772"/>
                  </a:lnTo>
                  <a:lnTo>
                    <a:pt x="11266" y="13724"/>
                  </a:lnTo>
                  <a:lnTo>
                    <a:pt x="11242" y="13748"/>
                  </a:lnTo>
                  <a:lnTo>
                    <a:pt x="11217" y="13748"/>
                  </a:lnTo>
                  <a:lnTo>
                    <a:pt x="11217" y="13821"/>
                  </a:lnTo>
                  <a:lnTo>
                    <a:pt x="11266" y="13894"/>
                  </a:lnTo>
                  <a:lnTo>
                    <a:pt x="11315" y="13967"/>
                  </a:lnTo>
                  <a:lnTo>
                    <a:pt x="11461" y="14064"/>
                  </a:lnTo>
                  <a:lnTo>
                    <a:pt x="11631" y="14137"/>
                  </a:lnTo>
                  <a:lnTo>
                    <a:pt x="11801" y="14210"/>
                  </a:lnTo>
                  <a:lnTo>
                    <a:pt x="11461" y="14381"/>
                  </a:lnTo>
                  <a:lnTo>
                    <a:pt x="11388" y="14332"/>
                  </a:lnTo>
                  <a:lnTo>
                    <a:pt x="11339" y="14308"/>
                  </a:lnTo>
                  <a:lnTo>
                    <a:pt x="11193" y="14259"/>
                  </a:lnTo>
                  <a:lnTo>
                    <a:pt x="10901" y="14235"/>
                  </a:lnTo>
                  <a:lnTo>
                    <a:pt x="10658" y="14210"/>
                  </a:lnTo>
                  <a:lnTo>
                    <a:pt x="10512" y="14210"/>
                  </a:lnTo>
                  <a:lnTo>
                    <a:pt x="10390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415" y="14381"/>
                  </a:lnTo>
                  <a:lnTo>
                    <a:pt x="10488" y="14478"/>
                  </a:lnTo>
                  <a:lnTo>
                    <a:pt x="10634" y="14551"/>
                  </a:lnTo>
                  <a:lnTo>
                    <a:pt x="10731" y="14575"/>
                  </a:lnTo>
                  <a:lnTo>
                    <a:pt x="10901" y="14624"/>
                  </a:lnTo>
                  <a:lnTo>
                    <a:pt x="10512" y="14746"/>
                  </a:lnTo>
                  <a:lnTo>
                    <a:pt x="10317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6" y="14600"/>
                  </a:lnTo>
                  <a:lnTo>
                    <a:pt x="9709" y="14648"/>
                  </a:lnTo>
                  <a:lnTo>
                    <a:pt x="9685" y="14673"/>
                  </a:lnTo>
                  <a:lnTo>
                    <a:pt x="9685" y="14721"/>
                  </a:lnTo>
                  <a:lnTo>
                    <a:pt x="9733" y="14794"/>
                  </a:lnTo>
                  <a:lnTo>
                    <a:pt x="9806" y="14843"/>
                  </a:lnTo>
                  <a:lnTo>
                    <a:pt x="9952" y="14916"/>
                  </a:lnTo>
                  <a:lnTo>
                    <a:pt x="9636" y="14989"/>
                  </a:lnTo>
                  <a:lnTo>
                    <a:pt x="9587" y="14940"/>
                  </a:lnTo>
                  <a:lnTo>
                    <a:pt x="9539" y="14916"/>
                  </a:lnTo>
                  <a:lnTo>
                    <a:pt x="9441" y="14867"/>
                  </a:lnTo>
                  <a:lnTo>
                    <a:pt x="9247" y="14843"/>
                  </a:lnTo>
                  <a:lnTo>
                    <a:pt x="9149" y="14843"/>
                  </a:lnTo>
                  <a:lnTo>
                    <a:pt x="9052" y="14867"/>
                  </a:lnTo>
                  <a:lnTo>
                    <a:pt x="9028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3" y="15062"/>
                  </a:lnTo>
                  <a:lnTo>
                    <a:pt x="9028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521" y="15062"/>
                  </a:lnTo>
                  <a:lnTo>
                    <a:pt x="6156" y="14989"/>
                  </a:lnTo>
                  <a:lnTo>
                    <a:pt x="5816" y="14916"/>
                  </a:lnTo>
                  <a:lnTo>
                    <a:pt x="5475" y="14819"/>
                  </a:lnTo>
                  <a:lnTo>
                    <a:pt x="5134" y="14697"/>
                  </a:lnTo>
                  <a:lnTo>
                    <a:pt x="4818" y="14575"/>
                  </a:lnTo>
                  <a:lnTo>
                    <a:pt x="4477" y="14405"/>
                  </a:lnTo>
                  <a:lnTo>
                    <a:pt x="4161" y="14259"/>
                  </a:lnTo>
                  <a:lnTo>
                    <a:pt x="3869" y="14064"/>
                  </a:lnTo>
                  <a:lnTo>
                    <a:pt x="3553" y="13870"/>
                  </a:lnTo>
                  <a:lnTo>
                    <a:pt x="3285" y="13675"/>
                  </a:lnTo>
                  <a:lnTo>
                    <a:pt x="3042" y="13456"/>
                  </a:lnTo>
                  <a:lnTo>
                    <a:pt x="2799" y="13237"/>
                  </a:lnTo>
                  <a:lnTo>
                    <a:pt x="2555" y="12994"/>
                  </a:lnTo>
                  <a:lnTo>
                    <a:pt x="2336" y="12775"/>
                  </a:lnTo>
                  <a:lnTo>
                    <a:pt x="2117" y="12507"/>
                  </a:lnTo>
                  <a:lnTo>
                    <a:pt x="1923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49" y="10195"/>
                  </a:lnTo>
                  <a:lnTo>
                    <a:pt x="901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803" y="7397"/>
                  </a:lnTo>
                  <a:lnTo>
                    <a:pt x="852" y="6862"/>
                  </a:lnTo>
                  <a:lnTo>
                    <a:pt x="974" y="6351"/>
                  </a:lnTo>
                  <a:lnTo>
                    <a:pt x="1095" y="5840"/>
                  </a:lnTo>
                  <a:lnTo>
                    <a:pt x="1290" y="5353"/>
                  </a:lnTo>
                  <a:lnTo>
                    <a:pt x="1412" y="5061"/>
                  </a:lnTo>
                  <a:lnTo>
                    <a:pt x="1582" y="4745"/>
                  </a:lnTo>
                  <a:lnTo>
                    <a:pt x="1777" y="4404"/>
                  </a:lnTo>
                  <a:lnTo>
                    <a:pt x="2020" y="4064"/>
                  </a:lnTo>
                  <a:lnTo>
                    <a:pt x="2288" y="3699"/>
                  </a:lnTo>
                  <a:lnTo>
                    <a:pt x="2580" y="3334"/>
                  </a:lnTo>
                  <a:lnTo>
                    <a:pt x="2920" y="2944"/>
                  </a:lnTo>
                  <a:lnTo>
                    <a:pt x="3285" y="2604"/>
                  </a:lnTo>
                  <a:lnTo>
                    <a:pt x="3674" y="2263"/>
                  </a:lnTo>
                  <a:lnTo>
                    <a:pt x="4088" y="1922"/>
                  </a:lnTo>
                  <a:lnTo>
                    <a:pt x="4550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59" y="974"/>
                  </a:lnTo>
                  <a:lnTo>
                    <a:pt x="6327" y="925"/>
                  </a:lnTo>
                  <a:lnTo>
                    <a:pt x="6594" y="876"/>
                  </a:lnTo>
                  <a:lnTo>
                    <a:pt x="6886" y="828"/>
                  </a:lnTo>
                  <a:lnTo>
                    <a:pt x="7178" y="803"/>
                  </a:lnTo>
                  <a:lnTo>
                    <a:pt x="7543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2" y="25"/>
                  </a:lnTo>
                  <a:lnTo>
                    <a:pt x="7397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81" y="146"/>
                  </a:lnTo>
                  <a:lnTo>
                    <a:pt x="5864" y="219"/>
                  </a:lnTo>
                  <a:lnTo>
                    <a:pt x="5548" y="317"/>
                  </a:lnTo>
                  <a:lnTo>
                    <a:pt x="5232" y="438"/>
                  </a:lnTo>
                  <a:lnTo>
                    <a:pt x="4940" y="560"/>
                  </a:lnTo>
                  <a:lnTo>
                    <a:pt x="4331" y="876"/>
                  </a:lnTo>
                  <a:lnTo>
                    <a:pt x="3772" y="1217"/>
                  </a:lnTo>
                  <a:lnTo>
                    <a:pt x="3236" y="1606"/>
                  </a:lnTo>
                  <a:lnTo>
                    <a:pt x="2774" y="1995"/>
                  </a:lnTo>
                  <a:lnTo>
                    <a:pt x="2507" y="2239"/>
                  </a:lnTo>
                  <a:lnTo>
                    <a:pt x="2263" y="2482"/>
                  </a:lnTo>
                  <a:lnTo>
                    <a:pt x="2044" y="2725"/>
                  </a:lnTo>
                  <a:lnTo>
                    <a:pt x="1825" y="2993"/>
                  </a:lnTo>
                  <a:lnTo>
                    <a:pt x="1655" y="3261"/>
                  </a:lnTo>
                  <a:lnTo>
                    <a:pt x="1460" y="3528"/>
                  </a:lnTo>
                  <a:lnTo>
                    <a:pt x="1144" y="4088"/>
                  </a:lnTo>
                  <a:lnTo>
                    <a:pt x="876" y="4696"/>
                  </a:lnTo>
                  <a:lnTo>
                    <a:pt x="633" y="5305"/>
                  </a:lnTo>
                  <a:lnTo>
                    <a:pt x="414" y="5962"/>
                  </a:lnTo>
                  <a:lnTo>
                    <a:pt x="219" y="6643"/>
                  </a:lnTo>
                  <a:lnTo>
                    <a:pt x="146" y="7008"/>
                  </a:lnTo>
                  <a:lnTo>
                    <a:pt x="73" y="7373"/>
                  </a:lnTo>
                  <a:lnTo>
                    <a:pt x="25" y="7738"/>
                  </a:lnTo>
                  <a:lnTo>
                    <a:pt x="25" y="8103"/>
                  </a:lnTo>
                  <a:lnTo>
                    <a:pt x="0" y="8468"/>
                  </a:lnTo>
                  <a:lnTo>
                    <a:pt x="25" y="8809"/>
                  </a:lnTo>
                  <a:lnTo>
                    <a:pt x="73" y="9174"/>
                  </a:lnTo>
                  <a:lnTo>
                    <a:pt x="122" y="9514"/>
                  </a:lnTo>
                  <a:lnTo>
                    <a:pt x="195" y="9879"/>
                  </a:lnTo>
                  <a:lnTo>
                    <a:pt x="292" y="10220"/>
                  </a:lnTo>
                  <a:lnTo>
                    <a:pt x="390" y="10560"/>
                  </a:lnTo>
                  <a:lnTo>
                    <a:pt x="511" y="10901"/>
                  </a:lnTo>
                  <a:lnTo>
                    <a:pt x="657" y="11242"/>
                  </a:lnTo>
                  <a:lnTo>
                    <a:pt x="828" y="11582"/>
                  </a:lnTo>
                  <a:lnTo>
                    <a:pt x="1168" y="12264"/>
                  </a:lnTo>
                  <a:lnTo>
                    <a:pt x="1412" y="12629"/>
                  </a:lnTo>
                  <a:lnTo>
                    <a:pt x="1655" y="12994"/>
                  </a:lnTo>
                  <a:lnTo>
                    <a:pt x="1898" y="13334"/>
                  </a:lnTo>
                  <a:lnTo>
                    <a:pt x="2166" y="13651"/>
                  </a:lnTo>
                  <a:lnTo>
                    <a:pt x="2458" y="13943"/>
                  </a:lnTo>
                  <a:lnTo>
                    <a:pt x="2750" y="14235"/>
                  </a:lnTo>
                  <a:lnTo>
                    <a:pt x="3066" y="14502"/>
                  </a:lnTo>
                  <a:lnTo>
                    <a:pt x="3382" y="14746"/>
                  </a:lnTo>
                  <a:lnTo>
                    <a:pt x="3723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818" y="15500"/>
                  </a:lnTo>
                  <a:lnTo>
                    <a:pt x="5207" y="15622"/>
                  </a:lnTo>
                  <a:lnTo>
                    <a:pt x="5597" y="15743"/>
                  </a:lnTo>
                  <a:lnTo>
                    <a:pt x="6010" y="15816"/>
                  </a:lnTo>
                  <a:lnTo>
                    <a:pt x="6448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76" y="15914"/>
                  </a:lnTo>
                  <a:lnTo>
                    <a:pt x="8590" y="15889"/>
                  </a:lnTo>
                  <a:lnTo>
                    <a:pt x="9028" y="15841"/>
                  </a:lnTo>
                  <a:lnTo>
                    <a:pt x="9441" y="15768"/>
                  </a:lnTo>
                  <a:lnTo>
                    <a:pt x="9855" y="15670"/>
                  </a:lnTo>
                  <a:lnTo>
                    <a:pt x="10269" y="15573"/>
                  </a:lnTo>
                  <a:lnTo>
                    <a:pt x="10682" y="15451"/>
                  </a:lnTo>
                  <a:lnTo>
                    <a:pt x="11071" y="15305"/>
                  </a:lnTo>
                  <a:lnTo>
                    <a:pt x="11461" y="15135"/>
                  </a:lnTo>
                  <a:lnTo>
                    <a:pt x="11850" y="14940"/>
                  </a:lnTo>
                  <a:lnTo>
                    <a:pt x="12215" y="14721"/>
                  </a:lnTo>
                  <a:lnTo>
                    <a:pt x="12580" y="14478"/>
                  </a:lnTo>
                  <a:lnTo>
                    <a:pt x="12945" y="14235"/>
                  </a:lnTo>
                  <a:lnTo>
                    <a:pt x="13286" y="13943"/>
                  </a:lnTo>
                  <a:lnTo>
                    <a:pt x="13602" y="13651"/>
                  </a:lnTo>
                  <a:lnTo>
                    <a:pt x="13918" y="13334"/>
                  </a:lnTo>
                  <a:lnTo>
                    <a:pt x="14186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59" y="11582"/>
                  </a:lnTo>
                  <a:lnTo>
                    <a:pt x="15159" y="11534"/>
                  </a:lnTo>
                  <a:lnTo>
                    <a:pt x="15354" y="11096"/>
                  </a:lnTo>
                  <a:lnTo>
                    <a:pt x="15524" y="10658"/>
                  </a:lnTo>
                  <a:lnTo>
                    <a:pt x="15646" y="10195"/>
                  </a:lnTo>
                  <a:lnTo>
                    <a:pt x="15743" y="9733"/>
                  </a:lnTo>
                  <a:lnTo>
                    <a:pt x="15768" y="9709"/>
                  </a:lnTo>
                  <a:lnTo>
                    <a:pt x="15792" y="9684"/>
                  </a:lnTo>
                  <a:lnTo>
                    <a:pt x="15792" y="9636"/>
                  </a:lnTo>
                  <a:lnTo>
                    <a:pt x="15792" y="9611"/>
                  </a:lnTo>
                  <a:lnTo>
                    <a:pt x="15768" y="9563"/>
                  </a:lnTo>
                  <a:lnTo>
                    <a:pt x="15816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41" y="7957"/>
                  </a:lnTo>
                  <a:lnTo>
                    <a:pt x="15743" y="7105"/>
                  </a:lnTo>
                  <a:lnTo>
                    <a:pt x="15695" y="6667"/>
                  </a:lnTo>
                  <a:lnTo>
                    <a:pt x="15622" y="6254"/>
                  </a:lnTo>
                  <a:lnTo>
                    <a:pt x="15524" y="5840"/>
                  </a:lnTo>
                  <a:lnTo>
                    <a:pt x="15427" y="5426"/>
                  </a:lnTo>
                  <a:lnTo>
                    <a:pt x="15305" y="5013"/>
                  </a:lnTo>
                  <a:lnTo>
                    <a:pt x="15159" y="4623"/>
                  </a:lnTo>
                  <a:lnTo>
                    <a:pt x="15013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4" y="2458"/>
                  </a:lnTo>
                  <a:lnTo>
                    <a:pt x="13602" y="2141"/>
                  </a:lnTo>
                  <a:lnTo>
                    <a:pt x="13286" y="1849"/>
                  </a:lnTo>
                  <a:lnTo>
                    <a:pt x="12994" y="1582"/>
                  </a:lnTo>
                  <a:lnTo>
                    <a:pt x="12653" y="1363"/>
                  </a:lnTo>
                  <a:lnTo>
                    <a:pt x="12312" y="1144"/>
                  </a:lnTo>
                  <a:lnTo>
                    <a:pt x="11972" y="949"/>
                  </a:lnTo>
                  <a:lnTo>
                    <a:pt x="11607" y="779"/>
                  </a:lnTo>
                  <a:lnTo>
                    <a:pt x="11242" y="609"/>
                  </a:lnTo>
                  <a:lnTo>
                    <a:pt x="10853" y="487"/>
                  </a:lnTo>
                  <a:lnTo>
                    <a:pt x="10488" y="365"/>
                  </a:lnTo>
                  <a:lnTo>
                    <a:pt x="10123" y="268"/>
                  </a:lnTo>
                  <a:lnTo>
                    <a:pt x="9733" y="171"/>
                  </a:lnTo>
                  <a:lnTo>
                    <a:pt x="9344" y="98"/>
                  </a:lnTo>
                  <a:lnTo>
                    <a:pt x="8955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380"/>
            <p:cNvSpPr/>
            <p:nvPr/>
          </p:nvSpPr>
          <p:spPr>
            <a:xfrm>
              <a:off x="3862827" y="4664847"/>
              <a:ext cx="345680" cy="348324"/>
            </a:xfrm>
            <a:custGeom>
              <a:avLst/>
              <a:gdLst/>
              <a:ahLst/>
              <a:cxnLst/>
              <a:rect l="0" t="0" r="0" b="0"/>
              <a:pathLst>
                <a:path w="15817" h="15938" extrusionOk="0">
                  <a:moveTo>
                    <a:pt x="4745" y="7470"/>
                  </a:moveTo>
                  <a:lnTo>
                    <a:pt x="4818" y="7495"/>
                  </a:lnTo>
                  <a:lnTo>
                    <a:pt x="4891" y="7543"/>
                  </a:lnTo>
                  <a:lnTo>
                    <a:pt x="4940" y="7616"/>
                  </a:lnTo>
                  <a:lnTo>
                    <a:pt x="4964" y="7714"/>
                  </a:lnTo>
                  <a:lnTo>
                    <a:pt x="4964" y="7787"/>
                  </a:lnTo>
                  <a:lnTo>
                    <a:pt x="4940" y="7908"/>
                  </a:lnTo>
                  <a:lnTo>
                    <a:pt x="4867" y="7981"/>
                  </a:lnTo>
                  <a:lnTo>
                    <a:pt x="4794" y="8054"/>
                  </a:lnTo>
                  <a:lnTo>
                    <a:pt x="4672" y="8079"/>
                  </a:lnTo>
                  <a:lnTo>
                    <a:pt x="4551" y="8054"/>
                  </a:lnTo>
                  <a:lnTo>
                    <a:pt x="4478" y="7981"/>
                  </a:lnTo>
                  <a:lnTo>
                    <a:pt x="4405" y="7908"/>
                  </a:lnTo>
                  <a:lnTo>
                    <a:pt x="4380" y="7787"/>
                  </a:lnTo>
                  <a:lnTo>
                    <a:pt x="4405" y="7665"/>
                  </a:lnTo>
                  <a:lnTo>
                    <a:pt x="4478" y="7543"/>
                  </a:lnTo>
                  <a:lnTo>
                    <a:pt x="4551" y="7495"/>
                  </a:lnTo>
                  <a:lnTo>
                    <a:pt x="4648" y="7470"/>
                  </a:lnTo>
                  <a:close/>
                  <a:moveTo>
                    <a:pt x="11120" y="7470"/>
                  </a:moveTo>
                  <a:lnTo>
                    <a:pt x="11193" y="7495"/>
                  </a:lnTo>
                  <a:lnTo>
                    <a:pt x="11266" y="7543"/>
                  </a:lnTo>
                  <a:lnTo>
                    <a:pt x="11315" y="7616"/>
                  </a:lnTo>
                  <a:lnTo>
                    <a:pt x="11339" y="7714"/>
                  </a:lnTo>
                  <a:lnTo>
                    <a:pt x="11339" y="7787"/>
                  </a:lnTo>
                  <a:lnTo>
                    <a:pt x="11315" y="7908"/>
                  </a:lnTo>
                  <a:lnTo>
                    <a:pt x="11242" y="7981"/>
                  </a:lnTo>
                  <a:lnTo>
                    <a:pt x="11169" y="8054"/>
                  </a:lnTo>
                  <a:lnTo>
                    <a:pt x="11047" y="8079"/>
                  </a:lnTo>
                  <a:lnTo>
                    <a:pt x="10926" y="8054"/>
                  </a:lnTo>
                  <a:lnTo>
                    <a:pt x="10853" y="7981"/>
                  </a:lnTo>
                  <a:lnTo>
                    <a:pt x="10780" y="7908"/>
                  </a:lnTo>
                  <a:lnTo>
                    <a:pt x="10755" y="7787"/>
                  </a:lnTo>
                  <a:lnTo>
                    <a:pt x="10780" y="7665"/>
                  </a:lnTo>
                  <a:lnTo>
                    <a:pt x="10853" y="7543"/>
                  </a:lnTo>
                  <a:lnTo>
                    <a:pt x="10926" y="7495"/>
                  </a:lnTo>
                  <a:lnTo>
                    <a:pt x="11023" y="7470"/>
                  </a:lnTo>
                  <a:close/>
                  <a:moveTo>
                    <a:pt x="4721" y="7081"/>
                  </a:moveTo>
                  <a:lnTo>
                    <a:pt x="4551" y="7105"/>
                  </a:lnTo>
                  <a:lnTo>
                    <a:pt x="4380" y="7178"/>
                  </a:lnTo>
                  <a:lnTo>
                    <a:pt x="4259" y="7300"/>
                  </a:lnTo>
                  <a:lnTo>
                    <a:pt x="4137" y="7446"/>
                  </a:lnTo>
                  <a:lnTo>
                    <a:pt x="4064" y="7568"/>
                  </a:lnTo>
                  <a:lnTo>
                    <a:pt x="4015" y="7714"/>
                  </a:lnTo>
                  <a:lnTo>
                    <a:pt x="3967" y="7835"/>
                  </a:lnTo>
                  <a:lnTo>
                    <a:pt x="3967" y="7981"/>
                  </a:lnTo>
                  <a:lnTo>
                    <a:pt x="3918" y="8225"/>
                  </a:lnTo>
                  <a:lnTo>
                    <a:pt x="3918" y="8395"/>
                  </a:lnTo>
                  <a:lnTo>
                    <a:pt x="3967" y="8565"/>
                  </a:lnTo>
                  <a:lnTo>
                    <a:pt x="4015" y="8711"/>
                  </a:lnTo>
                  <a:lnTo>
                    <a:pt x="4113" y="8833"/>
                  </a:lnTo>
                  <a:lnTo>
                    <a:pt x="4210" y="8955"/>
                  </a:lnTo>
                  <a:lnTo>
                    <a:pt x="4332" y="9028"/>
                  </a:lnTo>
                  <a:lnTo>
                    <a:pt x="4478" y="9101"/>
                  </a:lnTo>
                  <a:lnTo>
                    <a:pt x="4648" y="9149"/>
                  </a:lnTo>
                  <a:lnTo>
                    <a:pt x="4843" y="9174"/>
                  </a:lnTo>
                  <a:lnTo>
                    <a:pt x="5013" y="9149"/>
                  </a:lnTo>
                  <a:lnTo>
                    <a:pt x="5183" y="9101"/>
                  </a:lnTo>
                  <a:lnTo>
                    <a:pt x="5329" y="9028"/>
                  </a:lnTo>
                  <a:lnTo>
                    <a:pt x="5451" y="8930"/>
                  </a:lnTo>
                  <a:lnTo>
                    <a:pt x="5573" y="8809"/>
                  </a:lnTo>
                  <a:lnTo>
                    <a:pt x="5670" y="8663"/>
                  </a:lnTo>
                  <a:lnTo>
                    <a:pt x="5743" y="8517"/>
                  </a:lnTo>
                  <a:lnTo>
                    <a:pt x="5792" y="8346"/>
                  </a:lnTo>
                  <a:lnTo>
                    <a:pt x="5816" y="8176"/>
                  </a:lnTo>
                  <a:lnTo>
                    <a:pt x="5792" y="8006"/>
                  </a:lnTo>
                  <a:lnTo>
                    <a:pt x="5767" y="7835"/>
                  </a:lnTo>
                  <a:lnTo>
                    <a:pt x="5719" y="7689"/>
                  </a:lnTo>
                  <a:lnTo>
                    <a:pt x="5646" y="7519"/>
                  </a:lnTo>
                  <a:lnTo>
                    <a:pt x="5524" y="7397"/>
                  </a:lnTo>
                  <a:lnTo>
                    <a:pt x="5378" y="7251"/>
                  </a:lnTo>
                  <a:lnTo>
                    <a:pt x="5232" y="7154"/>
                  </a:lnTo>
                  <a:lnTo>
                    <a:pt x="5062" y="7105"/>
                  </a:lnTo>
                  <a:lnTo>
                    <a:pt x="4891" y="7081"/>
                  </a:lnTo>
                  <a:close/>
                  <a:moveTo>
                    <a:pt x="11096" y="7081"/>
                  </a:moveTo>
                  <a:lnTo>
                    <a:pt x="10926" y="7105"/>
                  </a:lnTo>
                  <a:lnTo>
                    <a:pt x="10755" y="7178"/>
                  </a:lnTo>
                  <a:lnTo>
                    <a:pt x="10634" y="7300"/>
                  </a:lnTo>
                  <a:lnTo>
                    <a:pt x="10512" y="7446"/>
                  </a:lnTo>
                  <a:lnTo>
                    <a:pt x="10439" y="7568"/>
                  </a:lnTo>
                  <a:lnTo>
                    <a:pt x="10390" y="7714"/>
                  </a:lnTo>
                  <a:lnTo>
                    <a:pt x="10342" y="7835"/>
                  </a:lnTo>
                  <a:lnTo>
                    <a:pt x="10342" y="7981"/>
                  </a:lnTo>
                  <a:lnTo>
                    <a:pt x="10293" y="8225"/>
                  </a:lnTo>
                  <a:lnTo>
                    <a:pt x="10293" y="8395"/>
                  </a:lnTo>
                  <a:lnTo>
                    <a:pt x="10342" y="8565"/>
                  </a:lnTo>
                  <a:lnTo>
                    <a:pt x="10390" y="8711"/>
                  </a:lnTo>
                  <a:lnTo>
                    <a:pt x="10488" y="8833"/>
                  </a:lnTo>
                  <a:lnTo>
                    <a:pt x="10585" y="8955"/>
                  </a:lnTo>
                  <a:lnTo>
                    <a:pt x="10707" y="9028"/>
                  </a:lnTo>
                  <a:lnTo>
                    <a:pt x="10853" y="9101"/>
                  </a:lnTo>
                  <a:lnTo>
                    <a:pt x="11023" y="9149"/>
                  </a:lnTo>
                  <a:lnTo>
                    <a:pt x="11218" y="9174"/>
                  </a:lnTo>
                  <a:lnTo>
                    <a:pt x="11388" y="9149"/>
                  </a:lnTo>
                  <a:lnTo>
                    <a:pt x="11558" y="9101"/>
                  </a:lnTo>
                  <a:lnTo>
                    <a:pt x="11704" y="9028"/>
                  </a:lnTo>
                  <a:lnTo>
                    <a:pt x="11826" y="8930"/>
                  </a:lnTo>
                  <a:lnTo>
                    <a:pt x="11948" y="8809"/>
                  </a:lnTo>
                  <a:lnTo>
                    <a:pt x="12045" y="8663"/>
                  </a:lnTo>
                  <a:lnTo>
                    <a:pt x="12118" y="8517"/>
                  </a:lnTo>
                  <a:lnTo>
                    <a:pt x="12167" y="8346"/>
                  </a:lnTo>
                  <a:lnTo>
                    <a:pt x="12191" y="8176"/>
                  </a:lnTo>
                  <a:lnTo>
                    <a:pt x="12167" y="8006"/>
                  </a:lnTo>
                  <a:lnTo>
                    <a:pt x="12142" y="7835"/>
                  </a:lnTo>
                  <a:lnTo>
                    <a:pt x="12094" y="7689"/>
                  </a:lnTo>
                  <a:lnTo>
                    <a:pt x="12021" y="7519"/>
                  </a:lnTo>
                  <a:lnTo>
                    <a:pt x="11899" y="7397"/>
                  </a:lnTo>
                  <a:lnTo>
                    <a:pt x="11753" y="7251"/>
                  </a:lnTo>
                  <a:lnTo>
                    <a:pt x="11607" y="7154"/>
                  </a:lnTo>
                  <a:lnTo>
                    <a:pt x="11437" y="7105"/>
                  </a:lnTo>
                  <a:lnTo>
                    <a:pt x="11266" y="7081"/>
                  </a:lnTo>
                  <a:close/>
                  <a:moveTo>
                    <a:pt x="11607" y="10731"/>
                  </a:moveTo>
                  <a:lnTo>
                    <a:pt x="11120" y="10877"/>
                  </a:lnTo>
                  <a:lnTo>
                    <a:pt x="10658" y="11047"/>
                  </a:lnTo>
                  <a:lnTo>
                    <a:pt x="9733" y="11412"/>
                  </a:lnTo>
                  <a:lnTo>
                    <a:pt x="9247" y="11558"/>
                  </a:lnTo>
                  <a:lnTo>
                    <a:pt x="8784" y="11704"/>
                  </a:lnTo>
                  <a:lnTo>
                    <a:pt x="7811" y="11972"/>
                  </a:lnTo>
                  <a:lnTo>
                    <a:pt x="7738" y="11996"/>
                  </a:lnTo>
                  <a:lnTo>
                    <a:pt x="7690" y="12045"/>
                  </a:lnTo>
                  <a:lnTo>
                    <a:pt x="7665" y="12118"/>
                  </a:lnTo>
                  <a:lnTo>
                    <a:pt x="7641" y="12166"/>
                  </a:lnTo>
                  <a:lnTo>
                    <a:pt x="7665" y="12239"/>
                  </a:lnTo>
                  <a:lnTo>
                    <a:pt x="7690" y="12312"/>
                  </a:lnTo>
                  <a:lnTo>
                    <a:pt x="7738" y="12361"/>
                  </a:lnTo>
                  <a:lnTo>
                    <a:pt x="7811" y="12410"/>
                  </a:lnTo>
                  <a:lnTo>
                    <a:pt x="7909" y="12434"/>
                  </a:lnTo>
                  <a:lnTo>
                    <a:pt x="8030" y="12458"/>
                  </a:lnTo>
                  <a:lnTo>
                    <a:pt x="8249" y="12458"/>
                  </a:lnTo>
                  <a:lnTo>
                    <a:pt x="8492" y="12434"/>
                  </a:lnTo>
                  <a:lnTo>
                    <a:pt x="8760" y="12361"/>
                  </a:lnTo>
                  <a:lnTo>
                    <a:pt x="9247" y="12191"/>
                  </a:lnTo>
                  <a:lnTo>
                    <a:pt x="9660" y="12045"/>
                  </a:lnTo>
                  <a:lnTo>
                    <a:pt x="10731" y="11680"/>
                  </a:lnTo>
                  <a:lnTo>
                    <a:pt x="11753" y="11290"/>
                  </a:lnTo>
                  <a:lnTo>
                    <a:pt x="11875" y="11217"/>
                  </a:lnTo>
                  <a:lnTo>
                    <a:pt x="11923" y="11144"/>
                  </a:lnTo>
                  <a:lnTo>
                    <a:pt x="11948" y="11023"/>
                  </a:lnTo>
                  <a:lnTo>
                    <a:pt x="11948" y="10925"/>
                  </a:lnTo>
                  <a:lnTo>
                    <a:pt x="11899" y="10828"/>
                  </a:lnTo>
                  <a:lnTo>
                    <a:pt x="11826" y="10755"/>
                  </a:lnTo>
                  <a:lnTo>
                    <a:pt x="11729" y="10731"/>
                  </a:lnTo>
                  <a:close/>
                  <a:moveTo>
                    <a:pt x="8492" y="682"/>
                  </a:moveTo>
                  <a:lnTo>
                    <a:pt x="8638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9977" y="901"/>
                  </a:lnTo>
                  <a:lnTo>
                    <a:pt x="10415" y="1022"/>
                  </a:lnTo>
                  <a:lnTo>
                    <a:pt x="10755" y="1120"/>
                  </a:lnTo>
                  <a:lnTo>
                    <a:pt x="11096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02" y="1825"/>
                  </a:lnTo>
                  <a:lnTo>
                    <a:pt x="11875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6" y="1752"/>
                  </a:lnTo>
                  <a:lnTo>
                    <a:pt x="11996" y="1728"/>
                  </a:lnTo>
                  <a:lnTo>
                    <a:pt x="12021" y="1728"/>
                  </a:lnTo>
                  <a:lnTo>
                    <a:pt x="12118" y="1801"/>
                  </a:lnTo>
                  <a:lnTo>
                    <a:pt x="12094" y="1874"/>
                  </a:lnTo>
                  <a:lnTo>
                    <a:pt x="12069" y="1947"/>
                  </a:lnTo>
                  <a:lnTo>
                    <a:pt x="12094" y="1995"/>
                  </a:lnTo>
                  <a:lnTo>
                    <a:pt x="12118" y="2020"/>
                  </a:lnTo>
                  <a:lnTo>
                    <a:pt x="12167" y="2044"/>
                  </a:lnTo>
                  <a:lnTo>
                    <a:pt x="12215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483" y="2336"/>
                  </a:lnTo>
                  <a:lnTo>
                    <a:pt x="12507" y="2385"/>
                  </a:lnTo>
                  <a:lnTo>
                    <a:pt x="12532" y="2409"/>
                  </a:lnTo>
                  <a:lnTo>
                    <a:pt x="12580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26" y="2287"/>
                  </a:lnTo>
                  <a:lnTo>
                    <a:pt x="12775" y="2239"/>
                  </a:lnTo>
                  <a:lnTo>
                    <a:pt x="12945" y="2409"/>
                  </a:lnTo>
                  <a:lnTo>
                    <a:pt x="12872" y="2531"/>
                  </a:lnTo>
                  <a:lnTo>
                    <a:pt x="12824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48" y="2750"/>
                  </a:lnTo>
                  <a:lnTo>
                    <a:pt x="12897" y="2774"/>
                  </a:lnTo>
                  <a:lnTo>
                    <a:pt x="12945" y="2774"/>
                  </a:lnTo>
                  <a:lnTo>
                    <a:pt x="13067" y="2701"/>
                  </a:lnTo>
                  <a:lnTo>
                    <a:pt x="13164" y="2604"/>
                  </a:lnTo>
                  <a:lnTo>
                    <a:pt x="13286" y="2725"/>
                  </a:lnTo>
                  <a:lnTo>
                    <a:pt x="13383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64" y="3163"/>
                  </a:lnTo>
                  <a:lnTo>
                    <a:pt x="13164" y="3236"/>
                  </a:lnTo>
                  <a:lnTo>
                    <a:pt x="13189" y="3285"/>
                  </a:lnTo>
                  <a:lnTo>
                    <a:pt x="13213" y="3309"/>
                  </a:lnTo>
                  <a:lnTo>
                    <a:pt x="13310" y="3285"/>
                  </a:lnTo>
                  <a:lnTo>
                    <a:pt x="13408" y="3236"/>
                  </a:lnTo>
                  <a:lnTo>
                    <a:pt x="13529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5" y="3407"/>
                  </a:lnTo>
                  <a:lnTo>
                    <a:pt x="13554" y="3504"/>
                  </a:lnTo>
                  <a:lnTo>
                    <a:pt x="13481" y="3577"/>
                  </a:lnTo>
                  <a:lnTo>
                    <a:pt x="13456" y="3650"/>
                  </a:lnTo>
                  <a:lnTo>
                    <a:pt x="13456" y="3699"/>
                  </a:lnTo>
                  <a:lnTo>
                    <a:pt x="13505" y="3723"/>
                  </a:lnTo>
                  <a:lnTo>
                    <a:pt x="13602" y="3747"/>
                  </a:lnTo>
                  <a:lnTo>
                    <a:pt x="13675" y="3723"/>
                  </a:lnTo>
                  <a:lnTo>
                    <a:pt x="13773" y="3674"/>
                  </a:lnTo>
                  <a:lnTo>
                    <a:pt x="13846" y="3626"/>
                  </a:lnTo>
                  <a:lnTo>
                    <a:pt x="13943" y="3577"/>
                  </a:lnTo>
                  <a:lnTo>
                    <a:pt x="14138" y="3918"/>
                  </a:lnTo>
                  <a:lnTo>
                    <a:pt x="14040" y="3991"/>
                  </a:lnTo>
                  <a:lnTo>
                    <a:pt x="13846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00" y="4380"/>
                  </a:lnTo>
                  <a:lnTo>
                    <a:pt x="13821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186" y="4842"/>
                  </a:lnTo>
                  <a:lnTo>
                    <a:pt x="14065" y="4940"/>
                  </a:lnTo>
                  <a:lnTo>
                    <a:pt x="13943" y="5061"/>
                  </a:lnTo>
                  <a:lnTo>
                    <a:pt x="13919" y="5134"/>
                  </a:lnTo>
                  <a:lnTo>
                    <a:pt x="13894" y="5207"/>
                  </a:lnTo>
                  <a:lnTo>
                    <a:pt x="13894" y="5256"/>
                  </a:lnTo>
                  <a:lnTo>
                    <a:pt x="13919" y="5280"/>
                  </a:lnTo>
                  <a:lnTo>
                    <a:pt x="13943" y="5305"/>
                  </a:lnTo>
                  <a:lnTo>
                    <a:pt x="13992" y="5305"/>
                  </a:lnTo>
                  <a:lnTo>
                    <a:pt x="14113" y="5256"/>
                  </a:lnTo>
                  <a:lnTo>
                    <a:pt x="14235" y="5183"/>
                  </a:lnTo>
                  <a:lnTo>
                    <a:pt x="14527" y="5037"/>
                  </a:lnTo>
                  <a:lnTo>
                    <a:pt x="14600" y="5013"/>
                  </a:lnTo>
                  <a:lnTo>
                    <a:pt x="14746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57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16" y="6740"/>
                  </a:lnTo>
                  <a:lnTo>
                    <a:pt x="13992" y="6789"/>
                  </a:lnTo>
                  <a:lnTo>
                    <a:pt x="13967" y="6813"/>
                  </a:lnTo>
                  <a:lnTo>
                    <a:pt x="13992" y="6862"/>
                  </a:lnTo>
                  <a:lnTo>
                    <a:pt x="14040" y="6886"/>
                  </a:lnTo>
                  <a:lnTo>
                    <a:pt x="14235" y="6886"/>
                  </a:lnTo>
                  <a:lnTo>
                    <a:pt x="14405" y="6862"/>
                  </a:lnTo>
                  <a:lnTo>
                    <a:pt x="14770" y="6813"/>
                  </a:lnTo>
                  <a:lnTo>
                    <a:pt x="15014" y="6740"/>
                  </a:lnTo>
                  <a:lnTo>
                    <a:pt x="15087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16" y="7592"/>
                  </a:lnTo>
                  <a:lnTo>
                    <a:pt x="14040" y="7665"/>
                  </a:lnTo>
                  <a:lnTo>
                    <a:pt x="14065" y="7714"/>
                  </a:lnTo>
                  <a:lnTo>
                    <a:pt x="14138" y="7738"/>
                  </a:lnTo>
                  <a:lnTo>
                    <a:pt x="14332" y="7714"/>
                  </a:lnTo>
                  <a:lnTo>
                    <a:pt x="14527" y="7665"/>
                  </a:lnTo>
                  <a:lnTo>
                    <a:pt x="14916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57" y="8079"/>
                  </a:lnTo>
                  <a:lnTo>
                    <a:pt x="14235" y="8103"/>
                  </a:lnTo>
                  <a:lnTo>
                    <a:pt x="14113" y="8152"/>
                  </a:lnTo>
                  <a:lnTo>
                    <a:pt x="14016" y="8200"/>
                  </a:lnTo>
                  <a:lnTo>
                    <a:pt x="13919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19" y="8395"/>
                  </a:lnTo>
                  <a:lnTo>
                    <a:pt x="13943" y="8395"/>
                  </a:lnTo>
                  <a:lnTo>
                    <a:pt x="14065" y="8419"/>
                  </a:lnTo>
                  <a:lnTo>
                    <a:pt x="14211" y="8444"/>
                  </a:lnTo>
                  <a:lnTo>
                    <a:pt x="14454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7" y="8979"/>
                  </a:lnTo>
                  <a:lnTo>
                    <a:pt x="13870" y="9028"/>
                  </a:lnTo>
                  <a:lnTo>
                    <a:pt x="13846" y="9052"/>
                  </a:lnTo>
                  <a:lnTo>
                    <a:pt x="13870" y="9076"/>
                  </a:lnTo>
                  <a:lnTo>
                    <a:pt x="13967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478" y="9660"/>
                  </a:lnTo>
                  <a:lnTo>
                    <a:pt x="14259" y="9757"/>
                  </a:lnTo>
                  <a:lnTo>
                    <a:pt x="14040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0" y="9976"/>
                  </a:lnTo>
                  <a:lnTo>
                    <a:pt x="14065" y="9976"/>
                  </a:lnTo>
                  <a:lnTo>
                    <a:pt x="14284" y="10001"/>
                  </a:lnTo>
                  <a:lnTo>
                    <a:pt x="14503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65" y="10390"/>
                  </a:lnTo>
                  <a:lnTo>
                    <a:pt x="14527" y="10463"/>
                  </a:lnTo>
                  <a:lnTo>
                    <a:pt x="14332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46" y="10682"/>
                  </a:lnTo>
                  <a:lnTo>
                    <a:pt x="13821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894" y="10901"/>
                  </a:lnTo>
                  <a:lnTo>
                    <a:pt x="13967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576" y="10901"/>
                  </a:lnTo>
                  <a:lnTo>
                    <a:pt x="14795" y="10877"/>
                  </a:lnTo>
                  <a:lnTo>
                    <a:pt x="14795" y="10877"/>
                  </a:lnTo>
                  <a:lnTo>
                    <a:pt x="14600" y="11339"/>
                  </a:lnTo>
                  <a:lnTo>
                    <a:pt x="14478" y="11339"/>
                  </a:lnTo>
                  <a:lnTo>
                    <a:pt x="14284" y="11315"/>
                  </a:lnTo>
                  <a:lnTo>
                    <a:pt x="14089" y="11339"/>
                  </a:lnTo>
                  <a:lnTo>
                    <a:pt x="13919" y="11363"/>
                  </a:lnTo>
                  <a:lnTo>
                    <a:pt x="13724" y="11436"/>
                  </a:lnTo>
                  <a:lnTo>
                    <a:pt x="13724" y="11461"/>
                  </a:lnTo>
                  <a:lnTo>
                    <a:pt x="13724" y="11485"/>
                  </a:lnTo>
                  <a:lnTo>
                    <a:pt x="13894" y="11558"/>
                  </a:lnTo>
                  <a:lnTo>
                    <a:pt x="14065" y="11607"/>
                  </a:lnTo>
                  <a:lnTo>
                    <a:pt x="14430" y="11655"/>
                  </a:lnTo>
                  <a:lnTo>
                    <a:pt x="14186" y="12069"/>
                  </a:lnTo>
                  <a:lnTo>
                    <a:pt x="13967" y="12069"/>
                  </a:lnTo>
                  <a:lnTo>
                    <a:pt x="13724" y="12093"/>
                  </a:lnTo>
                  <a:lnTo>
                    <a:pt x="13602" y="12069"/>
                  </a:lnTo>
                  <a:lnTo>
                    <a:pt x="13456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64" y="12069"/>
                  </a:lnTo>
                  <a:lnTo>
                    <a:pt x="13189" y="12166"/>
                  </a:lnTo>
                  <a:lnTo>
                    <a:pt x="13237" y="12239"/>
                  </a:lnTo>
                  <a:lnTo>
                    <a:pt x="13310" y="12312"/>
                  </a:lnTo>
                  <a:lnTo>
                    <a:pt x="13408" y="12361"/>
                  </a:lnTo>
                  <a:lnTo>
                    <a:pt x="13529" y="12385"/>
                  </a:lnTo>
                  <a:lnTo>
                    <a:pt x="13651" y="12410"/>
                  </a:lnTo>
                  <a:lnTo>
                    <a:pt x="13919" y="12434"/>
                  </a:lnTo>
                  <a:lnTo>
                    <a:pt x="13578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6" y="12677"/>
                  </a:lnTo>
                  <a:lnTo>
                    <a:pt x="12605" y="12702"/>
                  </a:lnTo>
                  <a:lnTo>
                    <a:pt x="12605" y="12726"/>
                  </a:lnTo>
                  <a:lnTo>
                    <a:pt x="12580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26" y="12969"/>
                  </a:lnTo>
                  <a:lnTo>
                    <a:pt x="12824" y="13018"/>
                  </a:lnTo>
                  <a:lnTo>
                    <a:pt x="13018" y="13115"/>
                  </a:lnTo>
                  <a:lnTo>
                    <a:pt x="13237" y="13164"/>
                  </a:lnTo>
                  <a:lnTo>
                    <a:pt x="13091" y="13286"/>
                  </a:lnTo>
                  <a:lnTo>
                    <a:pt x="13043" y="13286"/>
                  </a:lnTo>
                  <a:lnTo>
                    <a:pt x="12580" y="13261"/>
                  </a:lnTo>
                  <a:lnTo>
                    <a:pt x="12337" y="13213"/>
                  </a:lnTo>
                  <a:lnTo>
                    <a:pt x="12215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72" y="13261"/>
                  </a:lnTo>
                  <a:lnTo>
                    <a:pt x="11972" y="13334"/>
                  </a:lnTo>
                  <a:lnTo>
                    <a:pt x="11996" y="13383"/>
                  </a:lnTo>
                  <a:lnTo>
                    <a:pt x="12142" y="13505"/>
                  </a:lnTo>
                  <a:lnTo>
                    <a:pt x="12288" y="13578"/>
                  </a:lnTo>
                  <a:lnTo>
                    <a:pt x="12459" y="13626"/>
                  </a:lnTo>
                  <a:lnTo>
                    <a:pt x="12653" y="13651"/>
                  </a:lnTo>
                  <a:lnTo>
                    <a:pt x="12215" y="13943"/>
                  </a:lnTo>
                  <a:lnTo>
                    <a:pt x="12142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42" y="13724"/>
                  </a:lnTo>
                  <a:lnTo>
                    <a:pt x="11218" y="13748"/>
                  </a:lnTo>
                  <a:lnTo>
                    <a:pt x="11193" y="13748"/>
                  </a:lnTo>
                  <a:lnTo>
                    <a:pt x="11193" y="13821"/>
                  </a:lnTo>
                  <a:lnTo>
                    <a:pt x="11242" y="13894"/>
                  </a:lnTo>
                  <a:lnTo>
                    <a:pt x="11291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777" y="14210"/>
                  </a:lnTo>
                  <a:lnTo>
                    <a:pt x="11437" y="14381"/>
                  </a:lnTo>
                  <a:lnTo>
                    <a:pt x="11364" y="14332"/>
                  </a:lnTo>
                  <a:lnTo>
                    <a:pt x="11315" y="14308"/>
                  </a:lnTo>
                  <a:lnTo>
                    <a:pt x="11169" y="14259"/>
                  </a:lnTo>
                  <a:lnTo>
                    <a:pt x="10877" y="14235"/>
                  </a:lnTo>
                  <a:lnTo>
                    <a:pt x="10634" y="14210"/>
                  </a:lnTo>
                  <a:lnTo>
                    <a:pt x="10488" y="14210"/>
                  </a:lnTo>
                  <a:lnTo>
                    <a:pt x="10366" y="14235"/>
                  </a:lnTo>
                  <a:lnTo>
                    <a:pt x="10342" y="14283"/>
                  </a:lnTo>
                  <a:lnTo>
                    <a:pt x="10366" y="14332"/>
                  </a:lnTo>
                  <a:lnTo>
                    <a:pt x="10390" y="14381"/>
                  </a:lnTo>
                  <a:lnTo>
                    <a:pt x="10488" y="14478"/>
                  </a:lnTo>
                  <a:lnTo>
                    <a:pt x="10609" y="14551"/>
                  </a:lnTo>
                  <a:lnTo>
                    <a:pt x="10707" y="14575"/>
                  </a:lnTo>
                  <a:lnTo>
                    <a:pt x="10877" y="14624"/>
                  </a:lnTo>
                  <a:lnTo>
                    <a:pt x="10488" y="14746"/>
                  </a:lnTo>
                  <a:lnTo>
                    <a:pt x="10293" y="14673"/>
                  </a:lnTo>
                  <a:lnTo>
                    <a:pt x="10098" y="14624"/>
                  </a:lnTo>
                  <a:lnTo>
                    <a:pt x="9904" y="14600"/>
                  </a:lnTo>
                  <a:lnTo>
                    <a:pt x="9782" y="14600"/>
                  </a:lnTo>
                  <a:lnTo>
                    <a:pt x="9685" y="14648"/>
                  </a:lnTo>
                  <a:lnTo>
                    <a:pt x="9660" y="14673"/>
                  </a:lnTo>
                  <a:lnTo>
                    <a:pt x="9660" y="14721"/>
                  </a:lnTo>
                  <a:lnTo>
                    <a:pt x="9709" y="14794"/>
                  </a:lnTo>
                  <a:lnTo>
                    <a:pt x="9782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63" y="14940"/>
                  </a:lnTo>
                  <a:lnTo>
                    <a:pt x="9514" y="14916"/>
                  </a:lnTo>
                  <a:lnTo>
                    <a:pt x="9417" y="14867"/>
                  </a:lnTo>
                  <a:lnTo>
                    <a:pt x="9222" y="14843"/>
                  </a:lnTo>
                  <a:lnTo>
                    <a:pt x="9125" y="14843"/>
                  </a:lnTo>
                  <a:lnTo>
                    <a:pt x="9028" y="14867"/>
                  </a:lnTo>
                  <a:lnTo>
                    <a:pt x="9003" y="14916"/>
                  </a:lnTo>
                  <a:lnTo>
                    <a:pt x="8979" y="14965"/>
                  </a:lnTo>
                  <a:lnTo>
                    <a:pt x="8955" y="15013"/>
                  </a:lnTo>
                  <a:lnTo>
                    <a:pt x="8979" y="15062"/>
                  </a:lnTo>
                  <a:lnTo>
                    <a:pt x="9003" y="15086"/>
                  </a:lnTo>
                  <a:lnTo>
                    <a:pt x="8638" y="15135"/>
                  </a:lnTo>
                  <a:lnTo>
                    <a:pt x="8298" y="15159"/>
                  </a:lnTo>
                  <a:lnTo>
                    <a:pt x="7203" y="15159"/>
                  </a:lnTo>
                  <a:lnTo>
                    <a:pt x="6838" y="15111"/>
                  </a:lnTo>
                  <a:lnTo>
                    <a:pt x="6497" y="15062"/>
                  </a:lnTo>
                  <a:lnTo>
                    <a:pt x="6132" y="14989"/>
                  </a:lnTo>
                  <a:lnTo>
                    <a:pt x="5792" y="14916"/>
                  </a:lnTo>
                  <a:lnTo>
                    <a:pt x="5451" y="14819"/>
                  </a:lnTo>
                  <a:lnTo>
                    <a:pt x="5110" y="14697"/>
                  </a:lnTo>
                  <a:lnTo>
                    <a:pt x="4794" y="14575"/>
                  </a:lnTo>
                  <a:lnTo>
                    <a:pt x="4453" y="14405"/>
                  </a:lnTo>
                  <a:lnTo>
                    <a:pt x="4137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5" y="13675"/>
                  </a:lnTo>
                  <a:lnTo>
                    <a:pt x="3018" y="13456"/>
                  </a:lnTo>
                  <a:lnTo>
                    <a:pt x="2774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093" y="12507"/>
                  </a:lnTo>
                  <a:lnTo>
                    <a:pt x="1898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387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22" y="10512"/>
                  </a:lnTo>
                  <a:lnTo>
                    <a:pt x="949" y="10195"/>
                  </a:lnTo>
                  <a:lnTo>
                    <a:pt x="876" y="9879"/>
                  </a:lnTo>
                  <a:lnTo>
                    <a:pt x="828" y="9538"/>
                  </a:lnTo>
                  <a:lnTo>
                    <a:pt x="755" y="9003"/>
                  </a:lnTo>
                  <a:lnTo>
                    <a:pt x="730" y="8468"/>
                  </a:lnTo>
                  <a:lnTo>
                    <a:pt x="730" y="7933"/>
                  </a:lnTo>
                  <a:lnTo>
                    <a:pt x="779" y="7397"/>
                  </a:lnTo>
                  <a:lnTo>
                    <a:pt x="828" y="6862"/>
                  </a:lnTo>
                  <a:lnTo>
                    <a:pt x="949" y="6351"/>
                  </a:lnTo>
                  <a:lnTo>
                    <a:pt x="1071" y="5840"/>
                  </a:lnTo>
                  <a:lnTo>
                    <a:pt x="1266" y="5353"/>
                  </a:lnTo>
                  <a:lnTo>
                    <a:pt x="1387" y="5061"/>
                  </a:lnTo>
                  <a:lnTo>
                    <a:pt x="1558" y="4745"/>
                  </a:lnTo>
                  <a:lnTo>
                    <a:pt x="1752" y="4404"/>
                  </a:lnTo>
                  <a:lnTo>
                    <a:pt x="1996" y="4064"/>
                  </a:lnTo>
                  <a:lnTo>
                    <a:pt x="2263" y="3699"/>
                  </a:lnTo>
                  <a:lnTo>
                    <a:pt x="2555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0" y="2263"/>
                  </a:lnTo>
                  <a:lnTo>
                    <a:pt x="4064" y="1922"/>
                  </a:lnTo>
                  <a:lnTo>
                    <a:pt x="4526" y="1630"/>
                  </a:lnTo>
                  <a:lnTo>
                    <a:pt x="5013" y="1363"/>
                  </a:lnTo>
                  <a:lnTo>
                    <a:pt x="5500" y="1144"/>
                  </a:lnTo>
                  <a:lnTo>
                    <a:pt x="6035" y="974"/>
                  </a:lnTo>
                  <a:lnTo>
                    <a:pt x="6303" y="925"/>
                  </a:lnTo>
                  <a:lnTo>
                    <a:pt x="6595" y="876"/>
                  </a:lnTo>
                  <a:lnTo>
                    <a:pt x="6862" y="828"/>
                  </a:lnTo>
                  <a:lnTo>
                    <a:pt x="7154" y="803"/>
                  </a:lnTo>
                  <a:lnTo>
                    <a:pt x="7519" y="779"/>
                  </a:lnTo>
                  <a:lnTo>
                    <a:pt x="7909" y="730"/>
                  </a:lnTo>
                  <a:lnTo>
                    <a:pt x="8298" y="682"/>
                  </a:lnTo>
                  <a:close/>
                  <a:moveTo>
                    <a:pt x="8128" y="0"/>
                  </a:moveTo>
                  <a:lnTo>
                    <a:pt x="7738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65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0" y="219"/>
                  </a:lnTo>
                  <a:lnTo>
                    <a:pt x="5524" y="317"/>
                  </a:lnTo>
                  <a:lnTo>
                    <a:pt x="5208" y="438"/>
                  </a:lnTo>
                  <a:lnTo>
                    <a:pt x="4916" y="560"/>
                  </a:lnTo>
                  <a:lnTo>
                    <a:pt x="4307" y="876"/>
                  </a:lnTo>
                  <a:lnTo>
                    <a:pt x="3748" y="1217"/>
                  </a:lnTo>
                  <a:lnTo>
                    <a:pt x="3212" y="1606"/>
                  </a:lnTo>
                  <a:lnTo>
                    <a:pt x="2750" y="1995"/>
                  </a:lnTo>
                  <a:lnTo>
                    <a:pt x="2482" y="2239"/>
                  </a:lnTo>
                  <a:lnTo>
                    <a:pt x="2239" y="2482"/>
                  </a:lnTo>
                  <a:lnTo>
                    <a:pt x="2020" y="2725"/>
                  </a:lnTo>
                  <a:lnTo>
                    <a:pt x="1825" y="2993"/>
                  </a:lnTo>
                  <a:lnTo>
                    <a:pt x="1631" y="3261"/>
                  </a:lnTo>
                  <a:lnTo>
                    <a:pt x="1436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390" y="5962"/>
                  </a:lnTo>
                  <a:lnTo>
                    <a:pt x="195" y="6643"/>
                  </a:lnTo>
                  <a:lnTo>
                    <a:pt x="122" y="7008"/>
                  </a:lnTo>
                  <a:lnTo>
                    <a:pt x="49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1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71" y="9879"/>
                  </a:lnTo>
                  <a:lnTo>
                    <a:pt x="268" y="10220"/>
                  </a:lnTo>
                  <a:lnTo>
                    <a:pt x="365" y="10560"/>
                  </a:lnTo>
                  <a:lnTo>
                    <a:pt x="487" y="10901"/>
                  </a:lnTo>
                  <a:lnTo>
                    <a:pt x="633" y="11242"/>
                  </a:lnTo>
                  <a:lnTo>
                    <a:pt x="803" y="11582"/>
                  </a:lnTo>
                  <a:lnTo>
                    <a:pt x="1168" y="12264"/>
                  </a:lnTo>
                  <a:lnTo>
                    <a:pt x="1387" y="12629"/>
                  </a:lnTo>
                  <a:lnTo>
                    <a:pt x="1631" y="12994"/>
                  </a:lnTo>
                  <a:lnTo>
                    <a:pt x="1874" y="13334"/>
                  </a:lnTo>
                  <a:lnTo>
                    <a:pt x="2142" y="13651"/>
                  </a:lnTo>
                  <a:lnTo>
                    <a:pt x="2434" y="13943"/>
                  </a:lnTo>
                  <a:lnTo>
                    <a:pt x="2726" y="14235"/>
                  </a:lnTo>
                  <a:lnTo>
                    <a:pt x="3042" y="14502"/>
                  </a:lnTo>
                  <a:lnTo>
                    <a:pt x="3358" y="14746"/>
                  </a:lnTo>
                  <a:lnTo>
                    <a:pt x="3699" y="14965"/>
                  </a:lnTo>
                  <a:lnTo>
                    <a:pt x="4040" y="15159"/>
                  </a:lnTo>
                  <a:lnTo>
                    <a:pt x="4405" y="15354"/>
                  </a:lnTo>
                  <a:lnTo>
                    <a:pt x="4794" y="15500"/>
                  </a:lnTo>
                  <a:lnTo>
                    <a:pt x="5183" y="15622"/>
                  </a:lnTo>
                  <a:lnTo>
                    <a:pt x="5573" y="15743"/>
                  </a:lnTo>
                  <a:lnTo>
                    <a:pt x="5986" y="15816"/>
                  </a:lnTo>
                  <a:lnTo>
                    <a:pt x="6424" y="15889"/>
                  </a:lnTo>
                  <a:lnTo>
                    <a:pt x="6838" y="15914"/>
                  </a:lnTo>
                  <a:lnTo>
                    <a:pt x="7276" y="15938"/>
                  </a:lnTo>
                  <a:lnTo>
                    <a:pt x="7714" y="15938"/>
                  </a:lnTo>
                  <a:lnTo>
                    <a:pt x="8152" y="15914"/>
                  </a:lnTo>
                  <a:lnTo>
                    <a:pt x="8565" y="15889"/>
                  </a:lnTo>
                  <a:lnTo>
                    <a:pt x="9003" y="15841"/>
                  </a:lnTo>
                  <a:lnTo>
                    <a:pt x="9417" y="15768"/>
                  </a:lnTo>
                  <a:lnTo>
                    <a:pt x="9831" y="15670"/>
                  </a:lnTo>
                  <a:lnTo>
                    <a:pt x="10244" y="15573"/>
                  </a:lnTo>
                  <a:lnTo>
                    <a:pt x="10658" y="15451"/>
                  </a:lnTo>
                  <a:lnTo>
                    <a:pt x="11047" y="15305"/>
                  </a:lnTo>
                  <a:lnTo>
                    <a:pt x="11437" y="15135"/>
                  </a:lnTo>
                  <a:lnTo>
                    <a:pt x="11826" y="14940"/>
                  </a:lnTo>
                  <a:lnTo>
                    <a:pt x="12191" y="14721"/>
                  </a:lnTo>
                  <a:lnTo>
                    <a:pt x="12556" y="14478"/>
                  </a:lnTo>
                  <a:lnTo>
                    <a:pt x="12921" y="14235"/>
                  </a:lnTo>
                  <a:lnTo>
                    <a:pt x="13262" y="13943"/>
                  </a:lnTo>
                  <a:lnTo>
                    <a:pt x="13578" y="13651"/>
                  </a:lnTo>
                  <a:lnTo>
                    <a:pt x="13894" y="13334"/>
                  </a:lnTo>
                  <a:lnTo>
                    <a:pt x="14186" y="13018"/>
                  </a:lnTo>
                  <a:lnTo>
                    <a:pt x="14430" y="12702"/>
                  </a:lnTo>
                  <a:lnTo>
                    <a:pt x="14673" y="12361"/>
                  </a:lnTo>
                  <a:lnTo>
                    <a:pt x="14892" y="11996"/>
                  </a:lnTo>
                  <a:lnTo>
                    <a:pt x="15087" y="11631"/>
                  </a:lnTo>
                  <a:lnTo>
                    <a:pt x="15111" y="11631"/>
                  </a:lnTo>
                  <a:lnTo>
                    <a:pt x="15135" y="11582"/>
                  </a:lnTo>
                  <a:lnTo>
                    <a:pt x="15135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68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17" y="8760"/>
                  </a:lnTo>
                  <a:lnTo>
                    <a:pt x="15817" y="8371"/>
                  </a:lnTo>
                  <a:lnTo>
                    <a:pt x="15817" y="7957"/>
                  </a:lnTo>
                  <a:lnTo>
                    <a:pt x="15719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00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35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00" y="3480"/>
                  </a:lnTo>
                  <a:lnTo>
                    <a:pt x="14381" y="3115"/>
                  </a:lnTo>
                  <a:lnTo>
                    <a:pt x="14138" y="2774"/>
                  </a:lnTo>
                  <a:lnTo>
                    <a:pt x="13870" y="2458"/>
                  </a:lnTo>
                  <a:lnTo>
                    <a:pt x="13578" y="2141"/>
                  </a:lnTo>
                  <a:lnTo>
                    <a:pt x="13262" y="1849"/>
                  </a:lnTo>
                  <a:lnTo>
                    <a:pt x="12970" y="1582"/>
                  </a:lnTo>
                  <a:lnTo>
                    <a:pt x="12629" y="1363"/>
                  </a:lnTo>
                  <a:lnTo>
                    <a:pt x="12288" y="1144"/>
                  </a:lnTo>
                  <a:lnTo>
                    <a:pt x="11948" y="949"/>
                  </a:lnTo>
                  <a:lnTo>
                    <a:pt x="11583" y="779"/>
                  </a:lnTo>
                  <a:lnTo>
                    <a:pt x="11218" y="609"/>
                  </a:lnTo>
                  <a:lnTo>
                    <a:pt x="10828" y="487"/>
                  </a:lnTo>
                  <a:lnTo>
                    <a:pt x="10463" y="365"/>
                  </a:lnTo>
                  <a:lnTo>
                    <a:pt x="10098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0" y="49"/>
                  </a:lnTo>
                  <a:lnTo>
                    <a:pt x="8517" y="25"/>
                  </a:lnTo>
                  <a:lnTo>
                    <a:pt x="81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" name="Shape 390"/>
          <p:cNvSpPr/>
          <p:nvPr/>
        </p:nvSpPr>
        <p:spPr>
          <a:xfrm>
            <a:off x="5812834" y="2389467"/>
            <a:ext cx="785412" cy="431714"/>
          </a:xfrm>
          <a:custGeom>
            <a:avLst/>
            <a:gdLst/>
            <a:ahLst/>
            <a:cxnLst/>
            <a:rect l="0" t="0" r="0" b="0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MX" dirty="0" smtClean="0"/>
              <a:t>       </a:t>
            </a:r>
            <a:endParaRPr dirty="0"/>
          </a:p>
        </p:txBody>
      </p:sp>
      <p:sp>
        <p:nvSpPr>
          <p:cNvPr id="22" name="Shape 375"/>
          <p:cNvSpPr/>
          <p:nvPr/>
        </p:nvSpPr>
        <p:spPr>
          <a:xfrm>
            <a:off x="7485270" y="5201298"/>
            <a:ext cx="647358" cy="711624"/>
          </a:xfrm>
          <a:custGeom>
            <a:avLst/>
            <a:gdLst/>
            <a:ahLst/>
            <a:cxnLst/>
            <a:rect l="0" t="0" r="0" b="0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22 CuadroTexto"/>
          <p:cNvSpPr txBox="1"/>
          <p:nvPr/>
        </p:nvSpPr>
        <p:spPr>
          <a:xfrm>
            <a:off x="3604674" y="4448601"/>
            <a:ext cx="230543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800" b="1" dirty="0" smtClean="0">
                <a:solidFill>
                  <a:srgbClr val="C00000"/>
                </a:solidFill>
                <a:latin typeface="Segoe Script" panose="020B0504020000000003" pitchFamily="34" charset="0"/>
                <a:cs typeface="Varela Round" panose="020B0604020202020204" charset="-79"/>
              </a:rPr>
              <a:t>Ama</a:t>
            </a:r>
            <a:r>
              <a:rPr lang="es-MX" sz="1800" dirty="0" smtClean="0">
                <a:solidFill>
                  <a:srgbClr val="505670"/>
                </a:solidFill>
                <a:latin typeface="Varela Round" panose="020B0604020202020204" charset="-79"/>
                <a:cs typeface="Varela Round" panose="020B0604020202020204" charset="-79"/>
              </a:rPr>
              <a:t>   </a:t>
            </a:r>
            <a:r>
              <a:rPr lang="es-MX" sz="1800" dirty="0" smtClean="0">
                <a:solidFill>
                  <a:schemeClr val="tx1"/>
                </a:solidFill>
                <a:latin typeface="Varela Round" panose="020B0604020202020204" charset="-79"/>
                <a:cs typeface="Varela Round" panose="020B0604020202020204" charset="-79"/>
              </a:rPr>
              <a:t>lo que   </a:t>
            </a:r>
            <a:r>
              <a:rPr lang="es-MX" sz="1800" b="1" dirty="0" smtClean="0">
                <a:solidFill>
                  <a:schemeClr val="accent2">
                    <a:lumMod val="50000"/>
                  </a:schemeClr>
                </a:solidFill>
                <a:latin typeface="Tempus Sans ITC" panose="04020404030D07020202" pitchFamily="82" charset="0"/>
                <a:cs typeface="Varela Round" panose="020B0604020202020204" charset="-79"/>
              </a:rPr>
              <a:t>haces</a:t>
            </a:r>
          </a:p>
          <a:p>
            <a:pPr algn="ctr"/>
            <a:endParaRPr lang="es-MX" sz="900" b="1" dirty="0" smtClean="0">
              <a:solidFill>
                <a:schemeClr val="accent2">
                  <a:lumMod val="50000"/>
                </a:schemeClr>
              </a:solidFill>
              <a:latin typeface="Tempus Sans ITC" panose="04020404030D07020202" pitchFamily="82" charset="0"/>
              <a:cs typeface="Varela Round" panose="020B0604020202020204" charset="-79"/>
            </a:endParaRPr>
          </a:p>
          <a:p>
            <a:pPr algn="ctr"/>
            <a:r>
              <a:rPr lang="es-MX" sz="1800" b="1" dirty="0" smtClean="0">
                <a:solidFill>
                  <a:schemeClr val="accent2">
                    <a:lumMod val="50000"/>
                  </a:schemeClr>
                </a:solidFill>
                <a:latin typeface="Tempus Sans ITC" panose="04020404030D07020202" pitchFamily="82" charset="0"/>
                <a:cs typeface="Varela Round" panose="020B0604020202020204" charset="-79"/>
              </a:rPr>
              <a:t>Haz</a:t>
            </a:r>
            <a:r>
              <a:rPr lang="es-MX" sz="1800" dirty="0" smtClean="0">
                <a:solidFill>
                  <a:schemeClr val="accent2">
                    <a:lumMod val="50000"/>
                  </a:schemeClr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es-MX" sz="1800" dirty="0" smtClean="0">
                <a:solidFill>
                  <a:srgbClr val="505670"/>
                </a:solidFill>
                <a:latin typeface="Varela Round" panose="020B0604020202020204" charset="-79"/>
                <a:cs typeface="Varela Round" panose="020B0604020202020204" charset="-79"/>
              </a:rPr>
              <a:t>  </a:t>
            </a:r>
            <a:r>
              <a:rPr lang="es-MX" sz="1800" dirty="0" smtClean="0">
                <a:solidFill>
                  <a:schemeClr val="tx1"/>
                </a:solidFill>
                <a:latin typeface="Varela Round" panose="020B0604020202020204" charset="-79"/>
                <a:cs typeface="Varela Round" panose="020B0604020202020204" charset="-79"/>
              </a:rPr>
              <a:t>lo que  </a:t>
            </a:r>
            <a:r>
              <a:rPr lang="es-MX" sz="1800" b="1" dirty="0" smtClean="0">
                <a:solidFill>
                  <a:srgbClr val="C00000"/>
                </a:solidFill>
                <a:latin typeface="Segoe Script" panose="020B0504020000000003" pitchFamily="34" charset="0"/>
                <a:cs typeface="Varela Round" panose="020B0604020202020204" charset="-79"/>
              </a:rPr>
              <a:t>amas</a:t>
            </a:r>
            <a:endParaRPr lang="en-US" sz="1800" b="1" dirty="0">
              <a:solidFill>
                <a:srgbClr val="C00000"/>
              </a:solidFill>
              <a:latin typeface="Segoe Script" panose="020B0504020000000003" pitchFamily="34" charset="0"/>
              <a:cs typeface="Varela Roun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3037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539"/>
            <a:ext cx="9144000" cy="514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subTitle" idx="4294967295"/>
          </p:nvPr>
        </p:nvSpPr>
        <p:spPr>
          <a:xfrm>
            <a:off x="2755396" y="988302"/>
            <a:ext cx="4871100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 smtClean="0">
                <a:latin typeface="Shadows Into Light"/>
                <a:ea typeface="Shadows Into Light"/>
                <a:cs typeface="Shadows Into Light"/>
                <a:sym typeface="Shadows Into Light"/>
              </a:rPr>
              <a:t>Q.F.B. Daniela González Arroyo</a:t>
            </a:r>
            <a:endParaRPr lang="en" sz="3200"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28" y="922252"/>
            <a:ext cx="1211093" cy="1697076"/>
          </a:xfrm>
          <a:prstGeom prst="wedgeEllipseCallout">
            <a:avLst>
              <a:gd name="adj1" fmla="val 47110"/>
              <a:gd name="adj2" fmla="val 46541"/>
            </a:avLst>
          </a:prstGeom>
          <a:noFill/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</p:pic>
      <p:sp>
        <p:nvSpPr>
          <p:cNvPr id="6" name="Shape 319"/>
          <p:cNvSpPr txBox="1">
            <a:spLocks/>
          </p:cNvSpPr>
          <p:nvPr/>
        </p:nvSpPr>
        <p:spPr>
          <a:xfrm>
            <a:off x="2405478" y="1628800"/>
            <a:ext cx="5804100" cy="73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r>
              <a:rPr lang="en" sz="4800" dirty="0" smtClean="0">
                <a:solidFill>
                  <a:srgbClr val="EA3A68"/>
                </a:solidFill>
              </a:rPr>
              <a:t>¡ Gracias !</a:t>
            </a:r>
            <a:endParaRPr lang="en" sz="4800" dirty="0">
              <a:solidFill>
                <a:srgbClr val="EA3A68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214251" y="2266678"/>
            <a:ext cx="6788399" cy="2310324"/>
            <a:chOff x="1662536" y="2071932"/>
            <a:chExt cx="6788399" cy="2310324"/>
          </a:xfrm>
        </p:grpSpPr>
        <p:sp>
          <p:nvSpPr>
            <p:cNvPr id="7" name="Shape 320"/>
            <p:cNvSpPr txBox="1">
              <a:spLocks/>
            </p:cNvSpPr>
            <p:nvPr/>
          </p:nvSpPr>
          <p:spPr>
            <a:xfrm>
              <a:off x="1662536" y="2766944"/>
              <a:ext cx="6788399" cy="1046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505670"/>
                </a:buClr>
                <a:buSzPct val="100000"/>
                <a:buFont typeface="Varela Round"/>
                <a:buChar char="▧"/>
                <a:defRPr sz="2400" b="0" i="0" u="none" strike="noStrike" cap="none">
                  <a:solidFill>
                    <a:srgbClr val="50567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505670"/>
                </a:buClr>
                <a:buSzPct val="100000"/>
                <a:buFont typeface="Varela Round"/>
                <a:buChar char="○"/>
                <a:defRPr sz="2000" b="0" i="0" u="none" strike="noStrike" cap="none">
                  <a:solidFill>
                    <a:srgbClr val="50567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l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505670"/>
                </a:buClr>
                <a:buSzPct val="100000"/>
                <a:buFont typeface="Varela Round"/>
                <a:buChar char="■"/>
                <a:defRPr sz="2000" b="0" i="0" u="none" strike="noStrike" cap="none">
                  <a:solidFill>
                    <a:srgbClr val="50567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505670"/>
                </a:buClr>
                <a:buSzPct val="100000"/>
                <a:buFont typeface="Varela Round"/>
                <a:buChar char="●"/>
                <a:defRPr sz="1600" b="0" i="0" u="none" strike="noStrike" cap="none">
                  <a:solidFill>
                    <a:srgbClr val="50567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505670"/>
                </a:buClr>
                <a:buSzPct val="100000"/>
                <a:buFont typeface="Varela Round"/>
                <a:buChar char="○"/>
                <a:defRPr sz="1600" b="0" i="0" u="none" strike="noStrike" cap="none">
                  <a:solidFill>
                    <a:srgbClr val="50567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505670"/>
                </a:buClr>
                <a:buSzPct val="100000"/>
                <a:buFont typeface="Varela Round"/>
                <a:buChar char="■"/>
                <a:defRPr sz="1600" b="0" i="0" u="none" strike="noStrike" cap="none">
                  <a:solidFill>
                    <a:srgbClr val="50567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505670"/>
                </a:buClr>
                <a:buSzPct val="100000"/>
                <a:buFont typeface="Varela Round"/>
                <a:buChar char="●"/>
                <a:defRPr sz="1600" b="0" i="0" u="none" strike="noStrike" cap="none">
                  <a:solidFill>
                    <a:srgbClr val="50567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505670"/>
                </a:buClr>
                <a:buSzPct val="100000"/>
                <a:buFont typeface="Varela Round"/>
                <a:buChar char="○"/>
                <a:defRPr sz="1600" b="0" i="0" u="none" strike="noStrike" cap="none">
                  <a:solidFill>
                    <a:srgbClr val="50567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505670"/>
                </a:buClr>
                <a:buSzPct val="100000"/>
                <a:buFont typeface="Varela Round"/>
                <a:buChar char="■"/>
                <a:defRPr sz="1600" b="0" i="0" u="none" strike="noStrike" cap="none">
                  <a:solidFill>
                    <a:srgbClr val="505670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 algn="ctr">
                <a:spcBef>
                  <a:spcPts val="0"/>
                </a:spcBef>
                <a:buFont typeface="Varela Round"/>
                <a:buNone/>
              </a:pPr>
              <a:r>
                <a:rPr lang="en" sz="3600" b="1" dirty="0" smtClean="0"/>
                <a:t>¿Preguntas?</a:t>
              </a:r>
              <a:endParaRPr lang="en" sz="3600" b="1" dirty="0"/>
            </a:p>
          </p:txBody>
        </p:sp>
        <p:sp>
          <p:nvSpPr>
            <p:cNvPr id="8" name="Shape 322"/>
            <p:cNvSpPr/>
            <p:nvPr/>
          </p:nvSpPr>
          <p:spPr>
            <a:xfrm>
              <a:off x="2561586" y="2274582"/>
              <a:ext cx="4748538" cy="1896499"/>
            </a:xfrm>
            <a:custGeom>
              <a:avLst/>
              <a:gdLst/>
              <a:ahLst/>
              <a:cxnLst/>
              <a:rect l="0" t="0" r="0" b="0"/>
              <a:pathLst>
                <a:path w="163180" h="66288" extrusionOk="0">
                  <a:moveTo>
                    <a:pt x="90243" y="4462"/>
                  </a:moveTo>
                  <a:cubicBezTo>
                    <a:pt x="83153" y="411"/>
                    <a:pt x="74073" y="1064"/>
                    <a:pt x="65923" y="1544"/>
                  </a:cubicBezTo>
                  <a:cubicBezTo>
                    <a:pt x="51317" y="2403"/>
                    <a:pt x="36068" y="4456"/>
                    <a:pt x="23122" y="11271"/>
                  </a:cubicBezTo>
                  <a:cubicBezTo>
                    <a:pt x="13017" y="16589"/>
                    <a:pt x="6735" y="34519"/>
                    <a:pt x="13070" y="44021"/>
                  </a:cubicBezTo>
                  <a:cubicBezTo>
                    <a:pt x="21835" y="57167"/>
                    <a:pt x="41794" y="58763"/>
                    <a:pt x="57493" y="60558"/>
                  </a:cubicBezTo>
                  <a:cubicBezTo>
                    <a:pt x="73278" y="62362"/>
                    <a:pt x="89298" y="61843"/>
                    <a:pt x="105158" y="60882"/>
                  </a:cubicBezTo>
                  <a:cubicBezTo>
                    <a:pt x="125659" y="59638"/>
                    <a:pt x="157481" y="50275"/>
                    <a:pt x="158336" y="29754"/>
                  </a:cubicBezTo>
                  <a:cubicBezTo>
                    <a:pt x="158619" y="22933"/>
                    <a:pt x="156399" y="13869"/>
                    <a:pt x="150230" y="10947"/>
                  </a:cubicBezTo>
                  <a:cubicBezTo>
                    <a:pt x="140016" y="6108"/>
                    <a:pt x="128254" y="5622"/>
                    <a:pt x="117156" y="3489"/>
                  </a:cubicBezTo>
                  <a:cubicBezTo>
                    <a:pt x="107058" y="1547"/>
                    <a:pt x="96605" y="2637"/>
                    <a:pt x="86352" y="1868"/>
                  </a:cubicBezTo>
                  <a:cubicBezTo>
                    <a:pt x="69537" y="606"/>
                    <a:pt x="52188" y="-1639"/>
                    <a:pt x="35768" y="2192"/>
                  </a:cubicBezTo>
                  <a:cubicBezTo>
                    <a:pt x="28377" y="3916"/>
                    <a:pt x="20506" y="5025"/>
                    <a:pt x="14043" y="9002"/>
                  </a:cubicBezTo>
                  <a:cubicBezTo>
                    <a:pt x="5849" y="14043"/>
                    <a:pt x="-2454" y="25546"/>
                    <a:pt x="748" y="34618"/>
                  </a:cubicBezTo>
                  <a:cubicBezTo>
                    <a:pt x="8217" y="55774"/>
                    <a:pt x="39445" y="60369"/>
                    <a:pt x="61708" y="63152"/>
                  </a:cubicBezTo>
                  <a:cubicBezTo>
                    <a:pt x="92043" y="66943"/>
                    <a:pt x="130197" y="71091"/>
                    <a:pt x="152500" y="50182"/>
                  </a:cubicBezTo>
                  <a:cubicBezTo>
                    <a:pt x="161822" y="41441"/>
                    <a:pt x="168060" y="20138"/>
                    <a:pt x="158012" y="12244"/>
                  </a:cubicBezTo>
                  <a:cubicBezTo>
                    <a:pt x="155373" y="10170"/>
                    <a:pt x="151539" y="10463"/>
                    <a:pt x="148284" y="9650"/>
                  </a:cubicBezTo>
                  <a:cubicBezTo>
                    <a:pt x="134410" y="6181"/>
                    <a:pt x="119783" y="6732"/>
                    <a:pt x="105483" y="6732"/>
                  </a:cubicBezTo>
                </a:path>
              </a:pathLst>
            </a:custGeom>
            <a:noFill/>
            <a:ln w="9525" cap="flat" cmpd="sng">
              <a:solidFill>
                <a:srgbClr val="979CB8"/>
              </a:solidFill>
              <a:prstDash val="solid"/>
              <a:round/>
              <a:headEnd type="none" w="lg" len="lg"/>
              <a:tailEnd type="none" w="lg" len="lg"/>
            </a:ln>
          </p:spPr>
        </p:sp>
        <p:cxnSp>
          <p:nvCxnSpPr>
            <p:cNvPr id="9" name="Shape 323"/>
            <p:cNvCxnSpPr/>
            <p:nvPr/>
          </p:nvCxnSpPr>
          <p:spPr>
            <a:xfrm flipH="1">
              <a:off x="6507810" y="2071932"/>
              <a:ext cx="810600" cy="705300"/>
            </a:xfrm>
            <a:prstGeom prst="straightConnector1">
              <a:avLst/>
            </a:prstGeom>
            <a:noFill/>
            <a:ln w="9525" cap="flat" cmpd="sng">
              <a:solidFill>
                <a:srgbClr val="979CB8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10" name="Shape 324"/>
            <p:cNvCxnSpPr/>
            <p:nvPr/>
          </p:nvCxnSpPr>
          <p:spPr>
            <a:xfrm>
              <a:off x="3865086" y="2120582"/>
              <a:ext cx="218999" cy="559199"/>
            </a:xfrm>
            <a:prstGeom prst="straightConnector1">
              <a:avLst/>
            </a:prstGeom>
            <a:noFill/>
            <a:ln w="9525" cap="flat" cmpd="sng">
              <a:solidFill>
                <a:srgbClr val="979CB8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11" name="Shape 325"/>
            <p:cNvCxnSpPr/>
            <p:nvPr/>
          </p:nvCxnSpPr>
          <p:spPr>
            <a:xfrm rot="10800000" flipH="1">
              <a:off x="2835586" y="3676907"/>
              <a:ext cx="826799" cy="648599"/>
            </a:xfrm>
            <a:prstGeom prst="straightConnector1">
              <a:avLst/>
            </a:prstGeom>
            <a:noFill/>
            <a:ln w="9525" cap="flat" cmpd="sng">
              <a:solidFill>
                <a:srgbClr val="979CB8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12" name="Shape 326"/>
            <p:cNvCxnSpPr/>
            <p:nvPr/>
          </p:nvCxnSpPr>
          <p:spPr>
            <a:xfrm rot="10800000">
              <a:off x="5891535" y="3668856"/>
              <a:ext cx="178500" cy="713400"/>
            </a:xfrm>
            <a:prstGeom prst="straightConnector1">
              <a:avLst/>
            </a:prstGeom>
            <a:noFill/>
            <a:ln w="9525" cap="flat" cmpd="sng">
              <a:solidFill>
                <a:srgbClr val="979CB8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13" name="Shape 327"/>
            <p:cNvCxnSpPr/>
            <p:nvPr/>
          </p:nvCxnSpPr>
          <p:spPr>
            <a:xfrm rot="10800000">
              <a:off x="6191785" y="3611981"/>
              <a:ext cx="186300" cy="170400"/>
            </a:xfrm>
            <a:prstGeom prst="straightConnector1">
              <a:avLst/>
            </a:prstGeom>
            <a:noFill/>
            <a:ln w="9525" cap="flat" cmpd="sng">
              <a:solidFill>
                <a:srgbClr val="979CB8"/>
              </a:solidFill>
              <a:prstDash val="dash"/>
              <a:round/>
              <a:headEnd type="none" w="lg" len="lg"/>
              <a:tailEnd type="triangle" w="lg" len="lg"/>
            </a:ln>
          </p:spPr>
        </p:cxnSp>
      </p:grpSp>
      <p:sp>
        <p:nvSpPr>
          <p:cNvPr id="14" name="Shape 321"/>
          <p:cNvSpPr txBox="1">
            <a:spLocks/>
          </p:cNvSpPr>
          <p:nvPr/>
        </p:nvSpPr>
        <p:spPr>
          <a:xfrm>
            <a:off x="957609" y="4942290"/>
            <a:ext cx="4464496" cy="129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spcBef>
                <a:spcPts val="0"/>
              </a:spcBef>
              <a:buFont typeface="Varela Round"/>
              <a:buNone/>
            </a:pPr>
            <a:r>
              <a:rPr lang="en" sz="1800" dirty="0" smtClean="0">
                <a:solidFill>
                  <a:srgbClr val="002060"/>
                </a:solidFill>
              </a:rPr>
              <a:t>www.sanitaryregulationexperts.com</a:t>
            </a:r>
          </a:p>
          <a:p>
            <a:pPr>
              <a:spcBef>
                <a:spcPts val="0"/>
              </a:spcBef>
              <a:buFont typeface="Varela Round"/>
              <a:buNone/>
            </a:pPr>
            <a:r>
              <a:rPr lang="en" sz="1800" dirty="0" smtClean="0">
                <a:solidFill>
                  <a:srgbClr val="002060"/>
                </a:solidFill>
              </a:rPr>
              <a:t>info@sanitaryregulationexperts.com</a:t>
            </a:r>
          </a:p>
          <a:p>
            <a:pPr>
              <a:spcBef>
                <a:spcPts val="0"/>
              </a:spcBef>
              <a:buFont typeface="Varela Round"/>
              <a:buNone/>
            </a:pPr>
            <a:r>
              <a:rPr lang="en" sz="1800" dirty="0" smtClean="0">
                <a:solidFill>
                  <a:srgbClr val="002060"/>
                </a:solidFill>
              </a:rPr>
              <a:t>     /sanitaryregulationexperts</a:t>
            </a:r>
          </a:p>
          <a:p>
            <a:pPr algn="ctr">
              <a:spcBef>
                <a:spcPts val="0"/>
              </a:spcBef>
              <a:buFont typeface="Varela Round"/>
              <a:buNone/>
            </a:pPr>
            <a:endParaRPr lang="en" sz="1800" dirty="0">
              <a:solidFill>
                <a:srgbClr val="00206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" y="5589240"/>
            <a:ext cx="216024" cy="21602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11" y="4061700"/>
            <a:ext cx="1517179" cy="60825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" y="3955821"/>
            <a:ext cx="944120" cy="944120"/>
          </a:xfrm>
          <a:prstGeom prst="rect">
            <a:avLst/>
          </a:prstGeom>
        </p:spPr>
      </p:pic>
      <p:sp>
        <p:nvSpPr>
          <p:cNvPr id="17" name="Shape 321"/>
          <p:cNvSpPr txBox="1">
            <a:spLocks/>
          </p:cNvSpPr>
          <p:nvPr/>
        </p:nvSpPr>
        <p:spPr>
          <a:xfrm>
            <a:off x="6059525" y="4870282"/>
            <a:ext cx="3273319" cy="129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spcBef>
                <a:spcPts val="0"/>
              </a:spcBef>
              <a:buFont typeface="Varela Round"/>
              <a:buNone/>
            </a:pPr>
            <a:r>
              <a:rPr lang="en" sz="2000" dirty="0" smtClean="0">
                <a:solidFill>
                  <a:schemeClr val="accent3">
                    <a:lumMod val="50000"/>
                  </a:schemeClr>
                </a:solidFill>
              </a:rPr>
              <a:t>www.natme.mx</a:t>
            </a:r>
          </a:p>
          <a:p>
            <a:pPr>
              <a:spcBef>
                <a:spcPts val="0"/>
              </a:spcBef>
              <a:buFont typeface="Varela Round"/>
              <a:buNone/>
            </a:pPr>
            <a:r>
              <a:rPr lang="en" sz="2000" dirty="0" smtClean="0">
                <a:solidFill>
                  <a:schemeClr val="accent3">
                    <a:lumMod val="50000"/>
                  </a:schemeClr>
                </a:solidFill>
              </a:rPr>
              <a:t>info@natme.mx</a:t>
            </a:r>
          </a:p>
          <a:p>
            <a:pPr>
              <a:spcBef>
                <a:spcPts val="0"/>
              </a:spcBef>
              <a:buFont typeface="Varela Round"/>
              <a:buNone/>
            </a:pPr>
            <a:r>
              <a:rPr lang="en" sz="2000" dirty="0" smtClean="0">
                <a:solidFill>
                  <a:schemeClr val="accent3">
                    <a:lumMod val="50000"/>
                  </a:schemeClr>
                </a:solidFill>
              </a:rPr>
              <a:t>        /natmemx</a:t>
            </a:r>
          </a:p>
          <a:p>
            <a:pPr algn="ctr">
              <a:spcBef>
                <a:spcPts val="0"/>
              </a:spcBef>
              <a:buFont typeface="Varela Round"/>
              <a:buNone/>
            </a:pPr>
            <a:endParaRPr lang="e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24" y="5589240"/>
            <a:ext cx="216024" cy="216024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590553"/>
            <a:ext cx="240059" cy="239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99</Words>
  <Application>Microsoft Office PowerPoint</Application>
  <PresentationFormat>Presentación en pantalla (4:3)</PresentationFormat>
  <Paragraphs>55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Shadows Into Light</vt:lpstr>
      <vt:lpstr>Varela Round</vt:lpstr>
      <vt:lpstr>Tempus Sans ITC</vt:lpstr>
      <vt:lpstr>Segoe Script</vt:lpstr>
      <vt:lpstr>Trinculo template</vt:lpstr>
      <vt:lpstr>Trinculo template</vt:lpstr>
      <vt:lpstr>Presentación de PowerPoint</vt:lpstr>
      <vt:lpstr>El camino al éxito en el campo del emprendimiento</vt:lpstr>
      <vt:lpstr>Presentación de PowerPoint</vt:lpstr>
      <vt:lpstr>Presentación de PowerPoint</vt:lpstr>
      <vt:lpstr>INNOVAR</vt:lpstr>
      <vt:lpstr>HÁBITOS = ESTILO DE VIDA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Empréndete a Cambiar</dc:title>
  <dc:creator>Jesús González</dc:creator>
  <cp:lastModifiedBy>Jesús González</cp:lastModifiedBy>
  <cp:revision>87</cp:revision>
  <cp:lastPrinted>2017-08-29T07:26:31Z</cp:lastPrinted>
  <dcterms:modified xsi:type="dcterms:W3CDTF">2018-04-10T00:17:17Z</dcterms:modified>
</cp:coreProperties>
</file>