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1" r:id="rId4"/>
    <p:sldId id="284" r:id="rId5"/>
    <p:sldId id="285" r:id="rId6"/>
    <p:sldId id="286" r:id="rId7"/>
    <p:sldId id="287" r:id="rId8"/>
    <p:sldId id="288" r:id="rId9"/>
    <p:sldId id="264" r:id="rId10"/>
    <p:sldId id="290" r:id="rId11"/>
    <p:sldId id="268" r:id="rId12"/>
    <p:sldId id="291" r:id="rId13"/>
    <p:sldId id="292" r:id="rId14"/>
    <p:sldId id="293" r:id="rId15"/>
    <p:sldId id="258" r:id="rId16"/>
  </p:sldIdLst>
  <p:sldSz cx="9144000" cy="5143500" type="screen16x9"/>
  <p:notesSz cx="6858000" cy="9144000"/>
  <p:embeddedFontLst>
    <p:embeddedFont>
      <p:font typeface="Dosis" panose="020B0604020202020204" charset="0"/>
      <p:regular r:id="rId18"/>
      <p:bold r:id="rId19"/>
    </p:embeddedFont>
    <p:embeddedFont>
      <p:font typeface="Dosis Light" panose="020B0604020202020204" charset="0"/>
      <p:regular r:id="rId20"/>
      <p:bold r:id="rId21"/>
    </p:embeddedFont>
    <p:embeddedFont>
      <p:font typeface="DIN" panose="02000504040000020003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471D13E-4B5A-4804-B225-F7D24A85566C}">
  <a:tblStyle styleId="{F471D13E-4B5A-4804-B225-F7D24A8556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-864" y="-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76573-D445-42F9-BCEF-33E4C4C03F4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8B74BC4-D1F6-401C-9970-6CD3F56B572C}">
      <dgm:prSet phldrT="[Texto]" custT="1"/>
      <dgm:spPr/>
      <dgm:t>
        <a:bodyPr/>
        <a:lstStyle/>
        <a:p>
          <a:r>
            <a:rPr lang="es-MX" sz="1400" dirty="0" err="1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Tensoactivos</a:t>
          </a:r>
          <a:endParaRPr lang="en-US" sz="14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8A5F502B-3B76-4D1E-B8CE-8428BEDDE831}" type="parTrans" cxnId="{66C94430-A562-4A3A-A0E3-085068E94E6D}">
      <dgm:prSet/>
      <dgm:spPr/>
      <dgm:t>
        <a:bodyPr/>
        <a:lstStyle/>
        <a:p>
          <a:endParaRPr lang="en-US" sz="14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49DC93EC-10EB-4C95-8456-709805A2E655}" type="sibTrans" cxnId="{66C94430-A562-4A3A-A0E3-085068E94E6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 sz="14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10D1A2DE-6DDD-4EB8-992E-5930A202FD8C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Polvos</a:t>
          </a:r>
          <a:endParaRPr lang="en-US" sz="14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D8D9D2CA-E338-469D-AD9A-8F9169CB5DE8}" type="parTrans" cxnId="{83027765-A54D-41DE-881F-13E7C7E1D742}">
      <dgm:prSet/>
      <dgm:spPr/>
      <dgm:t>
        <a:bodyPr/>
        <a:lstStyle/>
        <a:p>
          <a:endParaRPr lang="en-US" sz="14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5C5EEBC4-4F9D-4DD9-B297-509EF0A63097}" type="sibTrans" cxnId="{83027765-A54D-41DE-881F-13E7C7E1D74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 sz="14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3B68B7BD-A2A8-4CBE-BAC1-835C9C737077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Aceites</a:t>
          </a:r>
          <a:endParaRPr lang="en-US" sz="14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D9FA9355-BB00-4DD4-BFF8-BABA5505C76C}" type="parTrans" cxnId="{6BC40719-6465-49B6-AB5A-B8AE81517D27}">
      <dgm:prSet/>
      <dgm:spPr/>
      <dgm:t>
        <a:bodyPr/>
        <a:lstStyle/>
        <a:p>
          <a:endParaRPr lang="en-US" sz="14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12633928-35D5-4790-BD9E-44F0CAA1F547}" type="sibTrans" cxnId="{6BC40719-6465-49B6-AB5A-B8AE81517D2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 sz="14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4EF9CD17-0E18-47D4-86B8-28C59294F6CE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Líquidos</a:t>
          </a:r>
          <a:endParaRPr lang="en-US" sz="14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ECD950CC-F094-4B37-A434-59EFF876DE62}" type="parTrans" cxnId="{7C52FE67-3B57-421C-A1D0-DAAEF9D69196}">
      <dgm:prSet/>
      <dgm:spPr/>
      <dgm:t>
        <a:bodyPr/>
        <a:lstStyle/>
        <a:p>
          <a:endParaRPr lang="en-US" sz="14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8F959711-543F-4918-9856-6FA72D02FBFA}" type="sibTrans" cxnId="{7C52FE67-3B57-421C-A1D0-DAAEF9D6919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 sz="14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F927999B-1CD0-418E-A47F-98170EBF3954}">
      <dgm:prSet phldrT="[Texto]" custT="1"/>
      <dgm:spPr/>
      <dgm:t>
        <a:bodyPr/>
        <a:lstStyle/>
        <a:p>
          <a:r>
            <a:rPr lang="es-MX" sz="14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Aroma y Color</a:t>
          </a:r>
          <a:endParaRPr lang="en-US" sz="14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96FA56F0-96A4-4009-9E1D-2A76C8A4752C}" type="parTrans" cxnId="{0DA0EEB4-92E9-4C72-BBFF-B4C985DB8324}">
      <dgm:prSet/>
      <dgm:spPr/>
      <dgm:t>
        <a:bodyPr/>
        <a:lstStyle/>
        <a:p>
          <a:endParaRPr lang="en-US" sz="14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815677ED-53DF-4025-BAF1-16FF0E254DF0}" type="sibTrans" cxnId="{0DA0EEB4-92E9-4C72-BBFF-B4C985DB832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 sz="14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DA52C556-49CC-4CEB-A209-71C4A448CDEC}" type="pres">
      <dgm:prSet presAssocID="{EE876573-D445-42F9-BCEF-33E4C4C03F44}" presName="Name0" presStyleCnt="0">
        <dgm:presLayoutVars>
          <dgm:chMax val="7"/>
          <dgm:chPref val="7"/>
          <dgm:dir/>
        </dgm:presLayoutVars>
      </dgm:prSet>
      <dgm:spPr/>
    </dgm:pt>
    <dgm:pt modelId="{EA60630E-02D3-4C61-9466-EBC6156CB788}" type="pres">
      <dgm:prSet presAssocID="{EE876573-D445-42F9-BCEF-33E4C4C03F44}" presName="dot1" presStyleLbl="alignNode1" presStyleIdx="0" presStyleCnt="15"/>
      <dgm:spPr/>
    </dgm:pt>
    <dgm:pt modelId="{17453E83-3521-4DC6-9118-F2EC1A8D8FF7}" type="pres">
      <dgm:prSet presAssocID="{EE876573-D445-42F9-BCEF-33E4C4C03F44}" presName="dot2" presStyleLbl="alignNode1" presStyleIdx="1" presStyleCnt="15"/>
      <dgm:spPr/>
    </dgm:pt>
    <dgm:pt modelId="{BB03D36F-1247-42FE-B30B-92806E34FF84}" type="pres">
      <dgm:prSet presAssocID="{EE876573-D445-42F9-BCEF-33E4C4C03F44}" presName="dot3" presStyleLbl="alignNode1" presStyleIdx="2" presStyleCnt="15"/>
      <dgm:spPr/>
    </dgm:pt>
    <dgm:pt modelId="{C1E04919-AD19-47C9-AA71-B5A01C0A06FB}" type="pres">
      <dgm:prSet presAssocID="{EE876573-D445-42F9-BCEF-33E4C4C03F44}" presName="dot4" presStyleLbl="alignNode1" presStyleIdx="3" presStyleCnt="15"/>
      <dgm:spPr/>
    </dgm:pt>
    <dgm:pt modelId="{8B53A791-5CC9-4CC7-A321-5315DFB97041}" type="pres">
      <dgm:prSet presAssocID="{EE876573-D445-42F9-BCEF-33E4C4C03F44}" presName="dot5" presStyleLbl="alignNode1" presStyleIdx="4" presStyleCnt="15"/>
      <dgm:spPr/>
    </dgm:pt>
    <dgm:pt modelId="{3449ED49-9211-4DC0-9DB1-0CFC2690320A}" type="pres">
      <dgm:prSet presAssocID="{EE876573-D445-42F9-BCEF-33E4C4C03F44}" presName="dot6" presStyleLbl="alignNode1" presStyleIdx="5" presStyleCnt="15"/>
      <dgm:spPr/>
    </dgm:pt>
    <dgm:pt modelId="{E7743622-F1FD-4DE8-B238-9C57509D48DE}" type="pres">
      <dgm:prSet presAssocID="{EE876573-D445-42F9-BCEF-33E4C4C03F44}" presName="dot7" presStyleLbl="alignNode1" presStyleIdx="6" presStyleCnt="15"/>
      <dgm:spPr/>
    </dgm:pt>
    <dgm:pt modelId="{D5CF1CB0-8141-439D-9371-712E27729FBF}" type="pres">
      <dgm:prSet presAssocID="{EE876573-D445-42F9-BCEF-33E4C4C03F44}" presName="dot8" presStyleLbl="alignNode1" presStyleIdx="7" presStyleCnt="15"/>
      <dgm:spPr/>
    </dgm:pt>
    <dgm:pt modelId="{9F66368D-0CC8-4F97-9665-E741FDA0464D}" type="pres">
      <dgm:prSet presAssocID="{EE876573-D445-42F9-BCEF-33E4C4C03F44}" presName="dotArrow1" presStyleLbl="alignNode1" presStyleIdx="8" presStyleCnt="15"/>
      <dgm:spPr/>
    </dgm:pt>
    <dgm:pt modelId="{D53BF1BB-6E2A-4BAD-A9CB-94288F0A1C0A}" type="pres">
      <dgm:prSet presAssocID="{EE876573-D445-42F9-BCEF-33E4C4C03F44}" presName="dotArrow2" presStyleLbl="alignNode1" presStyleIdx="9" presStyleCnt="15"/>
      <dgm:spPr/>
    </dgm:pt>
    <dgm:pt modelId="{1015C949-DB96-4448-B689-818C3CFE38EF}" type="pres">
      <dgm:prSet presAssocID="{EE876573-D445-42F9-BCEF-33E4C4C03F44}" presName="dotArrow3" presStyleLbl="alignNode1" presStyleIdx="10" presStyleCnt="15"/>
      <dgm:spPr/>
    </dgm:pt>
    <dgm:pt modelId="{63B55CFE-431B-4313-8A48-DA9062C84F3A}" type="pres">
      <dgm:prSet presAssocID="{EE876573-D445-42F9-BCEF-33E4C4C03F44}" presName="dotArrow4" presStyleLbl="alignNode1" presStyleIdx="11" presStyleCnt="15"/>
      <dgm:spPr/>
    </dgm:pt>
    <dgm:pt modelId="{F727390D-6FE7-4146-A5F4-57E5FDC3758E}" type="pres">
      <dgm:prSet presAssocID="{EE876573-D445-42F9-BCEF-33E4C4C03F44}" presName="dotArrow5" presStyleLbl="alignNode1" presStyleIdx="12" presStyleCnt="15"/>
      <dgm:spPr/>
    </dgm:pt>
    <dgm:pt modelId="{BDB1E6B2-34CD-4057-B3A9-3F7FAAA2F002}" type="pres">
      <dgm:prSet presAssocID="{EE876573-D445-42F9-BCEF-33E4C4C03F44}" presName="dotArrow6" presStyleLbl="alignNode1" presStyleIdx="13" presStyleCnt="15"/>
      <dgm:spPr/>
    </dgm:pt>
    <dgm:pt modelId="{0FA5A763-29E2-40B2-909A-1E9BCCA5C443}" type="pres">
      <dgm:prSet presAssocID="{EE876573-D445-42F9-BCEF-33E4C4C03F44}" presName="dotArrow7" presStyleLbl="alignNode1" presStyleIdx="14" presStyleCnt="15"/>
      <dgm:spPr/>
    </dgm:pt>
    <dgm:pt modelId="{91A21F8A-D7F2-4CC7-AB41-08CB556C0FD0}" type="pres">
      <dgm:prSet presAssocID="{B8B74BC4-D1F6-401C-9970-6CD3F56B572C}" presName="parTx1" presStyleLbl="node1" presStyleIdx="0" presStyleCnt="5"/>
      <dgm:spPr/>
    </dgm:pt>
    <dgm:pt modelId="{A0D2792E-D448-4CE9-B615-61D006C17BD3}" type="pres">
      <dgm:prSet presAssocID="{49DC93EC-10EB-4C95-8456-709805A2E655}" presName="picture1" presStyleCnt="0"/>
      <dgm:spPr/>
    </dgm:pt>
    <dgm:pt modelId="{768FD5A7-5778-4108-A8F0-AFFA7F3AEC6E}" type="pres">
      <dgm:prSet presAssocID="{49DC93EC-10EB-4C95-8456-709805A2E655}" presName="imageRepeatNode" presStyleLbl="fgImgPlace1" presStyleIdx="0" presStyleCnt="5"/>
      <dgm:spPr/>
    </dgm:pt>
    <dgm:pt modelId="{8EE7C237-C6F4-4670-9B3E-2D094095F491}" type="pres">
      <dgm:prSet presAssocID="{10D1A2DE-6DDD-4EB8-992E-5930A202FD8C}" presName="parTx2" presStyleLbl="node1" presStyleIdx="1" presStyleCnt="5"/>
      <dgm:spPr/>
    </dgm:pt>
    <dgm:pt modelId="{31712EFF-C340-4888-B391-E0B23924E2B5}" type="pres">
      <dgm:prSet presAssocID="{5C5EEBC4-4F9D-4DD9-B297-509EF0A63097}" presName="picture2" presStyleCnt="0"/>
      <dgm:spPr/>
    </dgm:pt>
    <dgm:pt modelId="{8EEE5B2D-D208-4402-AB3D-09C8B98A9CB9}" type="pres">
      <dgm:prSet presAssocID="{5C5EEBC4-4F9D-4DD9-B297-509EF0A63097}" presName="imageRepeatNode" presStyleLbl="fgImgPlace1" presStyleIdx="1" presStyleCnt="5"/>
      <dgm:spPr/>
    </dgm:pt>
    <dgm:pt modelId="{0C5DE2B5-4002-46B7-A38D-6C325DEBA147}" type="pres">
      <dgm:prSet presAssocID="{3B68B7BD-A2A8-4CBE-BAC1-835C9C737077}" presName="parTx3" presStyleLbl="node1" presStyleIdx="2" presStyleCnt="5"/>
      <dgm:spPr/>
    </dgm:pt>
    <dgm:pt modelId="{2216813B-E909-4855-A8E3-A2175CFDB479}" type="pres">
      <dgm:prSet presAssocID="{12633928-35D5-4790-BD9E-44F0CAA1F547}" presName="picture3" presStyleCnt="0"/>
      <dgm:spPr/>
    </dgm:pt>
    <dgm:pt modelId="{CFF03620-8570-4354-85E4-DD93E284F4E7}" type="pres">
      <dgm:prSet presAssocID="{12633928-35D5-4790-BD9E-44F0CAA1F547}" presName="imageRepeatNode" presStyleLbl="fgImgPlace1" presStyleIdx="2" presStyleCnt="5"/>
      <dgm:spPr/>
    </dgm:pt>
    <dgm:pt modelId="{65E36B81-B55B-4B2A-AFFC-BAEEBCB28B7F}" type="pres">
      <dgm:prSet presAssocID="{4EF9CD17-0E18-47D4-86B8-28C59294F6CE}" presName="parTx4" presStyleLbl="node1" presStyleIdx="3" presStyleCnt="5"/>
      <dgm:spPr/>
    </dgm:pt>
    <dgm:pt modelId="{67EBC6FC-A527-4282-A99F-F17B3F03B586}" type="pres">
      <dgm:prSet presAssocID="{8F959711-543F-4918-9856-6FA72D02FBFA}" presName="picture4" presStyleCnt="0"/>
      <dgm:spPr/>
    </dgm:pt>
    <dgm:pt modelId="{F974A5CA-6812-46CF-A618-C2BAD2280BA9}" type="pres">
      <dgm:prSet presAssocID="{8F959711-543F-4918-9856-6FA72D02FBFA}" presName="imageRepeatNode" presStyleLbl="fgImgPlace1" presStyleIdx="3" presStyleCnt="5"/>
      <dgm:spPr/>
    </dgm:pt>
    <dgm:pt modelId="{5FF050D6-0A42-4DA2-AFFA-E1CA07E7141B}" type="pres">
      <dgm:prSet presAssocID="{F927999B-1CD0-418E-A47F-98170EBF3954}" presName="parTx5" presStyleLbl="node1" presStyleIdx="4" presStyleCnt="5"/>
      <dgm:spPr/>
    </dgm:pt>
    <dgm:pt modelId="{A940FAC5-420C-4584-8A32-1A34A4FC0568}" type="pres">
      <dgm:prSet presAssocID="{815677ED-53DF-4025-BAF1-16FF0E254DF0}" presName="picture5" presStyleCnt="0"/>
      <dgm:spPr/>
    </dgm:pt>
    <dgm:pt modelId="{05FCD524-AFD6-447B-9D6A-45D8D80675C4}" type="pres">
      <dgm:prSet presAssocID="{815677ED-53DF-4025-BAF1-16FF0E254DF0}" presName="imageRepeatNode" presStyleLbl="fgImgPlace1" presStyleIdx="4" presStyleCnt="5"/>
      <dgm:spPr/>
    </dgm:pt>
  </dgm:ptLst>
  <dgm:cxnLst>
    <dgm:cxn modelId="{A6F25785-4F2C-4CB3-B79C-FC73AB057987}" type="presOf" srcId="{F927999B-1CD0-418E-A47F-98170EBF3954}" destId="{5FF050D6-0A42-4DA2-AFFA-E1CA07E7141B}" srcOrd="0" destOrd="0" presId="urn:microsoft.com/office/officeart/2008/layout/AscendingPictureAccentProcess"/>
    <dgm:cxn modelId="{30773327-C0DA-4C61-A418-74A53E538C5D}" type="presOf" srcId="{10D1A2DE-6DDD-4EB8-992E-5930A202FD8C}" destId="{8EE7C237-C6F4-4670-9B3E-2D094095F491}" srcOrd="0" destOrd="0" presId="urn:microsoft.com/office/officeart/2008/layout/AscendingPictureAccentProcess"/>
    <dgm:cxn modelId="{07D5819E-FC2F-4B4D-916A-F087B753FDA8}" type="presOf" srcId="{49DC93EC-10EB-4C95-8456-709805A2E655}" destId="{768FD5A7-5778-4108-A8F0-AFFA7F3AEC6E}" srcOrd="0" destOrd="0" presId="urn:microsoft.com/office/officeart/2008/layout/AscendingPictureAccentProcess"/>
    <dgm:cxn modelId="{7C52FE67-3B57-421C-A1D0-DAAEF9D69196}" srcId="{EE876573-D445-42F9-BCEF-33E4C4C03F44}" destId="{4EF9CD17-0E18-47D4-86B8-28C59294F6CE}" srcOrd="3" destOrd="0" parTransId="{ECD950CC-F094-4B37-A434-59EFF876DE62}" sibTransId="{8F959711-543F-4918-9856-6FA72D02FBFA}"/>
    <dgm:cxn modelId="{FCC56E5E-2272-4AB0-A99F-D2B762A5FD7A}" type="presOf" srcId="{5C5EEBC4-4F9D-4DD9-B297-509EF0A63097}" destId="{8EEE5B2D-D208-4402-AB3D-09C8B98A9CB9}" srcOrd="0" destOrd="0" presId="urn:microsoft.com/office/officeart/2008/layout/AscendingPictureAccentProcess"/>
    <dgm:cxn modelId="{039DBB6F-0A36-4542-80CD-6C2A6CAAFB07}" type="presOf" srcId="{815677ED-53DF-4025-BAF1-16FF0E254DF0}" destId="{05FCD524-AFD6-447B-9D6A-45D8D80675C4}" srcOrd="0" destOrd="0" presId="urn:microsoft.com/office/officeart/2008/layout/AscendingPictureAccentProcess"/>
    <dgm:cxn modelId="{A6FA9C90-AEDC-4A6F-A1C1-4583A106E346}" type="presOf" srcId="{B8B74BC4-D1F6-401C-9970-6CD3F56B572C}" destId="{91A21F8A-D7F2-4CC7-AB41-08CB556C0FD0}" srcOrd="0" destOrd="0" presId="urn:microsoft.com/office/officeart/2008/layout/AscendingPictureAccentProcess"/>
    <dgm:cxn modelId="{0DA0EEB4-92E9-4C72-BBFF-B4C985DB8324}" srcId="{EE876573-D445-42F9-BCEF-33E4C4C03F44}" destId="{F927999B-1CD0-418E-A47F-98170EBF3954}" srcOrd="4" destOrd="0" parTransId="{96FA56F0-96A4-4009-9E1D-2A76C8A4752C}" sibTransId="{815677ED-53DF-4025-BAF1-16FF0E254DF0}"/>
    <dgm:cxn modelId="{2ECD61BE-2367-4A68-BED2-99D99ADB427B}" type="presOf" srcId="{EE876573-D445-42F9-BCEF-33E4C4C03F44}" destId="{DA52C556-49CC-4CEB-A209-71C4A448CDEC}" srcOrd="0" destOrd="0" presId="urn:microsoft.com/office/officeart/2008/layout/AscendingPictureAccentProcess"/>
    <dgm:cxn modelId="{AED53F88-4291-4BA8-8D0A-585FEB89821C}" type="presOf" srcId="{8F959711-543F-4918-9856-6FA72D02FBFA}" destId="{F974A5CA-6812-46CF-A618-C2BAD2280BA9}" srcOrd="0" destOrd="0" presId="urn:microsoft.com/office/officeart/2008/layout/AscendingPictureAccentProcess"/>
    <dgm:cxn modelId="{66C94430-A562-4A3A-A0E3-085068E94E6D}" srcId="{EE876573-D445-42F9-BCEF-33E4C4C03F44}" destId="{B8B74BC4-D1F6-401C-9970-6CD3F56B572C}" srcOrd="0" destOrd="0" parTransId="{8A5F502B-3B76-4D1E-B8CE-8428BEDDE831}" sibTransId="{49DC93EC-10EB-4C95-8456-709805A2E655}"/>
    <dgm:cxn modelId="{C206A8EC-B904-43D2-8C89-052261BFA2D2}" type="presOf" srcId="{12633928-35D5-4790-BD9E-44F0CAA1F547}" destId="{CFF03620-8570-4354-85E4-DD93E284F4E7}" srcOrd="0" destOrd="0" presId="urn:microsoft.com/office/officeart/2008/layout/AscendingPictureAccentProcess"/>
    <dgm:cxn modelId="{A6392089-DED2-4CCE-BE6D-7B082359A6EB}" type="presOf" srcId="{4EF9CD17-0E18-47D4-86B8-28C59294F6CE}" destId="{65E36B81-B55B-4B2A-AFFC-BAEEBCB28B7F}" srcOrd="0" destOrd="0" presId="urn:microsoft.com/office/officeart/2008/layout/AscendingPictureAccentProcess"/>
    <dgm:cxn modelId="{6BC40719-6465-49B6-AB5A-B8AE81517D27}" srcId="{EE876573-D445-42F9-BCEF-33E4C4C03F44}" destId="{3B68B7BD-A2A8-4CBE-BAC1-835C9C737077}" srcOrd="2" destOrd="0" parTransId="{D9FA9355-BB00-4DD4-BFF8-BABA5505C76C}" sibTransId="{12633928-35D5-4790-BD9E-44F0CAA1F547}"/>
    <dgm:cxn modelId="{83027765-A54D-41DE-881F-13E7C7E1D742}" srcId="{EE876573-D445-42F9-BCEF-33E4C4C03F44}" destId="{10D1A2DE-6DDD-4EB8-992E-5930A202FD8C}" srcOrd="1" destOrd="0" parTransId="{D8D9D2CA-E338-469D-AD9A-8F9169CB5DE8}" sibTransId="{5C5EEBC4-4F9D-4DD9-B297-509EF0A63097}"/>
    <dgm:cxn modelId="{AAFA477E-7B86-44AF-B85B-FC17E5ED8D09}" type="presOf" srcId="{3B68B7BD-A2A8-4CBE-BAC1-835C9C737077}" destId="{0C5DE2B5-4002-46B7-A38D-6C325DEBA147}" srcOrd="0" destOrd="0" presId="urn:microsoft.com/office/officeart/2008/layout/AscendingPictureAccentProcess"/>
    <dgm:cxn modelId="{FCFA7385-4681-4993-AD09-709DBCF4A766}" type="presParOf" srcId="{DA52C556-49CC-4CEB-A209-71C4A448CDEC}" destId="{EA60630E-02D3-4C61-9466-EBC6156CB788}" srcOrd="0" destOrd="0" presId="urn:microsoft.com/office/officeart/2008/layout/AscendingPictureAccentProcess"/>
    <dgm:cxn modelId="{39A0A4CA-6FAC-4B8E-8C28-D0F37FF2D99D}" type="presParOf" srcId="{DA52C556-49CC-4CEB-A209-71C4A448CDEC}" destId="{17453E83-3521-4DC6-9118-F2EC1A8D8FF7}" srcOrd="1" destOrd="0" presId="urn:microsoft.com/office/officeart/2008/layout/AscendingPictureAccentProcess"/>
    <dgm:cxn modelId="{1637C9F5-827B-40D9-AC6A-3E232132D321}" type="presParOf" srcId="{DA52C556-49CC-4CEB-A209-71C4A448CDEC}" destId="{BB03D36F-1247-42FE-B30B-92806E34FF84}" srcOrd="2" destOrd="0" presId="urn:microsoft.com/office/officeart/2008/layout/AscendingPictureAccentProcess"/>
    <dgm:cxn modelId="{0BF23EF0-A1E2-41DB-AC0C-13252E5B7396}" type="presParOf" srcId="{DA52C556-49CC-4CEB-A209-71C4A448CDEC}" destId="{C1E04919-AD19-47C9-AA71-B5A01C0A06FB}" srcOrd="3" destOrd="0" presId="urn:microsoft.com/office/officeart/2008/layout/AscendingPictureAccentProcess"/>
    <dgm:cxn modelId="{EC303C1D-B1B4-413B-96A0-1858532012BD}" type="presParOf" srcId="{DA52C556-49CC-4CEB-A209-71C4A448CDEC}" destId="{8B53A791-5CC9-4CC7-A321-5315DFB97041}" srcOrd="4" destOrd="0" presId="urn:microsoft.com/office/officeart/2008/layout/AscendingPictureAccentProcess"/>
    <dgm:cxn modelId="{65CF8A98-540C-4F29-8DF1-C1F9FBBA79AB}" type="presParOf" srcId="{DA52C556-49CC-4CEB-A209-71C4A448CDEC}" destId="{3449ED49-9211-4DC0-9DB1-0CFC2690320A}" srcOrd="5" destOrd="0" presId="urn:microsoft.com/office/officeart/2008/layout/AscendingPictureAccentProcess"/>
    <dgm:cxn modelId="{9A211386-D2DA-4653-A0E0-00596C8A1E8E}" type="presParOf" srcId="{DA52C556-49CC-4CEB-A209-71C4A448CDEC}" destId="{E7743622-F1FD-4DE8-B238-9C57509D48DE}" srcOrd="6" destOrd="0" presId="urn:microsoft.com/office/officeart/2008/layout/AscendingPictureAccentProcess"/>
    <dgm:cxn modelId="{EE52779E-860B-4727-8979-BF99D08C6150}" type="presParOf" srcId="{DA52C556-49CC-4CEB-A209-71C4A448CDEC}" destId="{D5CF1CB0-8141-439D-9371-712E27729FBF}" srcOrd="7" destOrd="0" presId="urn:microsoft.com/office/officeart/2008/layout/AscendingPictureAccentProcess"/>
    <dgm:cxn modelId="{F0E09B62-42E2-499D-9D8D-7E9030DACE14}" type="presParOf" srcId="{DA52C556-49CC-4CEB-A209-71C4A448CDEC}" destId="{9F66368D-0CC8-4F97-9665-E741FDA0464D}" srcOrd="8" destOrd="0" presId="urn:microsoft.com/office/officeart/2008/layout/AscendingPictureAccentProcess"/>
    <dgm:cxn modelId="{9C83EC8C-A663-4C26-AB2D-F42D880C7642}" type="presParOf" srcId="{DA52C556-49CC-4CEB-A209-71C4A448CDEC}" destId="{D53BF1BB-6E2A-4BAD-A9CB-94288F0A1C0A}" srcOrd="9" destOrd="0" presId="urn:microsoft.com/office/officeart/2008/layout/AscendingPictureAccentProcess"/>
    <dgm:cxn modelId="{E2A4CF60-31AC-4B3F-9242-61F7CB4F93B1}" type="presParOf" srcId="{DA52C556-49CC-4CEB-A209-71C4A448CDEC}" destId="{1015C949-DB96-4448-B689-818C3CFE38EF}" srcOrd="10" destOrd="0" presId="urn:microsoft.com/office/officeart/2008/layout/AscendingPictureAccentProcess"/>
    <dgm:cxn modelId="{2DA7FF68-3B85-4557-88E7-10FA6A335E40}" type="presParOf" srcId="{DA52C556-49CC-4CEB-A209-71C4A448CDEC}" destId="{63B55CFE-431B-4313-8A48-DA9062C84F3A}" srcOrd="11" destOrd="0" presId="urn:microsoft.com/office/officeart/2008/layout/AscendingPictureAccentProcess"/>
    <dgm:cxn modelId="{A3399446-C59B-4897-9F09-2D238748229D}" type="presParOf" srcId="{DA52C556-49CC-4CEB-A209-71C4A448CDEC}" destId="{F727390D-6FE7-4146-A5F4-57E5FDC3758E}" srcOrd="12" destOrd="0" presId="urn:microsoft.com/office/officeart/2008/layout/AscendingPictureAccentProcess"/>
    <dgm:cxn modelId="{95202EA1-A467-4157-84FB-3EBDC554A237}" type="presParOf" srcId="{DA52C556-49CC-4CEB-A209-71C4A448CDEC}" destId="{BDB1E6B2-34CD-4057-B3A9-3F7FAAA2F002}" srcOrd="13" destOrd="0" presId="urn:microsoft.com/office/officeart/2008/layout/AscendingPictureAccentProcess"/>
    <dgm:cxn modelId="{0BEBC1EB-6AA3-4900-9E96-A7CC17A3F5E6}" type="presParOf" srcId="{DA52C556-49CC-4CEB-A209-71C4A448CDEC}" destId="{0FA5A763-29E2-40B2-909A-1E9BCCA5C443}" srcOrd="14" destOrd="0" presId="urn:microsoft.com/office/officeart/2008/layout/AscendingPictureAccentProcess"/>
    <dgm:cxn modelId="{823AD00D-B979-4E33-B1BD-583462DDB3CF}" type="presParOf" srcId="{DA52C556-49CC-4CEB-A209-71C4A448CDEC}" destId="{91A21F8A-D7F2-4CC7-AB41-08CB556C0FD0}" srcOrd="15" destOrd="0" presId="urn:microsoft.com/office/officeart/2008/layout/AscendingPictureAccentProcess"/>
    <dgm:cxn modelId="{7C3BDD55-A91C-4E04-AD0E-C0BEFF89D298}" type="presParOf" srcId="{DA52C556-49CC-4CEB-A209-71C4A448CDEC}" destId="{A0D2792E-D448-4CE9-B615-61D006C17BD3}" srcOrd="16" destOrd="0" presId="urn:microsoft.com/office/officeart/2008/layout/AscendingPictureAccentProcess"/>
    <dgm:cxn modelId="{CB8D12E5-66D4-460A-A119-4A7FDA05DE36}" type="presParOf" srcId="{A0D2792E-D448-4CE9-B615-61D006C17BD3}" destId="{768FD5A7-5778-4108-A8F0-AFFA7F3AEC6E}" srcOrd="0" destOrd="0" presId="urn:microsoft.com/office/officeart/2008/layout/AscendingPictureAccentProcess"/>
    <dgm:cxn modelId="{68397BE8-B06E-47AF-A5E1-44216FB8A5AC}" type="presParOf" srcId="{DA52C556-49CC-4CEB-A209-71C4A448CDEC}" destId="{8EE7C237-C6F4-4670-9B3E-2D094095F491}" srcOrd="17" destOrd="0" presId="urn:microsoft.com/office/officeart/2008/layout/AscendingPictureAccentProcess"/>
    <dgm:cxn modelId="{0F2F2536-04AC-477E-9976-FA759E48CC90}" type="presParOf" srcId="{DA52C556-49CC-4CEB-A209-71C4A448CDEC}" destId="{31712EFF-C340-4888-B391-E0B23924E2B5}" srcOrd="18" destOrd="0" presId="urn:microsoft.com/office/officeart/2008/layout/AscendingPictureAccentProcess"/>
    <dgm:cxn modelId="{5FF4F4F0-F538-4BC1-A200-F12D61D3BF16}" type="presParOf" srcId="{31712EFF-C340-4888-B391-E0B23924E2B5}" destId="{8EEE5B2D-D208-4402-AB3D-09C8B98A9CB9}" srcOrd="0" destOrd="0" presId="urn:microsoft.com/office/officeart/2008/layout/AscendingPictureAccentProcess"/>
    <dgm:cxn modelId="{79D9C81B-808C-4F33-9153-63205762C1A4}" type="presParOf" srcId="{DA52C556-49CC-4CEB-A209-71C4A448CDEC}" destId="{0C5DE2B5-4002-46B7-A38D-6C325DEBA147}" srcOrd="19" destOrd="0" presId="urn:microsoft.com/office/officeart/2008/layout/AscendingPictureAccentProcess"/>
    <dgm:cxn modelId="{725DE5A3-A8DD-4FFF-B84E-151A1457DCF7}" type="presParOf" srcId="{DA52C556-49CC-4CEB-A209-71C4A448CDEC}" destId="{2216813B-E909-4855-A8E3-A2175CFDB479}" srcOrd="20" destOrd="0" presId="urn:microsoft.com/office/officeart/2008/layout/AscendingPictureAccentProcess"/>
    <dgm:cxn modelId="{0439B491-C7EF-41EF-80B6-5E610001EFBB}" type="presParOf" srcId="{2216813B-E909-4855-A8E3-A2175CFDB479}" destId="{CFF03620-8570-4354-85E4-DD93E284F4E7}" srcOrd="0" destOrd="0" presId="urn:microsoft.com/office/officeart/2008/layout/AscendingPictureAccentProcess"/>
    <dgm:cxn modelId="{3ABBABA9-5E9C-4CE0-BE35-D52EC7EF744D}" type="presParOf" srcId="{DA52C556-49CC-4CEB-A209-71C4A448CDEC}" destId="{65E36B81-B55B-4B2A-AFFC-BAEEBCB28B7F}" srcOrd="21" destOrd="0" presId="urn:microsoft.com/office/officeart/2008/layout/AscendingPictureAccentProcess"/>
    <dgm:cxn modelId="{303D3CA0-F853-40F4-9723-42433C8A364A}" type="presParOf" srcId="{DA52C556-49CC-4CEB-A209-71C4A448CDEC}" destId="{67EBC6FC-A527-4282-A99F-F17B3F03B586}" srcOrd="22" destOrd="0" presId="urn:microsoft.com/office/officeart/2008/layout/AscendingPictureAccentProcess"/>
    <dgm:cxn modelId="{421E6090-B158-418E-896B-2A5FF595ED72}" type="presParOf" srcId="{67EBC6FC-A527-4282-A99F-F17B3F03B586}" destId="{F974A5CA-6812-46CF-A618-C2BAD2280BA9}" srcOrd="0" destOrd="0" presId="urn:microsoft.com/office/officeart/2008/layout/AscendingPictureAccentProcess"/>
    <dgm:cxn modelId="{DBDB0157-282A-482E-B2F1-151DAE635A2E}" type="presParOf" srcId="{DA52C556-49CC-4CEB-A209-71C4A448CDEC}" destId="{5FF050D6-0A42-4DA2-AFFA-E1CA07E7141B}" srcOrd="23" destOrd="0" presId="urn:microsoft.com/office/officeart/2008/layout/AscendingPictureAccentProcess"/>
    <dgm:cxn modelId="{2013D4EE-B7B0-400C-9104-DBDFD9468AD1}" type="presParOf" srcId="{DA52C556-49CC-4CEB-A209-71C4A448CDEC}" destId="{A940FAC5-420C-4584-8A32-1A34A4FC0568}" srcOrd="24" destOrd="0" presId="urn:microsoft.com/office/officeart/2008/layout/AscendingPictureAccentProcess"/>
    <dgm:cxn modelId="{CEDF14BE-6184-4D68-9A52-B18CF1126607}" type="presParOf" srcId="{A940FAC5-420C-4584-8A32-1A34A4FC0568}" destId="{05FCD524-AFD6-447B-9D6A-45D8D80675C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4C79B-C60F-4A20-9BD8-87A93DFE5CDA}" type="doc">
      <dgm:prSet loTypeId="urn:microsoft.com/office/officeart/2005/8/layout/bProcess2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DA0EF2E-DC50-4F86-8756-9878C18CC1B8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Mezclar </a:t>
          </a:r>
          <a:r>
            <a:rPr lang="es-MX" sz="1600" dirty="0" err="1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tensoactivos</a:t>
          </a:r>
          <a:endParaRPr lang="en-US" sz="16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CA88CF98-7392-4E13-80B0-2D4C80C0B7D4}" type="parTrans" cxnId="{66F544DE-E345-41FF-B48F-1E49B16E964F}">
      <dgm:prSet/>
      <dgm:spPr/>
      <dgm:t>
        <a:bodyPr/>
        <a:lstStyle/>
        <a:p>
          <a:endParaRPr lang="en-US" sz="16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2B373452-BC3D-478F-968D-9C31BCF6E76C}" type="sibTrans" cxnId="{66F544DE-E345-41FF-B48F-1E49B16E964F}">
      <dgm:prSet/>
      <dgm:spPr/>
      <dgm:t>
        <a:bodyPr/>
        <a:lstStyle/>
        <a:p>
          <a:endParaRPr lang="en-US" sz="16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886DD0D3-CB1A-4BB2-AD71-5DAA05C7CED5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Agregar polvos</a:t>
          </a:r>
          <a:endParaRPr lang="en-US" sz="16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6E163880-3D3B-4E37-BD98-D702B6424012}" type="parTrans" cxnId="{F99FB590-AE28-4E60-BDF6-70AAE3296045}">
      <dgm:prSet/>
      <dgm:spPr/>
      <dgm:t>
        <a:bodyPr/>
        <a:lstStyle/>
        <a:p>
          <a:endParaRPr lang="en-US" sz="16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37274390-08AE-4533-90A6-593FBACE7A79}" type="sibTrans" cxnId="{F99FB590-AE28-4E60-BDF6-70AAE3296045}">
      <dgm:prSet/>
      <dgm:spPr/>
      <dgm:t>
        <a:bodyPr/>
        <a:lstStyle/>
        <a:p>
          <a:endParaRPr lang="en-US" sz="16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E5E86005-E797-4D30-B1B8-4AB34428F775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Agregar líquidos</a:t>
          </a:r>
          <a:endParaRPr lang="en-US" sz="16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5963894C-051C-49CC-ABD1-B6584FFD9A50}" type="parTrans" cxnId="{E203E35B-74D6-4441-BE41-ACF1E1861854}">
      <dgm:prSet/>
      <dgm:spPr/>
      <dgm:t>
        <a:bodyPr/>
        <a:lstStyle/>
        <a:p>
          <a:endParaRPr lang="en-US" sz="16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163C7D9E-458E-49C4-9657-5586F0F83E55}" type="sibTrans" cxnId="{E203E35B-74D6-4441-BE41-ACF1E1861854}">
      <dgm:prSet/>
      <dgm:spPr/>
      <dgm:t>
        <a:bodyPr/>
        <a:lstStyle/>
        <a:p>
          <a:endParaRPr lang="en-US" sz="16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4F884307-E289-4A43-9D29-E3C0CE9C2B68}">
      <dgm:prSet phldrT="[Texto]" custT="1"/>
      <dgm:spPr/>
      <dgm:t>
        <a:bodyPr/>
        <a:lstStyle/>
        <a:p>
          <a:r>
            <a:rPr lang="es-MX" sz="11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Agregar ingredientes sensibles a la temperatura</a:t>
          </a:r>
          <a:endParaRPr lang="en-US" sz="11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279CD768-6120-43C3-817B-412341C9A396}" type="parTrans" cxnId="{195B1D5E-60BD-4CBA-8627-53EC2B8C12D0}">
      <dgm:prSet/>
      <dgm:spPr/>
      <dgm:t>
        <a:bodyPr/>
        <a:lstStyle/>
        <a:p>
          <a:endParaRPr lang="en-US" sz="16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A2B3C8E7-0E1C-4B91-A580-168E368946F8}" type="sibTrans" cxnId="{195B1D5E-60BD-4CBA-8627-53EC2B8C12D0}">
      <dgm:prSet/>
      <dgm:spPr/>
      <dgm:t>
        <a:bodyPr/>
        <a:lstStyle/>
        <a:p>
          <a:endParaRPr lang="en-US" sz="16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9A586388-24E6-40C9-BC54-5FECB445D8E1}">
      <dgm:prSet phldrT="[Texto]" custT="1"/>
      <dgm:spPr/>
      <dgm:t>
        <a:bodyPr/>
        <a:lstStyle/>
        <a:p>
          <a:r>
            <a:rPr lang="es-MX" sz="16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Compactar</a:t>
          </a:r>
          <a:endParaRPr lang="en-US" sz="16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5D4B2BFF-14DE-4C0F-B1F9-11004C7E9E31}" type="parTrans" cxnId="{14FF7C16-0237-4A58-9D78-E264A5F21B8C}">
      <dgm:prSet/>
      <dgm:spPr/>
      <dgm:t>
        <a:bodyPr/>
        <a:lstStyle/>
        <a:p>
          <a:endParaRPr lang="en-US" sz="16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51C75E30-5FD5-4663-BFFA-8289B11D48D9}" type="sibTrans" cxnId="{14FF7C16-0237-4A58-9D78-E264A5F21B8C}">
      <dgm:prSet/>
      <dgm:spPr/>
      <dgm:t>
        <a:bodyPr/>
        <a:lstStyle/>
        <a:p>
          <a:endParaRPr lang="en-US" sz="160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FB3DB737-3A63-46B2-A2C6-C69352E6E1E3}" type="pres">
      <dgm:prSet presAssocID="{BF14C79B-C60F-4A20-9BD8-87A93DFE5CDA}" presName="diagram" presStyleCnt="0">
        <dgm:presLayoutVars>
          <dgm:dir/>
          <dgm:resizeHandles/>
        </dgm:presLayoutVars>
      </dgm:prSet>
      <dgm:spPr/>
    </dgm:pt>
    <dgm:pt modelId="{40E8FAFB-C432-4994-8615-A869BEEDA643}" type="pres">
      <dgm:prSet presAssocID="{7DA0EF2E-DC50-4F86-8756-9878C18CC1B8}" presName="firstNode" presStyleLbl="node1" presStyleIdx="0" presStyleCnt="5">
        <dgm:presLayoutVars>
          <dgm:bulletEnabled val="1"/>
        </dgm:presLayoutVars>
      </dgm:prSet>
      <dgm:spPr/>
    </dgm:pt>
    <dgm:pt modelId="{AFBC975D-2DC5-43A2-8E37-32EEDAB6C920}" type="pres">
      <dgm:prSet presAssocID="{2B373452-BC3D-478F-968D-9C31BCF6E76C}" presName="sibTrans" presStyleLbl="sibTrans2D1" presStyleIdx="0" presStyleCnt="4"/>
      <dgm:spPr/>
    </dgm:pt>
    <dgm:pt modelId="{094573F4-112C-4CC5-9F0A-5FED87A3140F}" type="pres">
      <dgm:prSet presAssocID="{886DD0D3-CB1A-4BB2-AD71-5DAA05C7CED5}" presName="middleNode" presStyleCnt="0"/>
      <dgm:spPr/>
    </dgm:pt>
    <dgm:pt modelId="{0F9C6A4D-3954-4774-8784-6110FE3C92A5}" type="pres">
      <dgm:prSet presAssocID="{886DD0D3-CB1A-4BB2-AD71-5DAA05C7CED5}" presName="padding" presStyleLbl="node1" presStyleIdx="0" presStyleCnt="5"/>
      <dgm:spPr/>
    </dgm:pt>
    <dgm:pt modelId="{B6D48057-9661-45C1-BC8E-DA624FDE44D3}" type="pres">
      <dgm:prSet presAssocID="{886DD0D3-CB1A-4BB2-AD71-5DAA05C7CED5}" presName="shape" presStyleLbl="node1" presStyleIdx="1" presStyleCnt="5">
        <dgm:presLayoutVars>
          <dgm:bulletEnabled val="1"/>
        </dgm:presLayoutVars>
      </dgm:prSet>
      <dgm:spPr/>
    </dgm:pt>
    <dgm:pt modelId="{520B2F4E-C738-40F3-9216-EF79B3A4780E}" type="pres">
      <dgm:prSet presAssocID="{37274390-08AE-4533-90A6-593FBACE7A79}" presName="sibTrans" presStyleLbl="sibTrans2D1" presStyleIdx="1" presStyleCnt="4"/>
      <dgm:spPr/>
    </dgm:pt>
    <dgm:pt modelId="{A7F41F19-4834-45D5-A0C9-EB96B06B7DE0}" type="pres">
      <dgm:prSet presAssocID="{E5E86005-E797-4D30-B1B8-4AB34428F775}" presName="middleNode" presStyleCnt="0"/>
      <dgm:spPr/>
    </dgm:pt>
    <dgm:pt modelId="{91C962DB-C803-4C93-910D-2AAA30A7BE24}" type="pres">
      <dgm:prSet presAssocID="{E5E86005-E797-4D30-B1B8-4AB34428F775}" presName="padding" presStyleLbl="node1" presStyleIdx="1" presStyleCnt="5"/>
      <dgm:spPr/>
    </dgm:pt>
    <dgm:pt modelId="{B47D3E71-DF92-4095-AFC1-394C6D5F7FE7}" type="pres">
      <dgm:prSet presAssocID="{E5E86005-E797-4D30-B1B8-4AB34428F775}" presName="shape" presStyleLbl="node1" presStyleIdx="2" presStyleCnt="5">
        <dgm:presLayoutVars>
          <dgm:bulletEnabled val="1"/>
        </dgm:presLayoutVars>
      </dgm:prSet>
      <dgm:spPr/>
    </dgm:pt>
    <dgm:pt modelId="{86CC6048-D2C0-4BE7-A118-A9976CACA469}" type="pres">
      <dgm:prSet presAssocID="{163C7D9E-458E-49C4-9657-5586F0F83E55}" presName="sibTrans" presStyleLbl="sibTrans2D1" presStyleIdx="2" presStyleCnt="4"/>
      <dgm:spPr/>
    </dgm:pt>
    <dgm:pt modelId="{94FC8B7E-6129-4482-A11C-35C3725F6C49}" type="pres">
      <dgm:prSet presAssocID="{4F884307-E289-4A43-9D29-E3C0CE9C2B68}" presName="middleNode" presStyleCnt="0"/>
      <dgm:spPr/>
    </dgm:pt>
    <dgm:pt modelId="{2A8233D4-E380-486D-BAA1-A41724755C74}" type="pres">
      <dgm:prSet presAssocID="{4F884307-E289-4A43-9D29-E3C0CE9C2B68}" presName="padding" presStyleLbl="node1" presStyleIdx="2" presStyleCnt="5"/>
      <dgm:spPr/>
    </dgm:pt>
    <dgm:pt modelId="{1BEAAB30-8FA1-4AD7-99EE-1F230E4CEA1E}" type="pres">
      <dgm:prSet presAssocID="{4F884307-E289-4A43-9D29-E3C0CE9C2B68}" presName="shape" presStyleLbl="node1" presStyleIdx="3" presStyleCnt="5">
        <dgm:presLayoutVars>
          <dgm:bulletEnabled val="1"/>
        </dgm:presLayoutVars>
      </dgm:prSet>
      <dgm:spPr/>
    </dgm:pt>
    <dgm:pt modelId="{28E27635-6916-45F7-9CA5-A23812454F6B}" type="pres">
      <dgm:prSet presAssocID="{A2B3C8E7-0E1C-4B91-A580-168E368946F8}" presName="sibTrans" presStyleLbl="sibTrans2D1" presStyleIdx="3" presStyleCnt="4"/>
      <dgm:spPr/>
    </dgm:pt>
    <dgm:pt modelId="{656EBAFE-1C6B-4850-9A65-7B2239CF82FA}" type="pres">
      <dgm:prSet presAssocID="{9A586388-24E6-40C9-BC54-5FECB445D8E1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14FF7C16-0237-4A58-9D78-E264A5F21B8C}" srcId="{BF14C79B-C60F-4A20-9BD8-87A93DFE5CDA}" destId="{9A586388-24E6-40C9-BC54-5FECB445D8E1}" srcOrd="4" destOrd="0" parTransId="{5D4B2BFF-14DE-4C0F-B1F9-11004C7E9E31}" sibTransId="{51C75E30-5FD5-4663-BFFA-8289B11D48D9}"/>
    <dgm:cxn modelId="{407154D4-91BE-43A3-BED5-8F25DD0FB423}" type="presOf" srcId="{37274390-08AE-4533-90A6-593FBACE7A79}" destId="{520B2F4E-C738-40F3-9216-EF79B3A4780E}" srcOrd="0" destOrd="0" presId="urn:microsoft.com/office/officeart/2005/8/layout/bProcess2"/>
    <dgm:cxn modelId="{190ACFC8-7356-4F93-B836-2A017FCFE6CF}" type="presOf" srcId="{A2B3C8E7-0E1C-4B91-A580-168E368946F8}" destId="{28E27635-6916-45F7-9CA5-A23812454F6B}" srcOrd="0" destOrd="0" presId="urn:microsoft.com/office/officeart/2005/8/layout/bProcess2"/>
    <dgm:cxn modelId="{A42738CF-DD66-4232-B3A7-612FE680A2C8}" type="presOf" srcId="{9A586388-24E6-40C9-BC54-5FECB445D8E1}" destId="{656EBAFE-1C6B-4850-9A65-7B2239CF82FA}" srcOrd="0" destOrd="0" presId="urn:microsoft.com/office/officeart/2005/8/layout/bProcess2"/>
    <dgm:cxn modelId="{195B1D5E-60BD-4CBA-8627-53EC2B8C12D0}" srcId="{BF14C79B-C60F-4A20-9BD8-87A93DFE5CDA}" destId="{4F884307-E289-4A43-9D29-E3C0CE9C2B68}" srcOrd="3" destOrd="0" parTransId="{279CD768-6120-43C3-817B-412341C9A396}" sibTransId="{A2B3C8E7-0E1C-4B91-A580-168E368946F8}"/>
    <dgm:cxn modelId="{597272AA-2469-4752-8E78-6DE859ED2235}" type="presOf" srcId="{4F884307-E289-4A43-9D29-E3C0CE9C2B68}" destId="{1BEAAB30-8FA1-4AD7-99EE-1F230E4CEA1E}" srcOrd="0" destOrd="0" presId="urn:microsoft.com/office/officeart/2005/8/layout/bProcess2"/>
    <dgm:cxn modelId="{7B9AF8BE-8BC7-4A6C-AF00-5014D23A7EE6}" type="presOf" srcId="{2B373452-BC3D-478F-968D-9C31BCF6E76C}" destId="{AFBC975D-2DC5-43A2-8E37-32EEDAB6C920}" srcOrd="0" destOrd="0" presId="urn:microsoft.com/office/officeart/2005/8/layout/bProcess2"/>
    <dgm:cxn modelId="{66F544DE-E345-41FF-B48F-1E49B16E964F}" srcId="{BF14C79B-C60F-4A20-9BD8-87A93DFE5CDA}" destId="{7DA0EF2E-DC50-4F86-8756-9878C18CC1B8}" srcOrd="0" destOrd="0" parTransId="{CA88CF98-7392-4E13-80B0-2D4C80C0B7D4}" sibTransId="{2B373452-BC3D-478F-968D-9C31BCF6E76C}"/>
    <dgm:cxn modelId="{90E24302-3BD3-4AD2-A348-9DB149BA3B02}" type="presOf" srcId="{886DD0D3-CB1A-4BB2-AD71-5DAA05C7CED5}" destId="{B6D48057-9661-45C1-BC8E-DA624FDE44D3}" srcOrd="0" destOrd="0" presId="urn:microsoft.com/office/officeart/2005/8/layout/bProcess2"/>
    <dgm:cxn modelId="{F99FB590-AE28-4E60-BDF6-70AAE3296045}" srcId="{BF14C79B-C60F-4A20-9BD8-87A93DFE5CDA}" destId="{886DD0D3-CB1A-4BB2-AD71-5DAA05C7CED5}" srcOrd="1" destOrd="0" parTransId="{6E163880-3D3B-4E37-BD98-D702B6424012}" sibTransId="{37274390-08AE-4533-90A6-593FBACE7A79}"/>
    <dgm:cxn modelId="{66713504-8850-46CD-89D5-469610CBF683}" type="presOf" srcId="{E5E86005-E797-4D30-B1B8-4AB34428F775}" destId="{B47D3E71-DF92-4095-AFC1-394C6D5F7FE7}" srcOrd="0" destOrd="0" presId="urn:microsoft.com/office/officeart/2005/8/layout/bProcess2"/>
    <dgm:cxn modelId="{0D070D10-7FA5-460F-B213-CA415506B514}" type="presOf" srcId="{BF14C79B-C60F-4A20-9BD8-87A93DFE5CDA}" destId="{FB3DB737-3A63-46B2-A2C6-C69352E6E1E3}" srcOrd="0" destOrd="0" presId="urn:microsoft.com/office/officeart/2005/8/layout/bProcess2"/>
    <dgm:cxn modelId="{36BB6FCA-22AB-410B-BB06-9C112B984978}" type="presOf" srcId="{163C7D9E-458E-49C4-9657-5586F0F83E55}" destId="{86CC6048-D2C0-4BE7-A118-A9976CACA469}" srcOrd="0" destOrd="0" presId="urn:microsoft.com/office/officeart/2005/8/layout/bProcess2"/>
    <dgm:cxn modelId="{E203E35B-74D6-4441-BE41-ACF1E1861854}" srcId="{BF14C79B-C60F-4A20-9BD8-87A93DFE5CDA}" destId="{E5E86005-E797-4D30-B1B8-4AB34428F775}" srcOrd="2" destOrd="0" parTransId="{5963894C-051C-49CC-ABD1-B6584FFD9A50}" sibTransId="{163C7D9E-458E-49C4-9657-5586F0F83E55}"/>
    <dgm:cxn modelId="{6DEBA030-A50B-4A7B-B53E-D77DAC780F18}" type="presOf" srcId="{7DA0EF2E-DC50-4F86-8756-9878C18CC1B8}" destId="{40E8FAFB-C432-4994-8615-A869BEEDA643}" srcOrd="0" destOrd="0" presId="urn:microsoft.com/office/officeart/2005/8/layout/bProcess2"/>
    <dgm:cxn modelId="{2252F3B7-8E83-4C63-9CA2-B4989557B82D}" type="presParOf" srcId="{FB3DB737-3A63-46B2-A2C6-C69352E6E1E3}" destId="{40E8FAFB-C432-4994-8615-A869BEEDA643}" srcOrd="0" destOrd="0" presId="urn:microsoft.com/office/officeart/2005/8/layout/bProcess2"/>
    <dgm:cxn modelId="{83B067E4-4392-4B90-B55A-00F5F24C2363}" type="presParOf" srcId="{FB3DB737-3A63-46B2-A2C6-C69352E6E1E3}" destId="{AFBC975D-2DC5-43A2-8E37-32EEDAB6C920}" srcOrd="1" destOrd="0" presId="urn:microsoft.com/office/officeart/2005/8/layout/bProcess2"/>
    <dgm:cxn modelId="{C8AF865E-E382-42F8-94F6-E1077DA8A6D7}" type="presParOf" srcId="{FB3DB737-3A63-46B2-A2C6-C69352E6E1E3}" destId="{094573F4-112C-4CC5-9F0A-5FED87A3140F}" srcOrd="2" destOrd="0" presId="urn:microsoft.com/office/officeart/2005/8/layout/bProcess2"/>
    <dgm:cxn modelId="{1F293046-2145-4589-AF4F-68B433D79F54}" type="presParOf" srcId="{094573F4-112C-4CC5-9F0A-5FED87A3140F}" destId="{0F9C6A4D-3954-4774-8784-6110FE3C92A5}" srcOrd="0" destOrd="0" presId="urn:microsoft.com/office/officeart/2005/8/layout/bProcess2"/>
    <dgm:cxn modelId="{CBFCD11B-2078-4784-BDA8-DF9C1CFD1EBE}" type="presParOf" srcId="{094573F4-112C-4CC5-9F0A-5FED87A3140F}" destId="{B6D48057-9661-45C1-BC8E-DA624FDE44D3}" srcOrd="1" destOrd="0" presId="urn:microsoft.com/office/officeart/2005/8/layout/bProcess2"/>
    <dgm:cxn modelId="{5C3EBFB0-6614-46D5-BD5E-FC7B08697D0F}" type="presParOf" srcId="{FB3DB737-3A63-46B2-A2C6-C69352E6E1E3}" destId="{520B2F4E-C738-40F3-9216-EF79B3A4780E}" srcOrd="3" destOrd="0" presId="urn:microsoft.com/office/officeart/2005/8/layout/bProcess2"/>
    <dgm:cxn modelId="{CCD9504E-700B-45EA-909C-61317D561914}" type="presParOf" srcId="{FB3DB737-3A63-46B2-A2C6-C69352E6E1E3}" destId="{A7F41F19-4834-45D5-A0C9-EB96B06B7DE0}" srcOrd="4" destOrd="0" presId="urn:microsoft.com/office/officeart/2005/8/layout/bProcess2"/>
    <dgm:cxn modelId="{E5D80F46-E6D5-40C4-A3AB-0DA91FDA345F}" type="presParOf" srcId="{A7F41F19-4834-45D5-A0C9-EB96B06B7DE0}" destId="{91C962DB-C803-4C93-910D-2AAA30A7BE24}" srcOrd="0" destOrd="0" presId="urn:microsoft.com/office/officeart/2005/8/layout/bProcess2"/>
    <dgm:cxn modelId="{A3337227-1E9A-4D7D-B13B-7381FD79E732}" type="presParOf" srcId="{A7F41F19-4834-45D5-A0C9-EB96B06B7DE0}" destId="{B47D3E71-DF92-4095-AFC1-394C6D5F7FE7}" srcOrd="1" destOrd="0" presId="urn:microsoft.com/office/officeart/2005/8/layout/bProcess2"/>
    <dgm:cxn modelId="{6D38F2D2-0419-4AB8-8BD1-C6993201E1EB}" type="presParOf" srcId="{FB3DB737-3A63-46B2-A2C6-C69352E6E1E3}" destId="{86CC6048-D2C0-4BE7-A118-A9976CACA469}" srcOrd="5" destOrd="0" presId="urn:microsoft.com/office/officeart/2005/8/layout/bProcess2"/>
    <dgm:cxn modelId="{99CAA568-B97F-42EA-A79B-F69198E2511E}" type="presParOf" srcId="{FB3DB737-3A63-46B2-A2C6-C69352E6E1E3}" destId="{94FC8B7E-6129-4482-A11C-35C3725F6C49}" srcOrd="6" destOrd="0" presId="urn:microsoft.com/office/officeart/2005/8/layout/bProcess2"/>
    <dgm:cxn modelId="{FB86479B-9B68-4148-8761-F46DAB191ECD}" type="presParOf" srcId="{94FC8B7E-6129-4482-A11C-35C3725F6C49}" destId="{2A8233D4-E380-486D-BAA1-A41724755C74}" srcOrd="0" destOrd="0" presId="urn:microsoft.com/office/officeart/2005/8/layout/bProcess2"/>
    <dgm:cxn modelId="{ECC27B8C-73D2-47E9-BE4F-9DA4C94174CB}" type="presParOf" srcId="{94FC8B7E-6129-4482-A11C-35C3725F6C49}" destId="{1BEAAB30-8FA1-4AD7-99EE-1F230E4CEA1E}" srcOrd="1" destOrd="0" presId="urn:microsoft.com/office/officeart/2005/8/layout/bProcess2"/>
    <dgm:cxn modelId="{CE58A0D7-E26E-4DCF-B828-DECF1958BA2C}" type="presParOf" srcId="{FB3DB737-3A63-46B2-A2C6-C69352E6E1E3}" destId="{28E27635-6916-45F7-9CA5-A23812454F6B}" srcOrd="7" destOrd="0" presId="urn:microsoft.com/office/officeart/2005/8/layout/bProcess2"/>
    <dgm:cxn modelId="{4017D03A-55FD-4E3A-BA99-FA2BFD356261}" type="presParOf" srcId="{FB3DB737-3A63-46B2-A2C6-C69352E6E1E3}" destId="{656EBAFE-1C6B-4850-9A65-7B2239CF82FA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BA7A9C-2109-4ED4-9242-0DDB0DD38D4F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EE665B3-F32B-4A96-9AFE-81460805140E}">
      <dgm:prSet phldrT="[Texto]" custT="1"/>
      <dgm:spPr/>
      <dgm:t>
        <a:bodyPr/>
        <a:lstStyle/>
        <a:p>
          <a:r>
            <a:rPr lang="es-MX" sz="1400" b="0" dirty="0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Natural</a:t>
          </a:r>
          <a:endParaRPr lang="en-US" sz="1400" b="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71C7ABAA-1022-4067-88B6-7EC53C4A9AE0}" type="parTrans" cxnId="{37ED6827-93CC-430C-A6EC-D2017E6B96F3}">
      <dgm:prSet/>
      <dgm:spPr/>
      <dgm:t>
        <a:bodyPr/>
        <a:lstStyle/>
        <a:p>
          <a:endParaRPr lang="en-US" sz="1400" b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3AD02F69-5BE6-4461-8335-E7892C5B12EA}" type="sibTrans" cxnId="{37ED6827-93CC-430C-A6EC-D2017E6B96F3}">
      <dgm:prSet/>
      <dgm:spPr/>
      <dgm:t>
        <a:bodyPr/>
        <a:lstStyle/>
        <a:p>
          <a:endParaRPr lang="en-US" sz="1400" b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FEF9D6AE-F955-430E-82DE-2D52121BF782}">
      <dgm:prSet phldrT="[Texto]" custT="1"/>
      <dgm:spPr/>
      <dgm:t>
        <a:bodyPr/>
        <a:lstStyle/>
        <a:p>
          <a:r>
            <a:rPr lang="es-MX" sz="1400" b="0" dirty="0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Tendencia</a:t>
          </a:r>
          <a:endParaRPr lang="en-US" sz="1400" b="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849425E0-4059-44EA-9AF1-B10A1120496B}" type="parTrans" cxnId="{5CE8A16E-875B-484D-80CB-5DAA575DA88A}">
      <dgm:prSet/>
      <dgm:spPr/>
      <dgm:t>
        <a:bodyPr/>
        <a:lstStyle/>
        <a:p>
          <a:endParaRPr lang="en-US" sz="1400" b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3C7C1C74-E01F-4A17-95FE-72FF65752457}" type="sibTrans" cxnId="{5CE8A16E-875B-484D-80CB-5DAA575DA88A}">
      <dgm:prSet/>
      <dgm:spPr/>
      <dgm:t>
        <a:bodyPr/>
        <a:lstStyle/>
        <a:p>
          <a:endParaRPr lang="en-US" sz="1400" b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95C1EE5D-342D-40D5-9BB5-089F624ECA14}">
      <dgm:prSet phldrT="[Texto]" custT="1"/>
      <dgm:spPr/>
      <dgm:t>
        <a:bodyPr/>
        <a:lstStyle/>
        <a:p>
          <a:r>
            <a:rPr lang="es-MX" sz="1400" b="0" dirty="0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Comodidad</a:t>
          </a:r>
          <a:endParaRPr lang="en-US" sz="1400" b="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7E93A023-04AB-441D-A803-6F511391842B}" type="parTrans" cxnId="{34821ABA-1102-48B6-9E6D-F52BB4214481}">
      <dgm:prSet/>
      <dgm:spPr/>
      <dgm:t>
        <a:bodyPr/>
        <a:lstStyle/>
        <a:p>
          <a:endParaRPr lang="en-US" sz="1400" b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AE5C537C-A90E-4F45-8769-2F812C7FD5C0}" type="sibTrans" cxnId="{34821ABA-1102-48B6-9E6D-F52BB4214481}">
      <dgm:prSet/>
      <dgm:spPr/>
      <dgm:t>
        <a:bodyPr/>
        <a:lstStyle/>
        <a:p>
          <a:endParaRPr lang="en-US" sz="1400" b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8F7835A0-259B-4A88-90B0-CEEE49534424}">
      <dgm:prSet phldrT="[Texto]" custT="1"/>
      <dgm:spPr/>
      <dgm:t>
        <a:bodyPr/>
        <a:lstStyle/>
        <a:p>
          <a:r>
            <a:rPr lang="es-MX" sz="1400" b="0" dirty="0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Menor irritabilidad</a:t>
          </a:r>
          <a:endParaRPr lang="en-US" sz="1400" b="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4E19970F-11D4-47C5-BEE6-128378284066}" type="parTrans" cxnId="{F8BDC306-FBF9-48BD-B908-DAD4196030A8}">
      <dgm:prSet/>
      <dgm:spPr/>
      <dgm:t>
        <a:bodyPr/>
        <a:lstStyle/>
        <a:p>
          <a:endParaRPr lang="en-US" sz="1400" b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CDD928F2-74F9-47D0-9085-AC31F2CE6E7F}" type="sibTrans" cxnId="{F8BDC306-FBF9-48BD-B908-DAD4196030A8}">
      <dgm:prSet/>
      <dgm:spPr/>
      <dgm:t>
        <a:bodyPr/>
        <a:lstStyle/>
        <a:p>
          <a:endParaRPr lang="en-US" sz="1400" b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4F2ECFA3-0D8C-4662-B908-F45C5B73F684}">
      <dgm:prSet phldrT="[Texto]" custT="1"/>
      <dgm:spPr/>
      <dgm:t>
        <a:bodyPr/>
        <a:lstStyle/>
        <a:p>
          <a:r>
            <a:rPr lang="es-MX" sz="1400" b="0" dirty="0" err="1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Ecofriendly</a:t>
          </a:r>
          <a:endParaRPr lang="en-US" sz="1400" b="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67991187-6491-4B6E-93CB-08445F7F5E00}" type="parTrans" cxnId="{5E7774AC-FB15-4360-AAB1-225F4589D7D4}">
      <dgm:prSet/>
      <dgm:spPr/>
      <dgm:t>
        <a:bodyPr/>
        <a:lstStyle/>
        <a:p>
          <a:endParaRPr lang="en-US" sz="1400" b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F39901DB-3DD2-437F-9EDA-01A70FF3881E}" type="sibTrans" cxnId="{5E7774AC-FB15-4360-AAB1-225F4589D7D4}">
      <dgm:prSet/>
      <dgm:spPr/>
      <dgm:t>
        <a:bodyPr/>
        <a:lstStyle/>
        <a:p>
          <a:endParaRPr lang="en-US" sz="1400" b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CFD58CBE-6431-4B72-8EF0-83EE0C605355}">
      <dgm:prSet phldrT="[Texto]" custT="1"/>
      <dgm:spPr/>
      <dgm:t>
        <a:bodyPr/>
        <a:lstStyle/>
        <a:p>
          <a:r>
            <a:rPr lang="es-MX" sz="1400" b="0" dirty="0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Libre de ingredientes estigmatizados</a:t>
          </a:r>
          <a:endParaRPr lang="en-US" sz="1400" b="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gm:t>
    </dgm:pt>
    <dgm:pt modelId="{7D40F389-3B2F-49DA-A935-E9C2DF9BD946}" type="parTrans" cxnId="{F5D16C0F-765A-4B5F-BB99-27C05BD12638}">
      <dgm:prSet/>
      <dgm:spPr/>
      <dgm:t>
        <a:bodyPr/>
        <a:lstStyle/>
        <a:p>
          <a:endParaRPr lang="en-US" sz="1400" b="0">
            <a:latin typeface="DIN" panose="02000504040000020003" pitchFamily="2" charset="0"/>
          </a:endParaRPr>
        </a:p>
      </dgm:t>
    </dgm:pt>
    <dgm:pt modelId="{623C4A10-41D0-49EB-86F6-F259E6A88FB6}" type="sibTrans" cxnId="{F5D16C0F-765A-4B5F-BB99-27C05BD12638}">
      <dgm:prSet/>
      <dgm:spPr/>
      <dgm:t>
        <a:bodyPr/>
        <a:lstStyle/>
        <a:p>
          <a:endParaRPr lang="en-US" sz="1400" b="0">
            <a:latin typeface="DIN" panose="02000504040000020003" pitchFamily="2" charset="0"/>
          </a:endParaRPr>
        </a:p>
      </dgm:t>
    </dgm:pt>
    <dgm:pt modelId="{2A3E8A7D-FEDF-4089-AF01-13E7C2250338}" type="pres">
      <dgm:prSet presAssocID="{5FBA7A9C-2109-4ED4-9242-0DDB0DD38D4F}" presName="Name0" presStyleCnt="0">
        <dgm:presLayoutVars>
          <dgm:chMax val="7"/>
          <dgm:dir/>
          <dgm:resizeHandles val="exact"/>
        </dgm:presLayoutVars>
      </dgm:prSet>
      <dgm:spPr/>
    </dgm:pt>
    <dgm:pt modelId="{48CF10D0-D108-40BF-BD86-AA0D56896191}" type="pres">
      <dgm:prSet presAssocID="{5FBA7A9C-2109-4ED4-9242-0DDB0DD38D4F}" presName="ellipse1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16A01-8AC8-4E88-A5F3-560225B8B5BB}" type="pres">
      <dgm:prSet presAssocID="{5FBA7A9C-2109-4ED4-9242-0DDB0DD38D4F}" presName="ellipse2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29DAB-929D-4F60-AE4E-C0E1B319A0CE}" type="pres">
      <dgm:prSet presAssocID="{5FBA7A9C-2109-4ED4-9242-0DDB0DD38D4F}" presName="ellipse3" presStyleLbl="vennNode1" presStyleIdx="2" presStyleCnt="6">
        <dgm:presLayoutVars>
          <dgm:bulletEnabled val="1"/>
        </dgm:presLayoutVars>
      </dgm:prSet>
      <dgm:spPr/>
    </dgm:pt>
    <dgm:pt modelId="{E04B6FE1-9437-4F31-A1BD-DCF04580F840}" type="pres">
      <dgm:prSet presAssocID="{5FBA7A9C-2109-4ED4-9242-0DDB0DD38D4F}" presName="ellipse4" presStyleLbl="vennNode1" presStyleIdx="3" presStyleCnt="6">
        <dgm:presLayoutVars>
          <dgm:bulletEnabled val="1"/>
        </dgm:presLayoutVars>
      </dgm:prSet>
      <dgm:spPr/>
    </dgm:pt>
    <dgm:pt modelId="{26BE4A49-6433-402C-9F2D-A185B4AC305D}" type="pres">
      <dgm:prSet presAssocID="{5FBA7A9C-2109-4ED4-9242-0DDB0DD38D4F}" presName="ellipse5" presStyleLbl="vennNode1" presStyleIdx="4" presStyleCnt="6">
        <dgm:presLayoutVars>
          <dgm:bulletEnabled val="1"/>
        </dgm:presLayoutVars>
      </dgm:prSet>
      <dgm:spPr/>
    </dgm:pt>
    <dgm:pt modelId="{0206E5D4-EFA8-489D-B366-489F16957EB1}" type="pres">
      <dgm:prSet presAssocID="{5FBA7A9C-2109-4ED4-9242-0DDB0DD38D4F}" presName="ellipse6" presStyleLbl="vennNode1" presStyleIdx="5" presStyleCnt="6">
        <dgm:presLayoutVars>
          <dgm:bulletEnabled val="1"/>
        </dgm:presLayoutVars>
      </dgm:prSet>
      <dgm:spPr/>
    </dgm:pt>
  </dgm:ptLst>
  <dgm:cxnLst>
    <dgm:cxn modelId="{5E7774AC-FB15-4360-AAB1-225F4589D7D4}" srcId="{5FBA7A9C-2109-4ED4-9242-0DDB0DD38D4F}" destId="{4F2ECFA3-0D8C-4662-B908-F45C5B73F684}" srcOrd="4" destOrd="0" parTransId="{67991187-6491-4B6E-93CB-08445F7F5E00}" sibTransId="{F39901DB-3DD2-437F-9EDA-01A70FF3881E}"/>
    <dgm:cxn modelId="{F5D16C0F-765A-4B5F-BB99-27C05BD12638}" srcId="{5FBA7A9C-2109-4ED4-9242-0DDB0DD38D4F}" destId="{CFD58CBE-6431-4B72-8EF0-83EE0C605355}" srcOrd="5" destOrd="0" parTransId="{7D40F389-3B2F-49DA-A935-E9C2DF9BD946}" sibTransId="{623C4A10-41D0-49EB-86F6-F259E6A88FB6}"/>
    <dgm:cxn modelId="{7FB97050-6864-4783-BB17-1CC84ADB610E}" type="presOf" srcId="{8F7835A0-259B-4A88-90B0-CEEE49534424}" destId="{E04B6FE1-9437-4F31-A1BD-DCF04580F840}" srcOrd="0" destOrd="0" presId="urn:microsoft.com/office/officeart/2005/8/layout/rings+Icon"/>
    <dgm:cxn modelId="{33CC750E-623F-46BC-9CC8-C3E63D32E068}" type="presOf" srcId="{FEF9D6AE-F955-430E-82DE-2D52121BF782}" destId="{6DF16A01-8AC8-4E88-A5F3-560225B8B5BB}" srcOrd="0" destOrd="0" presId="urn:microsoft.com/office/officeart/2005/8/layout/rings+Icon"/>
    <dgm:cxn modelId="{C8F9EB92-1CF3-4269-9739-F7F6313AD03F}" type="presOf" srcId="{5FBA7A9C-2109-4ED4-9242-0DDB0DD38D4F}" destId="{2A3E8A7D-FEDF-4089-AF01-13E7C2250338}" srcOrd="0" destOrd="0" presId="urn:microsoft.com/office/officeart/2005/8/layout/rings+Icon"/>
    <dgm:cxn modelId="{F8BDC306-FBF9-48BD-B908-DAD4196030A8}" srcId="{5FBA7A9C-2109-4ED4-9242-0DDB0DD38D4F}" destId="{8F7835A0-259B-4A88-90B0-CEEE49534424}" srcOrd="3" destOrd="0" parTransId="{4E19970F-11D4-47C5-BEE6-128378284066}" sibTransId="{CDD928F2-74F9-47D0-9085-AC31F2CE6E7F}"/>
    <dgm:cxn modelId="{5CE8A16E-875B-484D-80CB-5DAA575DA88A}" srcId="{5FBA7A9C-2109-4ED4-9242-0DDB0DD38D4F}" destId="{FEF9D6AE-F955-430E-82DE-2D52121BF782}" srcOrd="1" destOrd="0" parTransId="{849425E0-4059-44EA-9AF1-B10A1120496B}" sibTransId="{3C7C1C74-E01F-4A17-95FE-72FF65752457}"/>
    <dgm:cxn modelId="{34821ABA-1102-48B6-9E6D-F52BB4214481}" srcId="{5FBA7A9C-2109-4ED4-9242-0DDB0DD38D4F}" destId="{95C1EE5D-342D-40D5-9BB5-089F624ECA14}" srcOrd="2" destOrd="0" parTransId="{7E93A023-04AB-441D-A803-6F511391842B}" sibTransId="{AE5C537C-A90E-4F45-8769-2F812C7FD5C0}"/>
    <dgm:cxn modelId="{F9EBBD7E-C1DF-4394-BC21-43B46BC5A4EC}" type="presOf" srcId="{95C1EE5D-342D-40D5-9BB5-089F624ECA14}" destId="{EE429DAB-929D-4F60-AE4E-C0E1B319A0CE}" srcOrd="0" destOrd="0" presId="urn:microsoft.com/office/officeart/2005/8/layout/rings+Icon"/>
    <dgm:cxn modelId="{059F129F-2860-4F5C-9311-F05A1EA2D12F}" type="presOf" srcId="{3EE665B3-F32B-4A96-9AFE-81460805140E}" destId="{48CF10D0-D108-40BF-BD86-AA0D56896191}" srcOrd="0" destOrd="0" presId="urn:microsoft.com/office/officeart/2005/8/layout/rings+Icon"/>
    <dgm:cxn modelId="{E57767DD-02C8-4A19-9A5B-0157A003CAD1}" type="presOf" srcId="{CFD58CBE-6431-4B72-8EF0-83EE0C605355}" destId="{0206E5D4-EFA8-489D-B366-489F16957EB1}" srcOrd="0" destOrd="0" presId="urn:microsoft.com/office/officeart/2005/8/layout/rings+Icon"/>
    <dgm:cxn modelId="{AD95598F-1BA9-46A3-B87D-536C404A7C42}" type="presOf" srcId="{4F2ECFA3-0D8C-4662-B908-F45C5B73F684}" destId="{26BE4A49-6433-402C-9F2D-A185B4AC305D}" srcOrd="0" destOrd="0" presId="urn:microsoft.com/office/officeart/2005/8/layout/rings+Icon"/>
    <dgm:cxn modelId="{37ED6827-93CC-430C-A6EC-D2017E6B96F3}" srcId="{5FBA7A9C-2109-4ED4-9242-0DDB0DD38D4F}" destId="{3EE665B3-F32B-4A96-9AFE-81460805140E}" srcOrd="0" destOrd="0" parTransId="{71C7ABAA-1022-4067-88B6-7EC53C4A9AE0}" sibTransId="{3AD02F69-5BE6-4461-8335-E7892C5B12EA}"/>
    <dgm:cxn modelId="{E0592A79-EF05-4D5E-A36C-11EF78A85BB1}" type="presParOf" srcId="{2A3E8A7D-FEDF-4089-AF01-13E7C2250338}" destId="{48CF10D0-D108-40BF-BD86-AA0D56896191}" srcOrd="0" destOrd="0" presId="urn:microsoft.com/office/officeart/2005/8/layout/rings+Icon"/>
    <dgm:cxn modelId="{CF600A39-5FEF-4099-8B65-12B6B88F12BA}" type="presParOf" srcId="{2A3E8A7D-FEDF-4089-AF01-13E7C2250338}" destId="{6DF16A01-8AC8-4E88-A5F3-560225B8B5BB}" srcOrd="1" destOrd="0" presId="urn:microsoft.com/office/officeart/2005/8/layout/rings+Icon"/>
    <dgm:cxn modelId="{B7B37810-7013-4FBA-BAE5-184C9A489405}" type="presParOf" srcId="{2A3E8A7D-FEDF-4089-AF01-13E7C2250338}" destId="{EE429DAB-929D-4F60-AE4E-C0E1B319A0CE}" srcOrd="2" destOrd="0" presId="urn:microsoft.com/office/officeart/2005/8/layout/rings+Icon"/>
    <dgm:cxn modelId="{388278D6-FC1C-479B-89E5-365E0E5E2124}" type="presParOf" srcId="{2A3E8A7D-FEDF-4089-AF01-13E7C2250338}" destId="{E04B6FE1-9437-4F31-A1BD-DCF04580F840}" srcOrd="3" destOrd="0" presId="urn:microsoft.com/office/officeart/2005/8/layout/rings+Icon"/>
    <dgm:cxn modelId="{4C50FC32-DFC0-4355-A6C0-13631B09F0D0}" type="presParOf" srcId="{2A3E8A7D-FEDF-4089-AF01-13E7C2250338}" destId="{26BE4A49-6433-402C-9F2D-A185B4AC305D}" srcOrd="4" destOrd="0" presId="urn:microsoft.com/office/officeart/2005/8/layout/rings+Icon"/>
    <dgm:cxn modelId="{78C3A65E-187F-4016-AA49-6D7D6B61EB79}" type="presParOf" srcId="{2A3E8A7D-FEDF-4089-AF01-13E7C2250338}" destId="{0206E5D4-EFA8-489D-B366-489F16957EB1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0630E-02D3-4C61-9466-EBC6156CB788}">
      <dsp:nvSpPr>
        <dsp:cNvPr id="0" name=""/>
        <dsp:cNvSpPr/>
      </dsp:nvSpPr>
      <dsp:spPr>
        <a:xfrm>
          <a:off x="1580860" y="4057548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53E83-3521-4DC6-9118-F2EC1A8D8FF7}">
      <dsp:nvSpPr>
        <dsp:cNvPr id="0" name=""/>
        <dsp:cNvSpPr/>
      </dsp:nvSpPr>
      <dsp:spPr>
        <a:xfrm>
          <a:off x="1411943" y="4126197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3D36F-1247-42FE-B30B-92806E34FF84}">
      <dsp:nvSpPr>
        <dsp:cNvPr id="0" name=""/>
        <dsp:cNvSpPr/>
      </dsp:nvSpPr>
      <dsp:spPr>
        <a:xfrm>
          <a:off x="1239297" y="4182948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E04919-AD19-47C9-AA71-B5A01C0A06FB}">
      <dsp:nvSpPr>
        <dsp:cNvPr id="0" name=""/>
        <dsp:cNvSpPr/>
      </dsp:nvSpPr>
      <dsp:spPr>
        <a:xfrm>
          <a:off x="1063986" y="4226884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3A791-5CC9-4CC7-A321-5315DFB97041}">
      <dsp:nvSpPr>
        <dsp:cNvPr id="0" name=""/>
        <dsp:cNvSpPr/>
      </dsp:nvSpPr>
      <dsp:spPr>
        <a:xfrm>
          <a:off x="2502706" y="3393018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9ED49-9211-4DC0-9DB1-0CFC2690320A}">
      <dsp:nvSpPr>
        <dsp:cNvPr id="0" name=""/>
        <dsp:cNvSpPr/>
      </dsp:nvSpPr>
      <dsp:spPr>
        <a:xfrm>
          <a:off x="2368958" y="3528487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43622-F1FD-4DE8-B238-9C57509D48DE}">
      <dsp:nvSpPr>
        <dsp:cNvPr id="0" name=""/>
        <dsp:cNvSpPr/>
      </dsp:nvSpPr>
      <dsp:spPr>
        <a:xfrm>
          <a:off x="3056347" y="2569221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F1CB0-8141-439D-9371-712E27729FBF}">
      <dsp:nvSpPr>
        <dsp:cNvPr id="0" name=""/>
        <dsp:cNvSpPr/>
      </dsp:nvSpPr>
      <dsp:spPr>
        <a:xfrm>
          <a:off x="3353682" y="1565562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6368D-0CC8-4F97-9665-E741FDA0464D}">
      <dsp:nvSpPr>
        <dsp:cNvPr id="0" name=""/>
        <dsp:cNvSpPr/>
      </dsp:nvSpPr>
      <dsp:spPr>
        <a:xfrm>
          <a:off x="3205014" y="378380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BF1BB-6E2A-4BAD-A9CB-94288F0A1C0A}">
      <dsp:nvSpPr>
        <dsp:cNvPr id="0" name=""/>
        <dsp:cNvSpPr/>
      </dsp:nvSpPr>
      <dsp:spPr>
        <a:xfrm>
          <a:off x="3315849" y="292796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5C949-DB96-4448-B689-818C3CFE38EF}">
      <dsp:nvSpPr>
        <dsp:cNvPr id="0" name=""/>
        <dsp:cNvSpPr/>
      </dsp:nvSpPr>
      <dsp:spPr>
        <a:xfrm>
          <a:off x="3426684" y="206755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55CFE-431B-4313-8A48-DA9062C84F3A}">
      <dsp:nvSpPr>
        <dsp:cNvPr id="0" name=""/>
        <dsp:cNvSpPr/>
      </dsp:nvSpPr>
      <dsp:spPr>
        <a:xfrm>
          <a:off x="3538051" y="292796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7390D-6FE7-4146-A5F4-57E5FDC3758E}">
      <dsp:nvSpPr>
        <dsp:cNvPr id="0" name=""/>
        <dsp:cNvSpPr/>
      </dsp:nvSpPr>
      <dsp:spPr>
        <a:xfrm>
          <a:off x="3648886" y="378380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1E6B2-34CD-4057-B3A9-3F7FAAA2F002}">
      <dsp:nvSpPr>
        <dsp:cNvPr id="0" name=""/>
        <dsp:cNvSpPr/>
      </dsp:nvSpPr>
      <dsp:spPr>
        <a:xfrm>
          <a:off x="3426684" y="387991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5A763-29E2-40B2-909A-1E9BCCA5C443}">
      <dsp:nvSpPr>
        <dsp:cNvPr id="0" name=""/>
        <dsp:cNvSpPr/>
      </dsp:nvSpPr>
      <dsp:spPr>
        <a:xfrm>
          <a:off x="3426684" y="569226"/>
          <a:ext cx="76198" cy="761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21F8A-D7F2-4CC7-AB41-08CB556C0FD0}">
      <dsp:nvSpPr>
        <dsp:cNvPr id="0" name=""/>
        <dsp:cNvSpPr/>
      </dsp:nvSpPr>
      <dsp:spPr>
        <a:xfrm>
          <a:off x="640629" y="4372992"/>
          <a:ext cx="1641739" cy="4402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5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err="1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Tensoactivos</a:t>
          </a:r>
          <a:endParaRPr lang="en-US" sz="1400" kern="12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662121" y="4394484"/>
        <a:ext cx="1598755" cy="397289"/>
      </dsp:txXfrm>
    </dsp:sp>
    <dsp:sp modelId="{768FD5A7-5778-4108-A8F0-AFFA7F3AEC6E}">
      <dsp:nvSpPr>
        <dsp:cNvPr id="0" name=""/>
        <dsp:cNvSpPr/>
      </dsp:nvSpPr>
      <dsp:spPr>
        <a:xfrm>
          <a:off x="185301" y="3941643"/>
          <a:ext cx="761455" cy="7610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7C237-C6F4-4670-9B3E-2D094095F491}">
      <dsp:nvSpPr>
        <dsp:cNvPr id="0" name=""/>
        <dsp:cNvSpPr/>
      </dsp:nvSpPr>
      <dsp:spPr>
        <a:xfrm>
          <a:off x="2083079" y="3852627"/>
          <a:ext cx="1641739" cy="4402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5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Polvos</a:t>
          </a:r>
          <a:endParaRPr lang="en-US" sz="1400" kern="12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2104571" y="3874119"/>
        <a:ext cx="1598755" cy="397289"/>
      </dsp:txXfrm>
    </dsp:sp>
    <dsp:sp modelId="{8EEE5B2D-D208-4402-AB3D-09C8B98A9CB9}">
      <dsp:nvSpPr>
        <dsp:cNvPr id="0" name=""/>
        <dsp:cNvSpPr/>
      </dsp:nvSpPr>
      <dsp:spPr>
        <a:xfrm>
          <a:off x="1627751" y="3421278"/>
          <a:ext cx="761455" cy="7610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DE2B5-4002-46B7-A38D-6C325DEBA147}">
      <dsp:nvSpPr>
        <dsp:cNvPr id="0" name=""/>
        <dsp:cNvSpPr/>
      </dsp:nvSpPr>
      <dsp:spPr>
        <a:xfrm>
          <a:off x="2865317" y="3100684"/>
          <a:ext cx="1641739" cy="4402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5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Aceites</a:t>
          </a:r>
          <a:endParaRPr lang="en-US" sz="1400" kern="12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2886809" y="3122176"/>
        <a:ext cx="1598755" cy="397289"/>
      </dsp:txXfrm>
    </dsp:sp>
    <dsp:sp modelId="{CFF03620-8570-4354-85E4-DD93E284F4E7}">
      <dsp:nvSpPr>
        <dsp:cNvPr id="0" name=""/>
        <dsp:cNvSpPr/>
      </dsp:nvSpPr>
      <dsp:spPr>
        <a:xfrm>
          <a:off x="2409988" y="2669334"/>
          <a:ext cx="761455" cy="76109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36B81-B55B-4B2A-AFFC-BAEEBCB28B7F}">
      <dsp:nvSpPr>
        <dsp:cNvPr id="0" name=""/>
        <dsp:cNvSpPr/>
      </dsp:nvSpPr>
      <dsp:spPr>
        <a:xfrm>
          <a:off x="3274020" y="2134095"/>
          <a:ext cx="1641739" cy="4402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5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Líquidos</a:t>
          </a:r>
          <a:endParaRPr lang="en-US" sz="1400" kern="12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3295512" y="2155587"/>
        <a:ext cx="1598755" cy="397289"/>
      </dsp:txXfrm>
    </dsp:sp>
    <dsp:sp modelId="{F974A5CA-6812-46CF-A618-C2BAD2280BA9}">
      <dsp:nvSpPr>
        <dsp:cNvPr id="0" name=""/>
        <dsp:cNvSpPr/>
      </dsp:nvSpPr>
      <dsp:spPr>
        <a:xfrm>
          <a:off x="2818691" y="1702746"/>
          <a:ext cx="761455" cy="76109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050D6-0A42-4DA2-AFFA-E1CA07E7141B}">
      <dsp:nvSpPr>
        <dsp:cNvPr id="0" name=""/>
        <dsp:cNvSpPr/>
      </dsp:nvSpPr>
      <dsp:spPr>
        <a:xfrm>
          <a:off x="3501551" y="1150116"/>
          <a:ext cx="1641739" cy="4402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50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Aroma y Color</a:t>
          </a:r>
          <a:endParaRPr lang="en-US" sz="1400" kern="12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3523043" y="1171608"/>
        <a:ext cx="1598755" cy="397289"/>
      </dsp:txXfrm>
    </dsp:sp>
    <dsp:sp modelId="{05FCD524-AFD6-447B-9D6A-45D8D80675C4}">
      <dsp:nvSpPr>
        <dsp:cNvPr id="0" name=""/>
        <dsp:cNvSpPr/>
      </dsp:nvSpPr>
      <dsp:spPr>
        <a:xfrm>
          <a:off x="3046222" y="718767"/>
          <a:ext cx="761455" cy="76109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8FAFB-C432-4994-8615-A869BEEDA643}">
      <dsp:nvSpPr>
        <dsp:cNvPr id="0" name=""/>
        <dsp:cNvSpPr/>
      </dsp:nvSpPr>
      <dsp:spPr>
        <a:xfrm>
          <a:off x="446080" y="378"/>
          <a:ext cx="1729039" cy="1729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Mezclar </a:t>
          </a:r>
          <a:r>
            <a:rPr lang="es-MX" sz="1600" kern="1200" dirty="0" err="1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tensoactivos</a:t>
          </a:r>
          <a:endParaRPr lang="en-US" sz="1600" kern="12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699292" y="253590"/>
        <a:ext cx="1222615" cy="1222615"/>
      </dsp:txXfrm>
    </dsp:sp>
    <dsp:sp modelId="{AFBC975D-2DC5-43A2-8E37-32EEDAB6C920}">
      <dsp:nvSpPr>
        <dsp:cNvPr id="0" name=""/>
        <dsp:cNvSpPr/>
      </dsp:nvSpPr>
      <dsp:spPr>
        <a:xfrm rot="10800000">
          <a:off x="1008018" y="1952680"/>
          <a:ext cx="605163" cy="473315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48057-9661-45C1-BC8E-DA624FDE44D3}">
      <dsp:nvSpPr>
        <dsp:cNvPr id="0" name=""/>
        <dsp:cNvSpPr/>
      </dsp:nvSpPr>
      <dsp:spPr>
        <a:xfrm>
          <a:off x="733965" y="2622467"/>
          <a:ext cx="1153269" cy="115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Agregar polvos</a:t>
          </a:r>
          <a:endParaRPr lang="en-US" sz="1600" kern="12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902857" y="2791359"/>
        <a:ext cx="815485" cy="815485"/>
      </dsp:txXfrm>
    </dsp:sp>
    <dsp:sp modelId="{520B2F4E-C738-40F3-9216-EF79B3A4780E}">
      <dsp:nvSpPr>
        <dsp:cNvPr id="0" name=""/>
        <dsp:cNvSpPr/>
      </dsp:nvSpPr>
      <dsp:spPr>
        <a:xfrm rot="5400000">
          <a:off x="2318194" y="2962443"/>
          <a:ext cx="605163" cy="473315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D3E71-DF92-4095-AFC1-394C6D5F7FE7}">
      <dsp:nvSpPr>
        <dsp:cNvPr id="0" name=""/>
        <dsp:cNvSpPr/>
      </dsp:nvSpPr>
      <dsp:spPr>
        <a:xfrm>
          <a:off x="3327525" y="2622467"/>
          <a:ext cx="1153269" cy="115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Agregar líquidos</a:t>
          </a:r>
          <a:endParaRPr lang="en-US" sz="1600" kern="12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3496417" y="2791359"/>
        <a:ext cx="815485" cy="815485"/>
      </dsp:txXfrm>
    </dsp:sp>
    <dsp:sp modelId="{86CC6048-D2C0-4BE7-A118-A9976CACA469}">
      <dsp:nvSpPr>
        <dsp:cNvPr id="0" name=""/>
        <dsp:cNvSpPr/>
      </dsp:nvSpPr>
      <dsp:spPr>
        <a:xfrm>
          <a:off x="3601578" y="1781946"/>
          <a:ext cx="605163" cy="473315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AAB30-8FA1-4AD7-99EE-1F230E4CEA1E}">
      <dsp:nvSpPr>
        <dsp:cNvPr id="0" name=""/>
        <dsp:cNvSpPr/>
      </dsp:nvSpPr>
      <dsp:spPr>
        <a:xfrm>
          <a:off x="3327525" y="288263"/>
          <a:ext cx="1153269" cy="11532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Agregar ingredientes sensibles a la temperatura</a:t>
          </a:r>
          <a:endParaRPr lang="en-US" sz="1100" kern="12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3496417" y="457155"/>
        <a:ext cx="815485" cy="815485"/>
      </dsp:txXfrm>
    </dsp:sp>
    <dsp:sp modelId="{28E27635-6916-45F7-9CA5-A23812454F6B}">
      <dsp:nvSpPr>
        <dsp:cNvPr id="0" name=""/>
        <dsp:cNvSpPr/>
      </dsp:nvSpPr>
      <dsp:spPr>
        <a:xfrm rot="5400000">
          <a:off x="4767810" y="628240"/>
          <a:ext cx="605163" cy="473315"/>
        </a:xfrm>
        <a:prstGeom prst="triangle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EBAFE-1C6B-4850-9A65-7B2239CF82FA}">
      <dsp:nvSpPr>
        <dsp:cNvPr id="0" name=""/>
        <dsp:cNvSpPr/>
      </dsp:nvSpPr>
      <dsp:spPr>
        <a:xfrm>
          <a:off x="5633199" y="378"/>
          <a:ext cx="1729039" cy="17290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rPr>
            <a:t>Compactar</a:t>
          </a:r>
          <a:endParaRPr lang="en-US" sz="1600" kern="1200" dirty="0">
            <a:solidFill>
              <a:schemeClr val="accent3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5886411" y="253590"/>
        <a:ext cx="1222615" cy="1222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F10D0-D108-40BF-BD86-AA0D56896191}">
      <dsp:nvSpPr>
        <dsp:cNvPr id="0" name=""/>
        <dsp:cNvSpPr/>
      </dsp:nvSpPr>
      <dsp:spPr>
        <a:xfrm>
          <a:off x="0" y="725073"/>
          <a:ext cx="1841676" cy="18417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Natural</a:t>
          </a:r>
          <a:endParaRPr lang="en-US" sz="1400" b="0" kern="120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269707" y="994794"/>
        <a:ext cx="1302262" cy="1302327"/>
      </dsp:txXfrm>
    </dsp:sp>
    <dsp:sp modelId="{6DF16A01-8AC8-4E88-A5F3-560225B8B5BB}">
      <dsp:nvSpPr>
        <dsp:cNvPr id="0" name=""/>
        <dsp:cNvSpPr/>
      </dsp:nvSpPr>
      <dsp:spPr>
        <a:xfrm>
          <a:off x="956612" y="1912031"/>
          <a:ext cx="1841676" cy="18417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Tendencia</a:t>
          </a:r>
          <a:endParaRPr lang="en-US" sz="1400" b="0" kern="120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1226319" y="2181752"/>
        <a:ext cx="1302262" cy="1302327"/>
      </dsp:txXfrm>
    </dsp:sp>
    <dsp:sp modelId="{EE429DAB-929D-4F60-AE4E-C0E1B319A0CE}">
      <dsp:nvSpPr>
        <dsp:cNvPr id="0" name=""/>
        <dsp:cNvSpPr/>
      </dsp:nvSpPr>
      <dsp:spPr>
        <a:xfrm>
          <a:off x="1913224" y="725073"/>
          <a:ext cx="1841676" cy="18417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Comodidad</a:t>
          </a:r>
          <a:endParaRPr lang="en-US" sz="1400" b="0" kern="120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2182931" y="994794"/>
        <a:ext cx="1302262" cy="1302327"/>
      </dsp:txXfrm>
    </dsp:sp>
    <dsp:sp modelId="{E04B6FE1-9437-4F31-A1BD-DCF04580F840}">
      <dsp:nvSpPr>
        <dsp:cNvPr id="0" name=""/>
        <dsp:cNvSpPr/>
      </dsp:nvSpPr>
      <dsp:spPr>
        <a:xfrm>
          <a:off x="2869836" y="1912031"/>
          <a:ext cx="1841676" cy="18417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Menor irritabilidad</a:t>
          </a:r>
          <a:endParaRPr lang="en-US" sz="1400" b="0" kern="120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3139543" y="2181752"/>
        <a:ext cx="1302262" cy="1302327"/>
      </dsp:txXfrm>
    </dsp:sp>
    <dsp:sp modelId="{26BE4A49-6433-402C-9F2D-A185B4AC305D}">
      <dsp:nvSpPr>
        <dsp:cNvPr id="0" name=""/>
        <dsp:cNvSpPr/>
      </dsp:nvSpPr>
      <dsp:spPr>
        <a:xfrm>
          <a:off x="3826448" y="725073"/>
          <a:ext cx="1841676" cy="18417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err="1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Ecofriendly</a:t>
          </a:r>
          <a:endParaRPr lang="en-US" sz="1400" b="0" kern="120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4096155" y="994794"/>
        <a:ext cx="1302262" cy="1302327"/>
      </dsp:txXfrm>
    </dsp:sp>
    <dsp:sp modelId="{0206E5D4-EFA8-489D-B366-489F16957EB1}">
      <dsp:nvSpPr>
        <dsp:cNvPr id="0" name=""/>
        <dsp:cNvSpPr/>
      </dsp:nvSpPr>
      <dsp:spPr>
        <a:xfrm>
          <a:off x="4783060" y="1912031"/>
          <a:ext cx="1841676" cy="18417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rPr>
            <a:t>Libre de ingredientes estigmatizados</a:t>
          </a:r>
          <a:endParaRPr lang="en-US" sz="1400" b="0" kern="1200" dirty="0">
            <a:solidFill>
              <a:schemeClr val="accent2">
                <a:lumMod val="50000"/>
              </a:schemeClr>
            </a:solidFill>
            <a:latin typeface="DIN" panose="02000504040000020003" pitchFamily="2" charset="0"/>
          </a:endParaRPr>
        </a:p>
      </dsp:txBody>
      <dsp:txXfrm>
        <a:off x="5052767" y="2181752"/>
        <a:ext cx="1302262" cy="1302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9426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rgbClr val="51B148"/>
              </a:buClr>
              <a:buSzPts val="2600"/>
              <a:buChar char="⊷"/>
              <a:defRPr sz="2600" i="1">
                <a:solidFill>
                  <a:srgbClr val="51B148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⊶"/>
              <a:defRPr sz="2600" i="1">
                <a:solidFill>
                  <a:srgbClr val="51B148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⊸"/>
              <a:defRPr sz="2600" i="1">
                <a:solidFill>
                  <a:srgbClr val="51B148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●"/>
              <a:defRPr sz="2600" i="1">
                <a:solidFill>
                  <a:srgbClr val="51B148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○"/>
              <a:defRPr sz="2600" i="1">
                <a:solidFill>
                  <a:srgbClr val="51B148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51B148"/>
              </a:buClr>
              <a:buSzPts val="2600"/>
              <a:buChar char="■"/>
              <a:defRPr sz="2600" i="1">
                <a:solidFill>
                  <a:srgbClr val="51B14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484F56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rgbClr val="484F5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9BCF6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Nueva Std Cond" pitchFamily="34" charset="0"/>
              </a:rPr>
              <a:t>SHAMPOO SÓLIDO</a:t>
            </a:r>
            <a:br>
              <a:rPr lang="en" dirty="0" smtClean="0">
                <a:latin typeface="Nueva Std Cond" pitchFamily="34" charset="0"/>
              </a:rPr>
            </a:br>
            <a:r>
              <a:rPr lang="en" sz="3600" dirty="0" smtClean="0">
                <a:solidFill>
                  <a:schemeClr val="accent2">
                    <a:lumMod val="50000"/>
                  </a:schemeClr>
                </a:solidFill>
                <a:latin typeface="Nueva Std Cond" pitchFamily="34" charset="0"/>
              </a:rPr>
              <a:t>100% NATURAL</a:t>
            </a:r>
            <a:endParaRPr sz="3600" dirty="0">
              <a:solidFill>
                <a:schemeClr val="accent2">
                  <a:lumMod val="50000"/>
                </a:schemeClr>
              </a:solidFill>
              <a:latin typeface="Nueva Std Cond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104325" y="4083918"/>
            <a:ext cx="3783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1600" b="1" dirty="0">
                <a:solidFill>
                  <a:schemeClr val="accent3">
                    <a:lumMod val="50000"/>
                  </a:schemeClr>
                </a:solidFill>
                <a:latin typeface="AvenirNext LT Pro Cn" pitchFamily="34" charset="0"/>
              </a:rPr>
              <a:t>Q.F.B. Daniela González Arroyo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AvenirNext LT Pro Cn" pitchFamily="34" charset="0"/>
            </a:endParaRPr>
          </a:p>
          <a:p>
            <a:pPr algn="r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AvenirNext LT Pro Cn" pitchFamily="34" charset="0"/>
              </a:rPr>
              <a:t>Fundadora de NATME. Innovación y desarrollo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venirNext LT Pro Cn" pitchFamily="34" charset="0"/>
            </a:endParaRPr>
          </a:p>
          <a:p>
            <a:pPr algn="r"/>
            <a:r>
              <a:rPr lang="es-MX" sz="1200" dirty="0">
                <a:solidFill>
                  <a:schemeClr val="accent3">
                    <a:lumMod val="50000"/>
                  </a:schemeClr>
                </a:solidFill>
                <a:latin typeface="AvenirNext LT Pro Cn" pitchFamily="34" charset="0"/>
              </a:rPr>
              <a:t>Productos para cuidar y consentir la piel con ingredientes naturales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AvenirNext LT Pro Cn" pitchFamily="34" charset="0"/>
            </a:endParaRPr>
          </a:p>
        </p:txBody>
      </p:sp>
      <p:pic>
        <p:nvPicPr>
          <p:cNvPr id="1026" name="Picture 2" descr="G:\D\NATME\MARCA\1. IDENTIDAD\LOGOS\Natme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30" y="289743"/>
            <a:ext cx="1561002" cy="6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5349174" y="1964350"/>
            <a:ext cx="3471297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dirty="0" err="1" smtClean="0">
                <a:latin typeface="Nueva Std Cond" pitchFamily="34" charset="0"/>
              </a:rPr>
              <a:t>Tensoactivos</a:t>
            </a:r>
            <a:endParaRPr sz="6600" dirty="0">
              <a:latin typeface="Nueva Std Cond" pitchFamily="34" charset="0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AvenirNext LT Pro Cn" pitchFamily="34" charset="0"/>
              </a:rPr>
              <a:t>Agente de limpieza o espumante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AvenirNext LT Pro Cn" pitchFamily="34" charset="0"/>
              </a:rPr>
              <a:t>Proporcionan detergencia</a:t>
            </a:r>
            <a:endParaRPr sz="2400" dirty="0">
              <a:latin typeface="AvenirNext LT Pro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5 Elipse"/>
          <p:cNvSpPr/>
          <p:nvPr/>
        </p:nvSpPr>
        <p:spPr>
          <a:xfrm>
            <a:off x="-468560" y="113212"/>
            <a:ext cx="4255146" cy="4320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53097"/>
              </p:ext>
            </p:extLst>
          </p:nvPr>
        </p:nvGraphicFramePr>
        <p:xfrm>
          <a:off x="107504" y="113212"/>
          <a:ext cx="8856985" cy="471042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97926"/>
                <a:gridCol w="2905863"/>
                <a:gridCol w="1876480"/>
                <a:gridCol w="2176716"/>
              </a:tblGrid>
              <a:tr h="565875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DIN" panose="02000504040000020003" pitchFamily="2" charset="0"/>
                        </a:rPr>
                        <a:t>Tipo de </a:t>
                      </a:r>
                      <a:r>
                        <a:rPr lang="es-MX" sz="1400" dirty="0" err="1" smtClean="0">
                          <a:latin typeface="DIN" panose="02000504040000020003" pitchFamily="2" charset="0"/>
                        </a:rPr>
                        <a:t>Tensoactivo</a:t>
                      </a:r>
                      <a:endParaRPr lang="en-US" sz="1400" dirty="0"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DIN" panose="02000504040000020003" pitchFamily="2" charset="0"/>
                        </a:rPr>
                        <a:t>Características</a:t>
                      </a:r>
                      <a:endParaRPr lang="en-US" sz="1400" dirty="0"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DIN" panose="02000504040000020003" pitchFamily="2" charset="0"/>
                        </a:rPr>
                        <a:t>Ejemplos</a:t>
                      </a:r>
                      <a:endParaRPr lang="en-US" sz="1400" dirty="0"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DIN" panose="02000504040000020003" pitchFamily="2" charset="0"/>
                        </a:rPr>
                        <a:t>Notas</a:t>
                      </a:r>
                      <a:endParaRPr lang="en-US" sz="1400" dirty="0"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</a:tr>
              <a:tr h="107698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No iónico (sin carga)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Actividad limpiadora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Poca espuma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Aportan viscosidad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Coco glucósido</a:t>
                      </a:r>
                    </a:p>
                    <a:p>
                      <a:pPr algn="ctr"/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Decil</a:t>
                      </a:r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glucósido</a:t>
                      </a:r>
                    </a:p>
                    <a:p>
                      <a:pPr algn="ctr"/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Lauril</a:t>
                      </a:r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glucósido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Tensoactivo</a:t>
                      </a:r>
                      <a:r>
                        <a:rPr lang="es-MX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secundario junto con los </a:t>
                      </a:r>
                      <a:r>
                        <a:rPr lang="es-MX" sz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aniónicos</a:t>
                      </a:r>
                      <a:r>
                        <a:rPr lang="es-MX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, aunque podrían ser primarios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</a:tr>
              <a:tr h="121695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Catiónicos (carga positiva)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Buena espuma 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Buen poder de limpieza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Buenas </a:t>
                      </a:r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caract</a:t>
                      </a:r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. Al pelo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Irritantes a los ojos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BTMS</a:t>
                      </a:r>
                    </a:p>
                    <a:p>
                      <a:pPr algn="ctr"/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Menos usado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</a:tr>
              <a:tr h="649041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Aniónico</a:t>
                      </a:r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(carga negativa)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Buena espuma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Bajo costo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Atrae con mayor facilidad suciedad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Cocoil</a:t>
                      </a:r>
                      <a:r>
                        <a:rPr lang="es-MX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</a:t>
                      </a:r>
                      <a:r>
                        <a:rPr lang="es-MX" sz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isetionato</a:t>
                      </a:r>
                      <a:r>
                        <a:rPr lang="es-MX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de sodio (SCI)</a:t>
                      </a:r>
                    </a:p>
                    <a:p>
                      <a:pPr algn="ctr"/>
                      <a:r>
                        <a:rPr lang="es-MX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Coco sulfato de sodio (SCS)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Base de </a:t>
                      </a:r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shampoo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</a:tr>
              <a:tr h="1027649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Anfótero (negativa</a:t>
                      </a:r>
                      <a:r>
                        <a:rPr lang="es-MX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o positiva según pH)</a:t>
                      </a:r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Buen acondicionamiento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Limpieza suave</a:t>
                      </a:r>
                    </a:p>
                    <a:p>
                      <a:pPr algn="ctr"/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Ayudan a formar la espuma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Cocoamidoporpilbetaina</a:t>
                      </a:r>
                      <a:endParaRPr lang="es-MX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  <a:p>
                      <a:pPr algn="ctr"/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Cocobetaina</a:t>
                      </a:r>
                      <a:endParaRPr lang="es-MX" sz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  <a:p>
                      <a:pPr algn="ctr"/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Cooanfoacetato</a:t>
                      </a:r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de sodio</a:t>
                      </a:r>
                    </a:p>
                    <a:p>
                      <a:pPr algn="ctr"/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Lauirl</a:t>
                      </a:r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</a:t>
                      </a:r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sarcosinato</a:t>
                      </a:r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de sodio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Comunmente</a:t>
                      </a:r>
                      <a:r>
                        <a:rPr lang="es-MX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</a:t>
                      </a:r>
                      <a:r>
                        <a:rPr lang="es-MX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tensoactivo</a:t>
                      </a:r>
                      <a:r>
                        <a:rPr lang="es-MX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N" panose="02000504040000020003" pitchFamily="2" charset="0"/>
                        </a:rPr>
                        <a:t> secundario, pero puede ser primario</a:t>
                      </a:r>
                      <a:endParaRPr lang="en-US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N" panose="02000504040000020003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57039857"/>
              </p:ext>
            </p:extLst>
          </p:nvPr>
        </p:nvGraphicFramePr>
        <p:xfrm>
          <a:off x="2411760" y="33142"/>
          <a:ext cx="5328592" cy="502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Google Shape;176;p22"/>
          <p:cNvSpPr txBox="1">
            <a:spLocks/>
          </p:cNvSpPr>
          <p:nvPr/>
        </p:nvSpPr>
        <p:spPr>
          <a:xfrm>
            <a:off x="179512" y="0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 smtClean="0">
                <a:solidFill>
                  <a:srgbClr val="9BCF63"/>
                </a:solidFill>
                <a:latin typeface="AvenirNext LT Pro Cn" pitchFamily="34" charset="0"/>
              </a:rPr>
              <a:t>Composición</a:t>
            </a:r>
            <a:r>
              <a:rPr lang="en-US" sz="2800" dirty="0" smtClean="0">
                <a:solidFill>
                  <a:srgbClr val="9BCF63"/>
                </a:solidFill>
                <a:latin typeface="AvenirNext LT Pro Cn" pitchFamily="34" charset="0"/>
              </a:rPr>
              <a:t> de un shampoo </a:t>
            </a:r>
            <a:r>
              <a:rPr lang="en-US" sz="2800" dirty="0" err="1" smtClean="0">
                <a:solidFill>
                  <a:srgbClr val="9BCF63"/>
                </a:solidFill>
                <a:latin typeface="AvenirNext LT Pro Cn" pitchFamily="34" charset="0"/>
              </a:rPr>
              <a:t>sólido</a:t>
            </a:r>
            <a:r>
              <a:rPr lang="en-US" sz="2800" dirty="0" smtClean="0">
                <a:solidFill>
                  <a:srgbClr val="9BCF63"/>
                </a:solidFill>
                <a:latin typeface="AvenirNext LT Pro Cn" pitchFamily="34" charset="0"/>
              </a:rPr>
              <a:t> </a:t>
            </a:r>
            <a:endParaRPr lang="en-US" sz="2800" dirty="0">
              <a:solidFill>
                <a:srgbClr val="9BCF63"/>
              </a:solidFill>
              <a:latin typeface="AvenirNext LT Pro Cn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88024" y="451596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60-70%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venirNext LT Pro C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2744" y="393990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cbp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venirNext LT Pro Cn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96430" y="2931790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Normal 7%</a:t>
            </a:r>
          </a:p>
          <a:p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Graso 0%-3%</a:t>
            </a:r>
          </a:p>
          <a:p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Seco 12%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venirNext LT Pro Cn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452320" y="221171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10-15%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venirNext LT Pro C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668344" y="127560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cbp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venirNext LT Pro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6" name="Google Shape;176;p22"/>
          <p:cNvSpPr txBox="1">
            <a:spLocks/>
          </p:cNvSpPr>
          <p:nvPr/>
        </p:nvSpPr>
        <p:spPr>
          <a:xfrm>
            <a:off x="179512" y="0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 smtClean="0">
                <a:solidFill>
                  <a:srgbClr val="9BCF63"/>
                </a:solidFill>
                <a:latin typeface="AvenirNext LT Pro Cn" pitchFamily="34" charset="0"/>
              </a:rPr>
              <a:t>Método</a:t>
            </a:r>
            <a:r>
              <a:rPr lang="en-US" sz="2800" dirty="0" smtClean="0">
                <a:solidFill>
                  <a:srgbClr val="9BCF63"/>
                </a:solidFill>
                <a:latin typeface="AvenirNext LT Pro Cn" pitchFamily="34" charset="0"/>
              </a:rPr>
              <a:t> de </a:t>
            </a:r>
            <a:r>
              <a:rPr lang="en-US" sz="2800" dirty="0" err="1" smtClean="0">
                <a:solidFill>
                  <a:srgbClr val="9BCF63"/>
                </a:solidFill>
                <a:latin typeface="AvenirNext LT Pro Cn" pitchFamily="34" charset="0"/>
              </a:rPr>
              <a:t>fabricación</a:t>
            </a:r>
            <a:r>
              <a:rPr lang="en-US" sz="2800" dirty="0" smtClean="0">
                <a:solidFill>
                  <a:srgbClr val="9BCF63"/>
                </a:solidFill>
                <a:latin typeface="AvenirNext LT Pro Cn" pitchFamily="34" charset="0"/>
              </a:rPr>
              <a:t> general</a:t>
            </a:r>
            <a:endParaRPr lang="en-US" sz="2800" dirty="0">
              <a:solidFill>
                <a:srgbClr val="9BCF63"/>
              </a:solidFill>
              <a:latin typeface="AvenirNext LT Pro Cn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70493244"/>
              </p:ext>
            </p:extLst>
          </p:nvPr>
        </p:nvGraphicFramePr>
        <p:xfrm>
          <a:off x="1335680" y="915566"/>
          <a:ext cx="78083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144;p19"/>
          <p:cNvSpPr txBox="1">
            <a:spLocks/>
          </p:cNvSpPr>
          <p:nvPr/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smtClean="0">
                <a:solidFill>
                  <a:srgbClr val="9BCF63"/>
                </a:solidFill>
                <a:latin typeface="AvenirNext LT Pro Cn" pitchFamily="34" charset="0"/>
              </a:rPr>
              <a:t>BENEFICIOS</a:t>
            </a:r>
            <a:endParaRPr lang="en-US" sz="3600" dirty="0">
              <a:solidFill>
                <a:srgbClr val="9BCF63"/>
              </a:solidFill>
              <a:latin typeface="AvenirNext LT Pro Cn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51737246"/>
              </p:ext>
            </p:extLst>
          </p:nvPr>
        </p:nvGraphicFramePr>
        <p:xfrm>
          <a:off x="2339752" y="915566"/>
          <a:ext cx="6624737" cy="447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5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ctrTitle" idx="4294967295"/>
          </p:nvPr>
        </p:nvSpPr>
        <p:spPr>
          <a:xfrm>
            <a:off x="685800" y="1081578"/>
            <a:ext cx="4390500" cy="86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>
                <a:solidFill>
                  <a:srgbClr val="51B148"/>
                </a:solidFill>
                <a:latin typeface="Nueva Std Cond" pitchFamily="34" charset="0"/>
              </a:rPr>
              <a:t>¡GRACIAS!</a:t>
            </a:r>
            <a:endParaRPr sz="6600" dirty="0">
              <a:solidFill>
                <a:srgbClr val="51B148"/>
              </a:solidFill>
              <a:latin typeface="Nueva Std Cond" pitchFamily="34" charset="0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4294967295"/>
          </p:nvPr>
        </p:nvSpPr>
        <p:spPr>
          <a:xfrm>
            <a:off x="685800" y="1668910"/>
            <a:ext cx="4894312" cy="23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s-MX" sz="3200" dirty="0">
                <a:solidFill>
                  <a:schemeClr val="accent2">
                    <a:lumMod val="50000"/>
                  </a:schemeClr>
                </a:solidFill>
                <a:latin typeface="Nueva Std Cond" pitchFamily="34" charset="0"/>
              </a:rPr>
              <a:t>Q.F.B. Daniela González Arroyo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ueva Std Cond" pitchFamily="34" charset="0"/>
            </a:endParaRPr>
          </a:p>
          <a:p>
            <a:pPr marL="76200" indent="0">
              <a:buNone/>
            </a:pPr>
            <a:r>
              <a:rPr lang="es-MX" sz="1400" b="1" dirty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Fundadora de NATME. Innovación y desarrollo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venirNext LT Pro Cn" pitchFamily="34" charset="0"/>
            </a:endParaRPr>
          </a:p>
          <a:p>
            <a:pPr marL="76200" indent="0">
              <a:buNone/>
            </a:pPr>
            <a:r>
              <a:rPr lang="es-MX" sz="1400" dirty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Productos para cuidar y consentir la piel con ingredientes naturales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venirNext LT Pro Cn" pitchFamily="34" charset="0"/>
            </a:endParaRPr>
          </a:p>
          <a:p>
            <a:pPr marL="76200" indent="0">
              <a:buNone/>
            </a:pPr>
            <a:r>
              <a:rPr lang="es-MX" sz="1400" dirty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info@natme.mx        www.natme.mx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venirNext LT Pro Cn" pitchFamily="34" charset="0"/>
            </a:endParaRPr>
          </a:p>
          <a:p>
            <a:pPr marL="76200" indent="0">
              <a:buNone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     /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natmemx     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      </a:t>
            </a:r>
            <a:r>
              <a:rPr lang="es-MX" sz="1400" dirty="0">
                <a:solidFill>
                  <a:schemeClr val="accent2">
                    <a:lumMod val="50000"/>
                  </a:schemeClr>
                </a:solidFill>
                <a:latin typeface="AvenirNext LT Pro Cn" pitchFamily="34" charset="0"/>
              </a:rPr>
              <a:t>55 7767 8046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venirNext LT Pro Cn" pitchFamily="34" charset="0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782894">
            <a:off x="5810374" y="774329"/>
            <a:ext cx="1894177" cy="2702928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26" name="Google Shape;126;p16"/>
          <p:cNvSpPr/>
          <p:nvPr/>
        </p:nvSpPr>
        <p:spPr>
          <a:xfrm rot="1553879">
            <a:off x="6337783" y="3906779"/>
            <a:ext cx="1651751" cy="1002497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 rot="-7428817">
            <a:off x="7606849" y="3029768"/>
            <a:ext cx="640974" cy="998333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G:\D\NATME\MARCA\1. IDENTIDAD\LOGOS\Natme 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09475"/>
            <a:ext cx="2121435" cy="8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0 Imagen"/>
          <p:cNvPicPr/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18" t="17273" r="17757" b="18182"/>
          <a:stretch/>
        </p:blipFill>
        <p:spPr bwMode="auto">
          <a:xfrm>
            <a:off x="827584" y="3291830"/>
            <a:ext cx="167640" cy="163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dirty="0" smtClean="0">
                <a:latin typeface="Nueva Std Cond" pitchFamily="34" charset="0"/>
              </a:rPr>
              <a:t>El pelo</a:t>
            </a:r>
            <a:endParaRPr sz="6600" dirty="0">
              <a:latin typeface="Nueva Std Cond" pitchFamily="34" charset="0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AvenirNext LT Pro Cn" pitchFamily="34" charset="0"/>
              </a:rPr>
              <a:t>Cabello</a:t>
            </a:r>
            <a:endParaRPr lang="en" sz="2400" dirty="0">
              <a:latin typeface="AvenirNext LT Pro Cn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AvenirNext LT Pro Cn" pitchFamily="34" charset="0"/>
              </a:rPr>
              <a:t>Anexo de la piel</a:t>
            </a:r>
            <a:endParaRPr sz="2400" dirty="0">
              <a:latin typeface="AvenirNext LT Pro C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venirNext LT Pro Cn" pitchFamily="34" charset="0"/>
              </a:rPr>
              <a:t>Generalidades del pelo</a:t>
            </a:r>
            <a:endParaRPr dirty="0">
              <a:latin typeface="AvenirNext LT Pro Cn" pitchFamily="34" charset="0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4320075" y="1465582"/>
            <a:ext cx="43668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s-MX" dirty="0" smtClean="0">
                <a:latin typeface="DIN" panose="02000504040000020003" pitchFamily="2" charset="0"/>
              </a:rPr>
              <a:t>Nace del folículo piloso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s-MX" dirty="0" smtClean="0">
                <a:latin typeface="DIN" panose="02000504040000020003" pitchFamily="2" charset="0"/>
              </a:rPr>
              <a:t>Formado por queratina (proteína </a:t>
            </a:r>
            <a:r>
              <a:rPr lang="es-MX" dirty="0" smtClean="0">
                <a:latin typeface="DIN" panose="02000504040000020003" pitchFamily="2" charset="0"/>
                <a:sym typeface="Wingdings" panose="05000000000000000000" pitchFamily="2" charset="2"/>
              </a:rPr>
              <a:t> aminoácidos)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s-MX" dirty="0" smtClean="0">
                <a:latin typeface="DIN" panose="02000504040000020003" pitchFamily="2" charset="0"/>
                <a:sym typeface="Wingdings" panose="05000000000000000000" pitchFamily="2" charset="2"/>
              </a:rPr>
              <a:t>Actividad cíclica (</a:t>
            </a:r>
            <a:r>
              <a:rPr lang="es-MX" dirty="0" err="1" smtClean="0">
                <a:latin typeface="DIN" panose="02000504040000020003" pitchFamily="2" charset="0"/>
                <a:sym typeface="Wingdings" panose="05000000000000000000" pitchFamily="2" charset="2"/>
              </a:rPr>
              <a:t>anágeno</a:t>
            </a:r>
            <a:r>
              <a:rPr lang="es-MX" dirty="0" smtClean="0">
                <a:latin typeface="DIN" panose="02000504040000020003" pitchFamily="2" charset="0"/>
                <a:sym typeface="Wingdings" panose="05000000000000000000" pitchFamily="2" charset="2"/>
              </a:rPr>
              <a:t>, </a:t>
            </a:r>
            <a:r>
              <a:rPr lang="es-MX" dirty="0" err="1" smtClean="0">
                <a:latin typeface="DIN" panose="02000504040000020003" pitchFamily="2" charset="0"/>
                <a:sym typeface="Wingdings" panose="05000000000000000000" pitchFamily="2" charset="2"/>
              </a:rPr>
              <a:t>catágeno</a:t>
            </a:r>
            <a:r>
              <a:rPr lang="es-MX" dirty="0" smtClean="0">
                <a:latin typeface="DIN" panose="02000504040000020003" pitchFamily="2" charset="0"/>
                <a:sym typeface="Wingdings" panose="05000000000000000000" pitchFamily="2" charset="2"/>
              </a:rPr>
              <a:t>, </a:t>
            </a:r>
            <a:r>
              <a:rPr lang="es-MX" dirty="0" err="1" smtClean="0">
                <a:latin typeface="DIN" panose="02000504040000020003" pitchFamily="2" charset="0"/>
                <a:sym typeface="Wingdings" panose="05000000000000000000" pitchFamily="2" charset="2"/>
              </a:rPr>
              <a:t>telógeno</a:t>
            </a:r>
            <a:r>
              <a:rPr lang="es-MX" dirty="0" smtClean="0">
                <a:latin typeface="DIN" panose="02000504040000020003" pitchFamily="2" charset="0"/>
                <a:sym typeface="Wingdings" panose="05000000000000000000" pitchFamily="2" charset="2"/>
              </a:rPr>
              <a:t>)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s-MX" dirty="0" smtClean="0">
                <a:latin typeface="DIN" panose="02000504040000020003" pitchFamily="2" charset="0"/>
                <a:sym typeface="Wingdings" panose="05000000000000000000" pitchFamily="2" charset="2"/>
              </a:rPr>
              <a:t>Longitud determinada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s-MX" dirty="0" smtClean="0">
                <a:latin typeface="DIN" panose="02000504040000020003" pitchFamily="2" charset="0"/>
                <a:sym typeface="Wingdings" panose="05000000000000000000" pitchFamily="2" charset="2"/>
              </a:rPr>
              <a:t>Color dado por la melanina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endParaRPr dirty="0">
              <a:latin typeface="DIN" panose="02000504040000020003" pitchFamily="2" charset="0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9662"/>
            <a:ext cx="3977778" cy="2480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495600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51B148"/>
                </a:solidFill>
              </a:rPr>
              <a:t>3 años</a:t>
            </a:r>
            <a:endParaRPr sz="6000" dirty="0">
              <a:solidFill>
                <a:srgbClr val="51B148"/>
              </a:solidFill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1"/>
          </p:nvPr>
        </p:nvSpPr>
        <p:spPr>
          <a:xfrm>
            <a:off x="3899650" y="1100549"/>
            <a:ext cx="4558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 smtClean="0"/>
              <a:t>P</a:t>
            </a:r>
            <a:r>
              <a:rPr lang="en" sz="2400" dirty="0" smtClean="0"/>
              <a:t>eriodo anágeno promedio</a:t>
            </a:r>
            <a:endParaRPr sz="2400" dirty="0"/>
          </a:p>
        </p:txBody>
      </p:sp>
      <p:sp>
        <p:nvSpPr>
          <p:cNvPr id="247" name="Google Shape;247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3429292"/>
            <a:ext cx="499283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51B148"/>
                </a:solidFill>
              </a:rPr>
              <a:t>0.45mm / 0.39mm / 0.27mm</a:t>
            </a:r>
            <a:endParaRPr sz="3200" b="1" dirty="0">
              <a:solidFill>
                <a:srgbClr val="51B148"/>
              </a:solidFill>
            </a:endParaRPr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294967295"/>
          </p:nvPr>
        </p:nvSpPr>
        <p:spPr>
          <a:xfrm>
            <a:off x="3899650" y="4040200"/>
            <a:ext cx="45585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coronilla       sienes         barba</a:t>
            </a:r>
            <a:endParaRPr sz="2400" dirty="0"/>
          </a:p>
        </p:txBody>
      </p:sp>
      <p:sp>
        <p:nvSpPr>
          <p:cNvPr id="249" name="Google Shape;249;p29"/>
          <p:cNvSpPr txBox="1">
            <a:spLocks noGrp="1"/>
          </p:cNvSpPr>
          <p:nvPr>
            <p:ph type="ctrTitle" idx="4294967295"/>
          </p:nvPr>
        </p:nvSpPr>
        <p:spPr>
          <a:xfrm>
            <a:off x="3899650" y="1962446"/>
            <a:ext cx="45585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rgbClr val="51B148"/>
                </a:solidFill>
              </a:rPr>
              <a:t>0.44mm </a:t>
            </a:r>
            <a:endParaRPr sz="6000" dirty="0">
              <a:solidFill>
                <a:srgbClr val="51B148"/>
              </a:solidFill>
            </a:endParaRPr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4294967295"/>
          </p:nvPr>
        </p:nvSpPr>
        <p:spPr>
          <a:xfrm>
            <a:off x="3899650" y="2573354"/>
            <a:ext cx="45585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 smtClean="0"/>
              <a:t>Crecimiento pormedio 24h</a:t>
            </a:r>
            <a:endParaRPr sz="2400" dirty="0"/>
          </a:p>
        </p:txBody>
      </p:sp>
      <p:sp>
        <p:nvSpPr>
          <p:cNvPr id="251" name="Google Shape;251;p2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51B148"/>
                </a:solidFill>
              </a:rPr>
              <a:t>4</a:t>
            </a:fld>
            <a:endParaRPr>
              <a:solidFill>
                <a:srgbClr val="51B148"/>
              </a:solidFill>
            </a:endParaRPr>
          </a:p>
        </p:txBody>
      </p:sp>
      <p:sp>
        <p:nvSpPr>
          <p:cNvPr id="9" name="Google Shape;250;p29"/>
          <p:cNvSpPr txBox="1">
            <a:spLocks/>
          </p:cNvSpPr>
          <p:nvPr/>
        </p:nvSpPr>
        <p:spPr>
          <a:xfrm>
            <a:off x="3901932" y="4443958"/>
            <a:ext cx="45585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Font typeface="Pontano Sans"/>
              <a:buNone/>
            </a:pPr>
            <a:r>
              <a:rPr lang="en-US" smtClean="0"/>
              <a:t>Crecimiento pormedio 24h</a:t>
            </a:r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3046765" y="3736652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400" dirty="0" smtClean="0">
                <a:solidFill>
                  <a:schemeClr val="accent2">
                    <a:lumMod val="50000"/>
                  </a:schemeClr>
                </a:solidFill>
                <a:latin typeface="Pontano Sans"/>
                <a:ea typeface="Pontano Sans"/>
                <a:cs typeface="Pontano Sans"/>
                <a:sym typeface="Pontano Sans"/>
              </a:rPr>
              <a:t>👨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059832" y="1923679"/>
            <a:ext cx="747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5400" dirty="0" smtClean="0">
                <a:solidFill>
                  <a:schemeClr val="accent2">
                    <a:lumMod val="50000"/>
                  </a:schemeClr>
                </a:solidFill>
                <a:latin typeface="Pontano Sans"/>
                <a:ea typeface="Pontano Sans"/>
                <a:cs typeface="Pontano Sans"/>
                <a:sym typeface="Pontano Sans"/>
              </a:rPr>
              <a:t>👩</a:t>
            </a:r>
          </a:p>
        </p:txBody>
      </p:sp>
    </p:spTree>
    <p:extLst>
      <p:ext uri="{BB962C8B-B14F-4D97-AF65-F5344CB8AC3E}">
        <p14:creationId xmlns:p14="http://schemas.microsoft.com/office/powerpoint/2010/main" val="23975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620;p40"/>
          <p:cNvGrpSpPr/>
          <p:nvPr/>
        </p:nvGrpSpPr>
        <p:grpSpPr>
          <a:xfrm>
            <a:off x="5950852" y="789192"/>
            <a:ext cx="2991675" cy="2511106"/>
            <a:chOff x="5241175" y="4959100"/>
            <a:chExt cx="539775" cy="517775"/>
          </a:xfr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2" name="Google Shape;626;p4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21;p4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22;p4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23;p4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24;p4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25;p4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0"/>
          <p:cNvSpPr txBox="1">
            <a:spLocks noGrp="1"/>
          </p:cNvSpPr>
          <p:nvPr>
            <p:ph type="ctrTitle" idx="4294967295"/>
          </p:nvPr>
        </p:nvSpPr>
        <p:spPr>
          <a:xfrm>
            <a:off x="4666125" y="2192950"/>
            <a:ext cx="4020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3">
                    <a:lumMod val="50000"/>
                  </a:schemeClr>
                </a:solidFill>
                <a:latin typeface="AvenirNext LT Pro Cn" pitchFamily="34" charset="0"/>
              </a:rPr>
              <a:t>Estructura química del pelo</a:t>
            </a:r>
            <a:endParaRPr sz="4800" dirty="0">
              <a:solidFill>
                <a:schemeClr val="accent3">
                  <a:lumMod val="50000"/>
                </a:schemeClr>
              </a:solidFill>
              <a:latin typeface="AvenirNext LT Pro Cn" pitchFamily="34" charset="0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2027271" y="916449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486"/>
            <a:ext cx="3816424" cy="478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ctrTitle" idx="4294967295"/>
          </p:nvPr>
        </p:nvSpPr>
        <p:spPr>
          <a:xfrm>
            <a:off x="0" y="678864"/>
            <a:ext cx="8784976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3">
                    <a:lumMod val="50000"/>
                  </a:schemeClr>
                </a:solidFill>
                <a:latin typeface="AvenirNext LT Pro Cn" pitchFamily="34" charset="0"/>
              </a:rPr>
              <a:t>Color del pelo</a:t>
            </a:r>
            <a:endParaRPr sz="4800" dirty="0">
              <a:solidFill>
                <a:schemeClr val="accent3">
                  <a:lumMod val="50000"/>
                </a:schemeClr>
              </a:solidFill>
              <a:latin typeface="AvenirNext LT Pro Cn" pitchFamily="34" charset="0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83718"/>
            <a:ext cx="6552728" cy="244363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1"/>
          <a:stretch/>
        </p:blipFill>
        <p:spPr>
          <a:xfrm>
            <a:off x="6853170" y="317027"/>
            <a:ext cx="2014461" cy="155213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/>
          <a:stretch/>
        </p:blipFill>
        <p:spPr>
          <a:xfrm>
            <a:off x="395536" y="123478"/>
            <a:ext cx="1440160" cy="19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dirty="0" err="1" smtClean="0">
                <a:latin typeface="Nueva Std Cond" pitchFamily="34" charset="0"/>
              </a:rPr>
              <a:t>Shampoo</a:t>
            </a:r>
            <a:endParaRPr sz="6600" dirty="0">
              <a:latin typeface="Nueva Std Cond" pitchFamily="34" charset="0"/>
            </a:endParaRPr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AvenirNext LT Pro Cn" pitchFamily="34" charset="0"/>
              </a:rPr>
              <a:t>Detergente adecuado para el lavado del pelo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AvenirNext LT Pro Cn" pitchFamily="34" charset="0"/>
              </a:rPr>
              <a:t>Champú también es correcto</a:t>
            </a:r>
            <a:endParaRPr sz="2400" dirty="0">
              <a:latin typeface="AvenirNext LT Pro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320075" y="6646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venirNext LT Pro Cn" pitchFamily="34" charset="0"/>
              </a:rPr>
              <a:t>Generalidades del shampoo</a:t>
            </a:r>
            <a:endParaRPr dirty="0">
              <a:latin typeface="AvenirNext LT Pro Cn" pitchFamily="34" charset="0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4211960" y="1465582"/>
            <a:ext cx="4752527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s-MX" dirty="0" smtClean="0">
                <a:latin typeface="DIN" panose="02000504040000020003" pitchFamily="2" charset="0"/>
              </a:rPr>
              <a:t>Suavidad, aroma, brillo, humectación, disminuir grasa, conservar color, caída, etc.</a:t>
            </a:r>
          </a:p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</a:pPr>
            <a:r>
              <a:rPr lang="es-MX" dirty="0" smtClean="0">
                <a:latin typeface="DIN" panose="02000504040000020003" pitchFamily="2" charset="0"/>
              </a:rPr>
              <a:t>Equilibrio: </a:t>
            </a:r>
          </a:p>
          <a:p>
            <a:pPr lvl="1">
              <a:spcBef>
                <a:spcPts val="600"/>
              </a:spcBef>
              <a:buChar char="⊷"/>
            </a:pPr>
            <a:r>
              <a:rPr lang="es-MX" dirty="0" smtClean="0">
                <a:latin typeface="DIN" panose="02000504040000020003" pitchFamily="2" charset="0"/>
              </a:rPr>
              <a:t>limpieza / </a:t>
            </a:r>
            <a:r>
              <a:rPr lang="es-MX" dirty="0" err="1" smtClean="0">
                <a:latin typeface="DIN" panose="02000504040000020003" pitchFamily="2" charset="0"/>
              </a:rPr>
              <a:t>acondocionado</a:t>
            </a:r>
            <a:endParaRPr lang="es-MX" dirty="0" smtClean="0">
              <a:latin typeface="DIN" panose="02000504040000020003" pitchFamily="2" charset="0"/>
            </a:endParaRPr>
          </a:p>
          <a:p>
            <a:pPr lvl="1">
              <a:spcBef>
                <a:spcPts val="600"/>
              </a:spcBef>
              <a:buChar char="⊷"/>
            </a:pPr>
            <a:r>
              <a:rPr lang="es-MX" dirty="0">
                <a:latin typeface="DIN" panose="02000504040000020003" pitchFamily="2" charset="0"/>
              </a:rPr>
              <a:t>s</a:t>
            </a:r>
            <a:r>
              <a:rPr lang="es-MX" dirty="0" smtClean="0">
                <a:latin typeface="DIN" panose="02000504040000020003" pitchFamily="2" charset="0"/>
              </a:rPr>
              <a:t>uciedad / grasa</a:t>
            </a:r>
            <a:endParaRPr dirty="0">
              <a:latin typeface="DIN" panose="02000504040000020003" pitchFamily="2" charset="0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7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venirNext LT Pro Cn" pitchFamily="34" charset="0"/>
              </a:rPr>
              <a:t>D</a:t>
            </a:r>
            <a:r>
              <a:rPr lang="en-US" dirty="0" smtClean="0">
                <a:latin typeface="AvenirNext LT Pro Cn" pitchFamily="34" charset="0"/>
              </a:rPr>
              <a:t>e</a:t>
            </a:r>
            <a:r>
              <a:rPr lang="en" dirty="0" smtClean="0">
                <a:latin typeface="AvenirNext LT Pro Cn" pitchFamily="34" charset="0"/>
              </a:rPr>
              <a:t>tergencia </a:t>
            </a:r>
            <a:endParaRPr dirty="0">
              <a:latin typeface="AvenirNext LT Pro Cn" pitchFamily="34" charset="0"/>
            </a:endParaRPr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chemeClr val="accent2">
                    <a:lumMod val="50000"/>
                  </a:schemeClr>
                </a:solidFill>
                <a:latin typeface="DIN" panose="02000504040000020003" pitchFamily="2" charset="0"/>
              </a:rPr>
              <a:t>Humedecer</a:t>
            </a:r>
            <a:endParaRPr sz="1600" b="1" dirty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2">
                    <a:lumMod val="50000"/>
                  </a:schemeClr>
                </a:solidFill>
                <a:latin typeface="DIN" panose="02000504040000020003" pitchFamily="2" charset="0"/>
              </a:rPr>
              <a:t>El detergente debe  humedecer a la suciedad y al pelo</a:t>
            </a:r>
            <a:endParaRPr sz="1600" dirty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endParaRPr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chemeClr val="accent2">
                    <a:lumMod val="50000"/>
                  </a:schemeClr>
                </a:solidFill>
                <a:latin typeface="DIN" panose="02000504040000020003" pitchFamily="2" charset="0"/>
              </a:rPr>
              <a:t>Tensión Superficial</a:t>
            </a:r>
            <a:endParaRPr sz="1600" b="1" dirty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accent2">
                    <a:lumMod val="50000"/>
                  </a:schemeClr>
                </a:solidFill>
                <a:latin typeface="DIN" panose="02000504040000020003" pitchFamily="2" charset="0"/>
              </a:rPr>
              <a:t>Debe ser disminuída para reemplazar suciedad y grasa por detergente</a:t>
            </a:r>
            <a:endParaRPr sz="1600" dirty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endParaRPr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600" b="1" dirty="0" smtClean="0">
                <a:solidFill>
                  <a:schemeClr val="accent2">
                    <a:lumMod val="50000"/>
                  </a:schemeClr>
                </a:solidFill>
                <a:latin typeface="DIN" panose="02000504040000020003" pitchFamily="2" charset="0"/>
              </a:rPr>
              <a:t>Dispersión</a:t>
            </a:r>
            <a:endParaRPr sz="1600" b="1" dirty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chemeClr val="accent2">
                    <a:lumMod val="50000"/>
                  </a:schemeClr>
                </a:solidFill>
                <a:latin typeface="DIN" panose="02000504040000020003" pitchFamily="2" charset="0"/>
              </a:rPr>
              <a:t>Las partículas de suciedad deben mantenerse dispersas para estar disponibles para su eliminación en el enjuague </a:t>
            </a:r>
            <a:endParaRPr sz="1600" dirty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endParaRPr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1 Elipse"/>
          <p:cNvSpPr/>
          <p:nvPr/>
        </p:nvSpPr>
        <p:spPr>
          <a:xfrm>
            <a:off x="-468560" y="113212"/>
            <a:ext cx="4255146" cy="4320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oogle Shape;620;p40"/>
          <p:cNvGrpSpPr/>
          <p:nvPr/>
        </p:nvGrpSpPr>
        <p:grpSpPr>
          <a:xfrm>
            <a:off x="1303446" y="1013043"/>
            <a:ext cx="2056511" cy="1903226"/>
            <a:chOff x="5241175" y="4959100"/>
            <a:chExt cx="539775" cy="517775"/>
          </a:xfrm>
        </p:grpSpPr>
        <p:sp>
          <p:nvSpPr>
            <p:cNvPr id="8" name="Google Shape;621;p4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22;p4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23;p4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24;p4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5;p4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6;p4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51B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77;p22"/>
          <p:cNvSpPr txBox="1">
            <a:spLocks/>
          </p:cNvSpPr>
          <p:nvPr/>
        </p:nvSpPr>
        <p:spPr>
          <a:xfrm>
            <a:off x="220962" y="3147814"/>
            <a:ext cx="3456384" cy="70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Char char="⊷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Char char="⊶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Char char="⊸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●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○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■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●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○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■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Font typeface="Pontano Sans"/>
              <a:buNone/>
            </a:pPr>
            <a:r>
              <a:rPr lang="es-MX" sz="2800" b="1" dirty="0" smtClean="0">
                <a:solidFill>
                  <a:schemeClr val="accent2">
                    <a:lumMod val="50000"/>
                  </a:schemeClr>
                </a:solidFill>
                <a:latin typeface="DIN" panose="02000504040000020003" pitchFamily="2" charset="0"/>
              </a:rPr>
              <a:t>I           QUERATINA</a:t>
            </a:r>
            <a:endParaRPr lang="es-MX" sz="2800" dirty="0">
              <a:solidFill>
                <a:schemeClr val="accent2">
                  <a:lumMod val="50000"/>
                </a:schemeClr>
              </a:solidFill>
              <a:latin typeface="DIN" panose="02000504040000020003" pitchFamily="2" charset="0"/>
            </a:endParaRPr>
          </a:p>
        </p:txBody>
      </p:sp>
      <p:sp>
        <p:nvSpPr>
          <p:cNvPr id="15" name="Google Shape;426;p40"/>
          <p:cNvSpPr/>
          <p:nvPr/>
        </p:nvSpPr>
        <p:spPr>
          <a:xfrm>
            <a:off x="561037" y="3301530"/>
            <a:ext cx="544952" cy="576064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17 Elipse"/>
          <p:cNvSpPr/>
          <p:nvPr/>
        </p:nvSpPr>
        <p:spPr>
          <a:xfrm>
            <a:off x="1093354" y="2003259"/>
            <a:ext cx="675008" cy="64995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77;p22"/>
          <p:cNvSpPr txBox="1">
            <a:spLocks/>
          </p:cNvSpPr>
          <p:nvPr/>
        </p:nvSpPr>
        <p:spPr>
          <a:xfrm>
            <a:off x="381874" y="1589773"/>
            <a:ext cx="1547400" cy="95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Char char="⊷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Char char="⊶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1400"/>
              <a:buFont typeface="Pontano Sans"/>
              <a:buChar char="⊸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●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○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■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●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○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1400"/>
              <a:buFont typeface="Pontano Sans"/>
              <a:buChar char="■"/>
              <a:defRPr sz="1400" b="0" i="0" u="none" strike="noStrike" cap="none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>
              <a:buFont typeface="Pontano Sans"/>
              <a:buNone/>
            </a:pPr>
            <a:r>
              <a:rPr lang="es-MX" sz="1600" b="1" dirty="0" smtClean="0">
                <a:solidFill>
                  <a:schemeClr val="accent3">
                    <a:lumMod val="50000"/>
                  </a:schemeClr>
                </a:solidFill>
                <a:latin typeface="DIN" panose="02000504040000020003" pitchFamily="2" charset="0"/>
              </a:rPr>
              <a:t>Soy polar</a:t>
            </a:r>
            <a:endParaRPr lang="es-MX" sz="1600" dirty="0">
              <a:solidFill>
                <a:schemeClr val="accent3">
                  <a:lumMod val="50000"/>
                </a:schemeClr>
              </a:solidFill>
              <a:latin typeface="DIN" panose="02000504040000020003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412</Words>
  <Application>Microsoft Office PowerPoint</Application>
  <PresentationFormat>Presentación en pantalla (16:9)</PresentationFormat>
  <Paragraphs>123</Paragraphs>
  <Slides>15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Wingdings</vt:lpstr>
      <vt:lpstr>Nueva Std Cond</vt:lpstr>
      <vt:lpstr>AvenirNext LT Pro Cn</vt:lpstr>
      <vt:lpstr>Pontano Sans</vt:lpstr>
      <vt:lpstr>Dosis</vt:lpstr>
      <vt:lpstr>Dosis Light</vt:lpstr>
      <vt:lpstr>DIN</vt:lpstr>
      <vt:lpstr>Solanio template</vt:lpstr>
      <vt:lpstr>SHAMPOO SÓLIDO 100% NATURAL</vt:lpstr>
      <vt:lpstr>El pelo</vt:lpstr>
      <vt:lpstr>Generalidades del pelo</vt:lpstr>
      <vt:lpstr>3 años</vt:lpstr>
      <vt:lpstr>Estructura química del pelo</vt:lpstr>
      <vt:lpstr>Color del pelo</vt:lpstr>
      <vt:lpstr>Shampoo</vt:lpstr>
      <vt:lpstr>Generalidades del shampoo</vt:lpstr>
      <vt:lpstr>Detergencia </vt:lpstr>
      <vt:lpstr>Tensoactivos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SHAMPOO SÓLIDO 100% NATURAL</dc:title>
  <cp:lastModifiedBy>Jesús González</cp:lastModifiedBy>
  <cp:revision>17</cp:revision>
  <dcterms:modified xsi:type="dcterms:W3CDTF">2018-09-05T09:21:38Z</dcterms:modified>
</cp:coreProperties>
</file>