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9" r:id="rId3"/>
    <p:sldId id="303" r:id="rId4"/>
    <p:sldId id="300" r:id="rId5"/>
    <p:sldId id="317" r:id="rId6"/>
    <p:sldId id="320" r:id="rId7"/>
    <p:sldId id="318" r:id="rId8"/>
    <p:sldId id="319" r:id="rId9"/>
    <p:sldId id="322" r:id="rId10"/>
    <p:sldId id="264" r:id="rId11"/>
    <p:sldId id="323" r:id="rId12"/>
    <p:sldId id="324" r:id="rId13"/>
    <p:sldId id="325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5EFA9-F863-41E9-9E50-886FBF324740}" type="doc">
      <dgm:prSet loTypeId="urn:microsoft.com/office/officeart/2009/3/layout/StepUp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1D338BC-156C-4CC7-91A8-E2AA440DDD60}">
      <dgm:prSet phldrT="[Texto]" custT="1"/>
      <dgm:spPr/>
      <dgm:t>
        <a:bodyPr/>
        <a:lstStyle/>
        <a:p>
          <a:pPr algn="just"/>
          <a:r>
            <a:rPr lang="es-MX" sz="1100" b="0" i="0" dirty="0" smtClean="0">
              <a:latin typeface="Segoe UI" panose="020B0502040204020203" pitchFamily="34" charset="0"/>
              <a:cs typeface="Segoe UI" panose="020B0502040204020203" pitchFamily="34" charset="0"/>
            </a:rPr>
            <a:t>Daniela como profesional independiente en asuntos regulatorios mientras trabaja activamente en la industria de dispositivos médicos</a:t>
          </a:r>
        </a:p>
        <a:p>
          <a:pPr algn="just"/>
          <a:endParaRPr lang="en-US" sz="1100" b="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E37EF3B-C4EA-413C-BF41-6480E5BC323B}" type="parTrans" cxnId="{B930ED83-2911-4B2A-A8B7-5DCC24790205}">
      <dgm:prSet/>
      <dgm:spPr/>
      <dgm:t>
        <a:bodyPr/>
        <a:lstStyle/>
        <a:p>
          <a:pPr algn="just"/>
          <a:endParaRPr lang="en-US" sz="1100" b="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692599A-5470-4440-8A25-5F02237395B9}" type="sibTrans" cxnId="{B930ED83-2911-4B2A-A8B7-5DCC24790205}">
      <dgm:prSet/>
      <dgm:spPr/>
      <dgm:t>
        <a:bodyPr/>
        <a:lstStyle/>
        <a:p>
          <a:pPr algn="just"/>
          <a:endParaRPr lang="en-US" sz="1100" b="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D446F8E-E05B-463F-BA7D-F12DA2949A3C}">
      <dgm:prSet phldrT="[Texto]" custT="1"/>
      <dgm:spPr/>
      <dgm:t>
        <a:bodyPr/>
        <a:lstStyle/>
        <a:p>
          <a:pPr algn="just"/>
          <a:r>
            <a:rPr lang="es-MX" sz="1100" b="0" i="0" dirty="0" smtClean="0">
              <a:latin typeface="Segoe UI" panose="020B0502040204020203" pitchFamily="34" charset="0"/>
              <a:cs typeface="Segoe UI" panose="020B0502040204020203" pitchFamily="34" charset="0"/>
            </a:rPr>
            <a:t>Emprendimiento: SRE registrada como marca registrada</a:t>
          </a:r>
          <a:endParaRPr lang="en-US" sz="1100" b="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4A94796-514F-47D4-BA2E-03A953C19BF2}" type="parTrans" cxnId="{A3C39545-180E-4ECE-AD28-B20E915395E8}">
      <dgm:prSet/>
      <dgm:spPr/>
      <dgm:t>
        <a:bodyPr/>
        <a:lstStyle/>
        <a:p>
          <a:pPr algn="just"/>
          <a:endParaRPr lang="en-US" sz="1100" b="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EDE74A7-7B1D-4242-801A-9FFAF73BEE2C}" type="sibTrans" cxnId="{A3C39545-180E-4ECE-AD28-B20E915395E8}">
      <dgm:prSet/>
      <dgm:spPr/>
      <dgm:t>
        <a:bodyPr/>
        <a:lstStyle/>
        <a:p>
          <a:pPr algn="just"/>
          <a:endParaRPr lang="en-US" sz="1100" b="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DCFDC86-3F19-42D7-883D-43163E6B908A}">
      <dgm:prSet phldrT="[Texto]" custT="1"/>
      <dgm:spPr/>
      <dgm:t>
        <a:bodyPr/>
        <a:lstStyle/>
        <a:p>
          <a:pPr algn="just"/>
          <a:r>
            <a:rPr lang="es-ES" sz="1100" b="0" dirty="0" smtClean="0">
              <a:latin typeface="Segoe UI" panose="020B0502040204020203" pitchFamily="34" charset="0"/>
              <a:cs typeface="Segoe UI" panose="020B0502040204020203" pitchFamily="34" charset="0"/>
            </a:rPr>
            <a:t>Servicios de consultoría independiente en Asuntos Regulatorios en México como SRE</a:t>
          </a:r>
          <a:endParaRPr lang="en-US" sz="1100" b="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5606B15-3566-4F05-9A58-94EE6202E555}" type="parTrans" cxnId="{EC957FEB-7395-4819-9EF1-3F9A719553FE}">
      <dgm:prSet/>
      <dgm:spPr/>
      <dgm:t>
        <a:bodyPr/>
        <a:lstStyle/>
        <a:p>
          <a:pPr algn="just"/>
          <a:endParaRPr lang="en-US" sz="1100" b="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31E9491-56DF-425A-8798-83C829123A0A}" type="sibTrans" cxnId="{EC957FEB-7395-4819-9EF1-3F9A719553FE}">
      <dgm:prSet/>
      <dgm:spPr/>
      <dgm:t>
        <a:bodyPr/>
        <a:lstStyle/>
        <a:p>
          <a:pPr algn="just"/>
          <a:endParaRPr lang="en-US" sz="1100" b="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503EF31-5DEF-4F7A-A59D-31E8FA359D8B}">
      <dgm:prSet phldrT="[Texto]" custT="1"/>
      <dgm:spPr/>
      <dgm:t>
        <a:bodyPr/>
        <a:lstStyle/>
        <a:p>
          <a:pPr algn="just"/>
          <a:r>
            <a:rPr lang="es-MX" sz="1100" b="0" i="0" dirty="0" smtClean="0">
              <a:latin typeface="Segoe UI" panose="020B0502040204020203" pitchFamily="34" charset="0"/>
              <a:cs typeface="Segoe UI" panose="020B0502040204020203" pitchFamily="34" charset="0"/>
            </a:rPr>
            <a:t>Asociación para representar a Passarini en México para servicios de asuntos regulatorios internacionales</a:t>
          </a:r>
        </a:p>
        <a:p>
          <a:pPr algn="just"/>
          <a:endParaRPr lang="en-US" sz="1100" b="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833973F-B760-4846-98EC-06EC02285D43}" type="parTrans" cxnId="{B9831283-8D25-4F65-9E31-DCC83C9DECBC}">
      <dgm:prSet/>
      <dgm:spPr/>
      <dgm:t>
        <a:bodyPr/>
        <a:lstStyle/>
        <a:p>
          <a:pPr algn="just"/>
          <a:endParaRPr lang="en-US" sz="1100" b="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5E89594-972D-4541-86D9-C40CC54790CF}" type="sibTrans" cxnId="{B9831283-8D25-4F65-9E31-DCC83C9DECBC}">
      <dgm:prSet/>
      <dgm:spPr/>
      <dgm:t>
        <a:bodyPr/>
        <a:lstStyle/>
        <a:p>
          <a:pPr algn="just"/>
          <a:endParaRPr lang="en-US" sz="1100" b="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88F63E4-BC9F-40E9-B65C-0655D911A22B}">
      <dgm:prSet phldrT="[Texto]" custT="1"/>
      <dgm:spPr/>
      <dgm:t>
        <a:bodyPr/>
        <a:lstStyle/>
        <a:p>
          <a:pPr algn="just"/>
          <a:r>
            <a:rPr lang="es-ES" sz="1100" b="0" i="0" dirty="0" smtClean="0">
              <a:latin typeface="Segoe UI" panose="020B0502040204020203" pitchFamily="34" charset="0"/>
              <a:cs typeface="Segoe UI" panose="020B0502040204020203" pitchFamily="34" charset="0"/>
            </a:rPr>
            <a:t>SRE oficialmente como empresa</a:t>
          </a:r>
        </a:p>
      </dgm:t>
    </dgm:pt>
    <dgm:pt modelId="{2B4A6375-7594-4F65-99DC-DE2FB24857AC}" type="parTrans" cxnId="{937B7C69-72DB-43CB-AFCF-47C0C0A3ADA8}">
      <dgm:prSet/>
      <dgm:spPr/>
      <dgm:t>
        <a:bodyPr/>
        <a:lstStyle/>
        <a:p>
          <a:pPr algn="just"/>
          <a:endParaRPr lang="en-US" sz="1100" b="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9D706A8-C159-4BCE-9AF8-5B6D45BFFD92}" type="sibTrans" cxnId="{937B7C69-72DB-43CB-AFCF-47C0C0A3ADA8}">
      <dgm:prSet/>
      <dgm:spPr/>
      <dgm:t>
        <a:bodyPr/>
        <a:lstStyle/>
        <a:p>
          <a:pPr algn="just"/>
          <a:endParaRPr lang="en-US" sz="1100" b="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69B0C0F-F0C7-467A-B68D-03F2C2D04AF1}" type="pres">
      <dgm:prSet presAssocID="{1EC5EFA9-F863-41E9-9E50-886FBF32474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7C4A830-1498-419F-BEBC-D0A76579CD80}" type="pres">
      <dgm:prSet presAssocID="{B1D338BC-156C-4CC7-91A8-E2AA440DDD60}" presName="composite" presStyleCnt="0"/>
      <dgm:spPr/>
    </dgm:pt>
    <dgm:pt modelId="{6B8173A2-22E2-4234-950C-A4E044F89C22}" type="pres">
      <dgm:prSet presAssocID="{B1D338BC-156C-4CC7-91A8-E2AA440DDD60}" presName="LShape" presStyleLbl="alignNode1" presStyleIdx="0" presStyleCnt="9"/>
      <dgm:spPr/>
    </dgm:pt>
    <dgm:pt modelId="{31B81B85-03B1-4126-8D4C-7FAF33F9A8F8}" type="pres">
      <dgm:prSet presAssocID="{B1D338BC-156C-4CC7-91A8-E2AA440DDD6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D456CA-C977-4898-8A29-F9E2EC38B687}" type="pres">
      <dgm:prSet presAssocID="{B1D338BC-156C-4CC7-91A8-E2AA440DDD60}" presName="Triangle" presStyleLbl="alignNode1" presStyleIdx="1" presStyleCnt="9"/>
      <dgm:spPr/>
    </dgm:pt>
    <dgm:pt modelId="{C851DE93-EC82-4095-810C-4DA5BD34E721}" type="pres">
      <dgm:prSet presAssocID="{C692599A-5470-4440-8A25-5F02237395B9}" presName="sibTrans" presStyleCnt="0"/>
      <dgm:spPr/>
    </dgm:pt>
    <dgm:pt modelId="{792823D2-7605-4CE6-8958-41033AB32764}" type="pres">
      <dgm:prSet presAssocID="{C692599A-5470-4440-8A25-5F02237395B9}" presName="space" presStyleCnt="0"/>
      <dgm:spPr/>
    </dgm:pt>
    <dgm:pt modelId="{0C821A7A-491A-4F79-A314-9551A56B30EB}" type="pres">
      <dgm:prSet presAssocID="{7D446F8E-E05B-463F-BA7D-F12DA2949A3C}" presName="composite" presStyleCnt="0"/>
      <dgm:spPr/>
    </dgm:pt>
    <dgm:pt modelId="{21E5D63C-1491-409D-A479-ED8B512EABD0}" type="pres">
      <dgm:prSet presAssocID="{7D446F8E-E05B-463F-BA7D-F12DA2949A3C}" presName="LShape" presStyleLbl="alignNode1" presStyleIdx="2" presStyleCnt="9"/>
      <dgm:spPr/>
    </dgm:pt>
    <dgm:pt modelId="{F77E9687-BDD0-4D4D-AFF9-7833FCF9F57B}" type="pres">
      <dgm:prSet presAssocID="{7D446F8E-E05B-463F-BA7D-F12DA2949A3C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EC123A-3FC9-406A-AE3E-03607A7A1054}" type="pres">
      <dgm:prSet presAssocID="{7D446F8E-E05B-463F-BA7D-F12DA2949A3C}" presName="Triangle" presStyleLbl="alignNode1" presStyleIdx="3" presStyleCnt="9"/>
      <dgm:spPr/>
    </dgm:pt>
    <dgm:pt modelId="{D7E919FC-A688-405F-AD53-5BC6659CC948}" type="pres">
      <dgm:prSet presAssocID="{1EDE74A7-7B1D-4242-801A-9FFAF73BEE2C}" presName="sibTrans" presStyleCnt="0"/>
      <dgm:spPr/>
    </dgm:pt>
    <dgm:pt modelId="{68B6C324-3F75-459D-8D04-901AD782A482}" type="pres">
      <dgm:prSet presAssocID="{1EDE74A7-7B1D-4242-801A-9FFAF73BEE2C}" presName="space" presStyleCnt="0"/>
      <dgm:spPr/>
    </dgm:pt>
    <dgm:pt modelId="{DFF6671E-A250-4E96-B36A-23DF3419A1DD}" type="pres">
      <dgm:prSet presAssocID="{FDCFDC86-3F19-42D7-883D-43163E6B908A}" presName="composite" presStyleCnt="0"/>
      <dgm:spPr/>
    </dgm:pt>
    <dgm:pt modelId="{6A57C5CB-DF13-49EA-89F3-CF0AFE8F9237}" type="pres">
      <dgm:prSet presAssocID="{FDCFDC86-3F19-42D7-883D-43163E6B908A}" presName="LShape" presStyleLbl="alignNode1" presStyleIdx="4" presStyleCnt="9"/>
      <dgm:spPr/>
    </dgm:pt>
    <dgm:pt modelId="{0623FEB5-E940-42B0-8957-5BC61635EEC7}" type="pres">
      <dgm:prSet presAssocID="{FDCFDC86-3F19-42D7-883D-43163E6B908A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E308F5-0974-4C01-BAB7-79E4E6FFF793}" type="pres">
      <dgm:prSet presAssocID="{FDCFDC86-3F19-42D7-883D-43163E6B908A}" presName="Triangle" presStyleLbl="alignNode1" presStyleIdx="5" presStyleCnt="9"/>
      <dgm:spPr/>
    </dgm:pt>
    <dgm:pt modelId="{4F9DCE7D-E114-46FD-A542-C56CFBF6F0EF}" type="pres">
      <dgm:prSet presAssocID="{131E9491-56DF-425A-8798-83C829123A0A}" presName="sibTrans" presStyleCnt="0"/>
      <dgm:spPr/>
    </dgm:pt>
    <dgm:pt modelId="{8E164108-48F8-48C1-B17D-CCED8E1A0CFE}" type="pres">
      <dgm:prSet presAssocID="{131E9491-56DF-425A-8798-83C829123A0A}" presName="space" presStyleCnt="0"/>
      <dgm:spPr/>
    </dgm:pt>
    <dgm:pt modelId="{B06E900D-F057-4557-AABC-7A0F4ABD4EEA}" type="pres">
      <dgm:prSet presAssocID="{E503EF31-5DEF-4F7A-A59D-31E8FA359D8B}" presName="composite" presStyleCnt="0"/>
      <dgm:spPr/>
    </dgm:pt>
    <dgm:pt modelId="{C1E0024E-6254-405C-9399-4E6D6F9D409F}" type="pres">
      <dgm:prSet presAssocID="{E503EF31-5DEF-4F7A-A59D-31E8FA359D8B}" presName="LShape" presStyleLbl="alignNode1" presStyleIdx="6" presStyleCnt="9"/>
      <dgm:spPr/>
    </dgm:pt>
    <dgm:pt modelId="{BF4F924A-772A-4A6B-9E87-F93EAA9620B1}" type="pres">
      <dgm:prSet presAssocID="{E503EF31-5DEF-4F7A-A59D-31E8FA359D8B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9949EC-D565-44B0-A948-F6AF964F0AF1}" type="pres">
      <dgm:prSet presAssocID="{E503EF31-5DEF-4F7A-A59D-31E8FA359D8B}" presName="Triangle" presStyleLbl="alignNode1" presStyleIdx="7" presStyleCnt="9"/>
      <dgm:spPr/>
    </dgm:pt>
    <dgm:pt modelId="{04143B86-B4FC-45C7-99D2-B9201B274C39}" type="pres">
      <dgm:prSet presAssocID="{15E89594-972D-4541-86D9-C40CC54790CF}" presName="sibTrans" presStyleCnt="0"/>
      <dgm:spPr/>
    </dgm:pt>
    <dgm:pt modelId="{186FE0A3-791A-4FEF-83C0-CD5BA032FD49}" type="pres">
      <dgm:prSet presAssocID="{15E89594-972D-4541-86D9-C40CC54790CF}" presName="space" presStyleCnt="0"/>
      <dgm:spPr/>
    </dgm:pt>
    <dgm:pt modelId="{5D7B3A1C-32E1-4551-B6E3-FCDFD8E3A250}" type="pres">
      <dgm:prSet presAssocID="{F88F63E4-BC9F-40E9-B65C-0655D911A22B}" presName="composite" presStyleCnt="0"/>
      <dgm:spPr/>
    </dgm:pt>
    <dgm:pt modelId="{A57BBE3D-251E-42B9-99BD-D943732B4BAB}" type="pres">
      <dgm:prSet presAssocID="{F88F63E4-BC9F-40E9-B65C-0655D911A22B}" presName="LShape" presStyleLbl="alignNode1" presStyleIdx="8" presStyleCnt="9"/>
      <dgm:spPr/>
    </dgm:pt>
    <dgm:pt modelId="{AE9EA8C5-3CA3-43A0-B561-80A78D512CE4}" type="pres">
      <dgm:prSet presAssocID="{F88F63E4-BC9F-40E9-B65C-0655D911A22B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930ED83-2911-4B2A-A8B7-5DCC24790205}" srcId="{1EC5EFA9-F863-41E9-9E50-886FBF324740}" destId="{B1D338BC-156C-4CC7-91A8-E2AA440DDD60}" srcOrd="0" destOrd="0" parTransId="{7E37EF3B-C4EA-413C-BF41-6480E5BC323B}" sibTransId="{C692599A-5470-4440-8A25-5F02237395B9}"/>
    <dgm:cxn modelId="{EF8FF248-2574-4C40-8B0E-96011D7F3FDD}" type="presOf" srcId="{F88F63E4-BC9F-40E9-B65C-0655D911A22B}" destId="{AE9EA8C5-3CA3-43A0-B561-80A78D512CE4}" srcOrd="0" destOrd="0" presId="urn:microsoft.com/office/officeart/2009/3/layout/StepUpProcess"/>
    <dgm:cxn modelId="{D2169896-641C-4DCC-9E63-D3BDD3742EC3}" type="presOf" srcId="{E503EF31-5DEF-4F7A-A59D-31E8FA359D8B}" destId="{BF4F924A-772A-4A6B-9E87-F93EAA9620B1}" srcOrd="0" destOrd="0" presId="urn:microsoft.com/office/officeart/2009/3/layout/StepUpProcess"/>
    <dgm:cxn modelId="{A3C39545-180E-4ECE-AD28-B20E915395E8}" srcId="{1EC5EFA9-F863-41E9-9E50-886FBF324740}" destId="{7D446F8E-E05B-463F-BA7D-F12DA2949A3C}" srcOrd="1" destOrd="0" parTransId="{F4A94796-514F-47D4-BA2E-03A953C19BF2}" sibTransId="{1EDE74A7-7B1D-4242-801A-9FFAF73BEE2C}"/>
    <dgm:cxn modelId="{EC957FEB-7395-4819-9EF1-3F9A719553FE}" srcId="{1EC5EFA9-F863-41E9-9E50-886FBF324740}" destId="{FDCFDC86-3F19-42D7-883D-43163E6B908A}" srcOrd="2" destOrd="0" parTransId="{F5606B15-3566-4F05-9A58-94EE6202E555}" sibTransId="{131E9491-56DF-425A-8798-83C829123A0A}"/>
    <dgm:cxn modelId="{4CE822F4-0346-4D59-AB9F-07858406F285}" type="presOf" srcId="{1EC5EFA9-F863-41E9-9E50-886FBF324740}" destId="{669B0C0F-F0C7-467A-B68D-03F2C2D04AF1}" srcOrd="0" destOrd="0" presId="urn:microsoft.com/office/officeart/2009/3/layout/StepUpProcess"/>
    <dgm:cxn modelId="{57896474-2C64-473F-8CF2-8FC9C7E81ECF}" type="presOf" srcId="{B1D338BC-156C-4CC7-91A8-E2AA440DDD60}" destId="{31B81B85-03B1-4126-8D4C-7FAF33F9A8F8}" srcOrd="0" destOrd="0" presId="urn:microsoft.com/office/officeart/2009/3/layout/StepUpProcess"/>
    <dgm:cxn modelId="{4A415840-263B-4C3D-9D3F-2E7A7979E87D}" type="presOf" srcId="{7D446F8E-E05B-463F-BA7D-F12DA2949A3C}" destId="{F77E9687-BDD0-4D4D-AFF9-7833FCF9F57B}" srcOrd="0" destOrd="0" presId="urn:microsoft.com/office/officeart/2009/3/layout/StepUpProcess"/>
    <dgm:cxn modelId="{937B7C69-72DB-43CB-AFCF-47C0C0A3ADA8}" srcId="{1EC5EFA9-F863-41E9-9E50-886FBF324740}" destId="{F88F63E4-BC9F-40E9-B65C-0655D911A22B}" srcOrd="4" destOrd="0" parTransId="{2B4A6375-7594-4F65-99DC-DE2FB24857AC}" sibTransId="{39D706A8-C159-4BCE-9AF8-5B6D45BFFD92}"/>
    <dgm:cxn modelId="{4500BD12-C1ED-484B-847C-3220CED04804}" type="presOf" srcId="{FDCFDC86-3F19-42D7-883D-43163E6B908A}" destId="{0623FEB5-E940-42B0-8957-5BC61635EEC7}" srcOrd="0" destOrd="0" presId="urn:microsoft.com/office/officeart/2009/3/layout/StepUpProcess"/>
    <dgm:cxn modelId="{B9831283-8D25-4F65-9E31-DCC83C9DECBC}" srcId="{1EC5EFA9-F863-41E9-9E50-886FBF324740}" destId="{E503EF31-5DEF-4F7A-A59D-31E8FA359D8B}" srcOrd="3" destOrd="0" parTransId="{2833973F-B760-4846-98EC-06EC02285D43}" sibTransId="{15E89594-972D-4541-86D9-C40CC54790CF}"/>
    <dgm:cxn modelId="{B42FAB55-3D09-4EA6-9246-9F1FEF6F8B77}" type="presParOf" srcId="{669B0C0F-F0C7-467A-B68D-03F2C2D04AF1}" destId="{97C4A830-1498-419F-BEBC-D0A76579CD80}" srcOrd="0" destOrd="0" presId="urn:microsoft.com/office/officeart/2009/3/layout/StepUpProcess"/>
    <dgm:cxn modelId="{A6286F95-CE78-4E68-8649-7E07EA943864}" type="presParOf" srcId="{97C4A830-1498-419F-BEBC-D0A76579CD80}" destId="{6B8173A2-22E2-4234-950C-A4E044F89C22}" srcOrd="0" destOrd="0" presId="urn:microsoft.com/office/officeart/2009/3/layout/StepUpProcess"/>
    <dgm:cxn modelId="{447337D0-EBB9-4A1A-801F-7D48FA356F88}" type="presParOf" srcId="{97C4A830-1498-419F-BEBC-D0A76579CD80}" destId="{31B81B85-03B1-4126-8D4C-7FAF33F9A8F8}" srcOrd="1" destOrd="0" presId="urn:microsoft.com/office/officeart/2009/3/layout/StepUpProcess"/>
    <dgm:cxn modelId="{9F16CD71-11CE-4E1E-80B2-AA3D3502AE26}" type="presParOf" srcId="{97C4A830-1498-419F-BEBC-D0A76579CD80}" destId="{06D456CA-C977-4898-8A29-F9E2EC38B687}" srcOrd="2" destOrd="0" presId="urn:microsoft.com/office/officeart/2009/3/layout/StepUpProcess"/>
    <dgm:cxn modelId="{B8C2982B-2634-4BA9-9E51-CDCDA8EBEA02}" type="presParOf" srcId="{669B0C0F-F0C7-467A-B68D-03F2C2D04AF1}" destId="{C851DE93-EC82-4095-810C-4DA5BD34E721}" srcOrd="1" destOrd="0" presId="urn:microsoft.com/office/officeart/2009/3/layout/StepUpProcess"/>
    <dgm:cxn modelId="{03B515D2-D907-4E82-A746-E18959E11487}" type="presParOf" srcId="{C851DE93-EC82-4095-810C-4DA5BD34E721}" destId="{792823D2-7605-4CE6-8958-41033AB32764}" srcOrd="0" destOrd="0" presId="urn:microsoft.com/office/officeart/2009/3/layout/StepUpProcess"/>
    <dgm:cxn modelId="{032F03B2-D407-4399-B92E-8B613BF5A1A4}" type="presParOf" srcId="{669B0C0F-F0C7-467A-B68D-03F2C2D04AF1}" destId="{0C821A7A-491A-4F79-A314-9551A56B30EB}" srcOrd="2" destOrd="0" presId="urn:microsoft.com/office/officeart/2009/3/layout/StepUpProcess"/>
    <dgm:cxn modelId="{9C594768-9999-4946-A335-E617F5BC5E35}" type="presParOf" srcId="{0C821A7A-491A-4F79-A314-9551A56B30EB}" destId="{21E5D63C-1491-409D-A479-ED8B512EABD0}" srcOrd="0" destOrd="0" presId="urn:microsoft.com/office/officeart/2009/3/layout/StepUpProcess"/>
    <dgm:cxn modelId="{960467A8-E975-4CB0-8300-417744E3B770}" type="presParOf" srcId="{0C821A7A-491A-4F79-A314-9551A56B30EB}" destId="{F77E9687-BDD0-4D4D-AFF9-7833FCF9F57B}" srcOrd="1" destOrd="0" presId="urn:microsoft.com/office/officeart/2009/3/layout/StepUpProcess"/>
    <dgm:cxn modelId="{390D73C1-A0FC-40B6-B97A-3F09FE30B881}" type="presParOf" srcId="{0C821A7A-491A-4F79-A314-9551A56B30EB}" destId="{35EC123A-3FC9-406A-AE3E-03607A7A1054}" srcOrd="2" destOrd="0" presId="urn:microsoft.com/office/officeart/2009/3/layout/StepUpProcess"/>
    <dgm:cxn modelId="{99E685D3-F549-473B-926A-8E2F9FBA9F80}" type="presParOf" srcId="{669B0C0F-F0C7-467A-B68D-03F2C2D04AF1}" destId="{D7E919FC-A688-405F-AD53-5BC6659CC948}" srcOrd="3" destOrd="0" presId="urn:microsoft.com/office/officeart/2009/3/layout/StepUpProcess"/>
    <dgm:cxn modelId="{DEB5D0E3-5295-451C-AA7C-594AC9229E4B}" type="presParOf" srcId="{D7E919FC-A688-405F-AD53-5BC6659CC948}" destId="{68B6C324-3F75-459D-8D04-901AD782A482}" srcOrd="0" destOrd="0" presId="urn:microsoft.com/office/officeart/2009/3/layout/StepUpProcess"/>
    <dgm:cxn modelId="{5D124BCC-6965-472D-9D7B-6346D61A8154}" type="presParOf" srcId="{669B0C0F-F0C7-467A-B68D-03F2C2D04AF1}" destId="{DFF6671E-A250-4E96-B36A-23DF3419A1DD}" srcOrd="4" destOrd="0" presId="urn:microsoft.com/office/officeart/2009/3/layout/StepUpProcess"/>
    <dgm:cxn modelId="{ADEDD032-9ECB-4AE7-B4F1-784654BE693C}" type="presParOf" srcId="{DFF6671E-A250-4E96-B36A-23DF3419A1DD}" destId="{6A57C5CB-DF13-49EA-89F3-CF0AFE8F9237}" srcOrd="0" destOrd="0" presId="urn:microsoft.com/office/officeart/2009/3/layout/StepUpProcess"/>
    <dgm:cxn modelId="{0DB1B43D-7727-4188-8CB6-6829CDF45100}" type="presParOf" srcId="{DFF6671E-A250-4E96-B36A-23DF3419A1DD}" destId="{0623FEB5-E940-42B0-8957-5BC61635EEC7}" srcOrd="1" destOrd="0" presId="urn:microsoft.com/office/officeart/2009/3/layout/StepUpProcess"/>
    <dgm:cxn modelId="{FEFC1BE9-70C7-4C73-A073-3DB16C6FB104}" type="presParOf" srcId="{DFF6671E-A250-4E96-B36A-23DF3419A1DD}" destId="{53E308F5-0974-4C01-BAB7-79E4E6FFF793}" srcOrd="2" destOrd="0" presId="urn:microsoft.com/office/officeart/2009/3/layout/StepUpProcess"/>
    <dgm:cxn modelId="{6D672A58-0707-4792-B95C-8B60FBF927D7}" type="presParOf" srcId="{669B0C0F-F0C7-467A-B68D-03F2C2D04AF1}" destId="{4F9DCE7D-E114-46FD-A542-C56CFBF6F0EF}" srcOrd="5" destOrd="0" presId="urn:microsoft.com/office/officeart/2009/3/layout/StepUpProcess"/>
    <dgm:cxn modelId="{907EF05A-95FC-4EC3-9FEC-2C465ABF4F19}" type="presParOf" srcId="{4F9DCE7D-E114-46FD-A542-C56CFBF6F0EF}" destId="{8E164108-48F8-48C1-B17D-CCED8E1A0CFE}" srcOrd="0" destOrd="0" presId="urn:microsoft.com/office/officeart/2009/3/layout/StepUpProcess"/>
    <dgm:cxn modelId="{F7DC2E04-7C37-439A-A4E3-F448CE3A76D5}" type="presParOf" srcId="{669B0C0F-F0C7-467A-B68D-03F2C2D04AF1}" destId="{B06E900D-F057-4557-AABC-7A0F4ABD4EEA}" srcOrd="6" destOrd="0" presId="urn:microsoft.com/office/officeart/2009/3/layout/StepUpProcess"/>
    <dgm:cxn modelId="{FB832DF5-C30B-48FC-A2FE-6D5D912D2BA8}" type="presParOf" srcId="{B06E900D-F057-4557-AABC-7A0F4ABD4EEA}" destId="{C1E0024E-6254-405C-9399-4E6D6F9D409F}" srcOrd="0" destOrd="0" presId="urn:microsoft.com/office/officeart/2009/3/layout/StepUpProcess"/>
    <dgm:cxn modelId="{46D3961F-AE87-41B7-8B0C-A012D651D638}" type="presParOf" srcId="{B06E900D-F057-4557-AABC-7A0F4ABD4EEA}" destId="{BF4F924A-772A-4A6B-9E87-F93EAA9620B1}" srcOrd="1" destOrd="0" presId="urn:microsoft.com/office/officeart/2009/3/layout/StepUpProcess"/>
    <dgm:cxn modelId="{3ADF20AE-1275-4AE6-829D-932A1463B5F5}" type="presParOf" srcId="{B06E900D-F057-4557-AABC-7A0F4ABD4EEA}" destId="{A49949EC-D565-44B0-A948-F6AF964F0AF1}" srcOrd="2" destOrd="0" presId="urn:microsoft.com/office/officeart/2009/3/layout/StepUpProcess"/>
    <dgm:cxn modelId="{039B8E98-B5CB-461B-ABD1-710CBB36FBED}" type="presParOf" srcId="{669B0C0F-F0C7-467A-B68D-03F2C2D04AF1}" destId="{04143B86-B4FC-45C7-99D2-B9201B274C39}" srcOrd="7" destOrd="0" presId="urn:microsoft.com/office/officeart/2009/3/layout/StepUpProcess"/>
    <dgm:cxn modelId="{F8633F70-7E4B-4509-9AB6-7284F22E46B2}" type="presParOf" srcId="{04143B86-B4FC-45C7-99D2-B9201B274C39}" destId="{186FE0A3-791A-4FEF-83C0-CD5BA032FD49}" srcOrd="0" destOrd="0" presId="urn:microsoft.com/office/officeart/2009/3/layout/StepUpProcess"/>
    <dgm:cxn modelId="{35844019-3028-4F3F-8682-E06463E8626B}" type="presParOf" srcId="{669B0C0F-F0C7-467A-B68D-03F2C2D04AF1}" destId="{5D7B3A1C-32E1-4551-B6E3-FCDFD8E3A250}" srcOrd="8" destOrd="0" presId="urn:microsoft.com/office/officeart/2009/3/layout/StepUpProcess"/>
    <dgm:cxn modelId="{3B34EFF3-5652-420F-8A95-541DE96BA35A}" type="presParOf" srcId="{5D7B3A1C-32E1-4551-B6E3-FCDFD8E3A250}" destId="{A57BBE3D-251E-42B9-99BD-D943732B4BAB}" srcOrd="0" destOrd="0" presId="urn:microsoft.com/office/officeart/2009/3/layout/StepUpProcess"/>
    <dgm:cxn modelId="{E01E07F5-387F-4108-9930-954177E825F0}" type="presParOf" srcId="{5D7B3A1C-32E1-4551-B6E3-FCDFD8E3A250}" destId="{AE9EA8C5-3CA3-43A0-B561-80A78D512CE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0670F9-CA6B-4347-B88E-0540BABA7B1C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C87B6BD-C833-4D9E-9671-E2CFEA03E983}">
      <dgm:prSet phldrT="[Texto]" custT="1"/>
      <dgm:spPr/>
      <dgm:t>
        <a:bodyPr/>
        <a:lstStyle/>
        <a:p>
          <a:r>
            <a:rPr lang="es-ES" sz="900" smtClean="0">
              <a:latin typeface="Segoe UI" panose="020B0502040204020203" pitchFamily="34" charset="0"/>
              <a:cs typeface="Segoe UI" panose="020B0502040204020203" pitchFamily="34" charset="0"/>
            </a:rPr>
            <a:t>Dirección General de Proyectos Regulatorios</a:t>
          </a:r>
          <a:endParaRPr lang="en-US" sz="9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3E0D2B7-2933-4882-9787-BEB949BE22E4}" type="parTrans" cxnId="{F8A1694B-0D2F-4F03-843E-73B3AFD5C7F5}">
      <dgm:prSet/>
      <dgm:spPr/>
      <dgm:t>
        <a:bodyPr/>
        <a:lstStyle/>
        <a:p>
          <a:endParaRPr lang="en-US" sz="9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5F29679-061A-4D09-8D4F-C5BAA6F49687}" type="sibTrans" cxnId="{F8A1694B-0D2F-4F03-843E-73B3AFD5C7F5}">
      <dgm:prSet/>
      <dgm:spPr/>
      <dgm:t>
        <a:bodyPr/>
        <a:lstStyle/>
        <a:p>
          <a:endParaRPr lang="en-US" sz="9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79BF95F-9BEA-4C6D-A32A-B0919216CF79}">
      <dgm:prSet phldrT="[Texto]" custT="1"/>
      <dgm:spPr/>
      <dgm:t>
        <a:bodyPr/>
        <a:lstStyle/>
        <a:p>
          <a:r>
            <a:rPr lang="es-ES" sz="900" dirty="0" smtClean="0">
              <a:latin typeface="Segoe UI" panose="020B0502040204020203" pitchFamily="34" charset="0"/>
              <a:cs typeface="Segoe UI" panose="020B0502040204020203" pitchFamily="34" charset="0"/>
            </a:rPr>
            <a:t>Colaboradores de Proyectos Regulatorios</a:t>
          </a:r>
          <a:endParaRPr lang="es-ES" sz="9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C272924-5189-46AD-9445-B61D0C8CC4B1}" type="parTrans" cxnId="{77F15A15-E395-4957-8119-DF40382CF705}">
      <dgm:prSet/>
      <dgm:spPr/>
      <dgm:t>
        <a:bodyPr/>
        <a:lstStyle/>
        <a:p>
          <a:endParaRPr lang="es-ES" sz="900"/>
        </a:p>
      </dgm:t>
    </dgm:pt>
    <dgm:pt modelId="{574B10B3-33BD-420D-80AE-1BC4FEE660AE}" type="sibTrans" cxnId="{77F15A15-E395-4957-8119-DF40382CF705}">
      <dgm:prSet/>
      <dgm:spPr/>
      <dgm:t>
        <a:bodyPr/>
        <a:lstStyle/>
        <a:p>
          <a:endParaRPr lang="es-ES" sz="900"/>
        </a:p>
      </dgm:t>
    </dgm:pt>
    <dgm:pt modelId="{6070AD53-8925-4273-A9ED-B96F02B685F4}">
      <dgm:prSet phldrT="[Texto]" custT="1"/>
      <dgm:spPr/>
      <dgm:t>
        <a:bodyPr/>
        <a:lstStyle/>
        <a:p>
          <a:r>
            <a:rPr lang="es-ES" sz="900" dirty="0" smtClean="0">
              <a:latin typeface="Segoe UI" panose="020B0502040204020203" pitchFamily="34" charset="0"/>
              <a:cs typeface="Segoe UI" panose="020B0502040204020203" pitchFamily="34" charset="0"/>
            </a:rPr>
            <a:t>Servicios relacionados a Control de Calidad, </a:t>
          </a:r>
          <a:r>
            <a:rPr lang="es-ES" sz="900" dirty="0" err="1" smtClean="0">
              <a:latin typeface="Segoe UI" panose="020B0502040204020203" pitchFamily="34" charset="0"/>
              <a:cs typeface="Segoe UI" panose="020B0502040204020203" pitchFamily="34" charset="0"/>
            </a:rPr>
            <a:t>BPFs</a:t>
          </a:r>
          <a:r>
            <a:rPr lang="es-ES" sz="900" dirty="0" smtClean="0">
              <a:latin typeface="Segoe UI" panose="020B0502040204020203" pitchFamily="34" charset="0"/>
              <a:cs typeface="Segoe UI" panose="020B0502040204020203" pitchFamily="34" charset="0"/>
            </a:rPr>
            <a:t>, Estudios Clínicos y asesoría regulatoria para desarrollo de nuevos medicamentos y dispositivos médicos</a:t>
          </a:r>
          <a:endParaRPr lang="es-ES" sz="9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07A1C07-F965-4663-87DC-86CEDC35F7BC}" type="parTrans" cxnId="{EB6CA331-5322-4426-BEED-AC1A6D802F2A}">
      <dgm:prSet/>
      <dgm:spPr/>
      <dgm:t>
        <a:bodyPr/>
        <a:lstStyle/>
        <a:p>
          <a:endParaRPr lang="es-ES" sz="900"/>
        </a:p>
      </dgm:t>
    </dgm:pt>
    <dgm:pt modelId="{0141F520-B345-4ACF-B77E-0901B81F527D}" type="sibTrans" cxnId="{EB6CA331-5322-4426-BEED-AC1A6D802F2A}">
      <dgm:prSet/>
      <dgm:spPr/>
      <dgm:t>
        <a:bodyPr/>
        <a:lstStyle/>
        <a:p>
          <a:endParaRPr lang="es-ES" sz="900"/>
        </a:p>
      </dgm:t>
    </dgm:pt>
    <dgm:pt modelId="{0AD46C72-B35C-433A-B05C-D27AADB8A9C8}">
      <dgm:prSet phldrT="[Texto]" custT="1"/>
      <dgm:spPr/>
      <dgm:t>
        <a:bodyPr/>
        <a:lstStyle/>
        <a:p>
          <a:r>
            <a:rPr lang="es-ES" sz="900" dirty="0" smtClean="0">
              <a:latin typeface="Segoe UI" panose="020B0502040204020203" pitchFamily="34" charset="0"/>
              <a:cs typeface="Segoe UI" panose="020B0502040204020203" pitchFamily="34" charset="0"/>
            </a:rPr>
            <a:t>Asuntos Regulatorios para insumos de la salud</a:t>
          </a:r>
          <a:endParaRPr lang="es-ES" sz="9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B234E39-9D7D-45D1-91E9-7CEFC6F6995A}" type="parTrans" cxnId="{397BA112-4A0A-41DA-AB53-E9725661195B}">
      <dgm:prSet/>
      <dgm:spPr/>
      <dgm:t>
        <a:bodyPr/>
        <a:lstStyle/>
        <a:p>
          <a:endParaRPr lang="es-ES" sz="900"/>
        </a:p>
      </dgm:t>
    </dgm:pt>
    <dgm:pt modelId="{C5F7B916-2777-4C36-82BC-8EE83D4BB387}" type="sibTrans" cxnId="{397BA112-4A0A-41DA-AB53-E9725661195B}">
      <dgm:prSet/>
      <dgm:spPr/>
      <dgm:t>
        <a:bodyPr/>
        <a:lstStyle/>
        <a:p>
          <a:endParaRPr lang="es-ES" sz="900"/>
        </a:p>
      </dgm:t>
    </dgm:pt>
    <dgm:pt modelId="{4B4D2A9D-BF22-4C0E-AECE-F8D96BA29656}">
      <dgm:prSet phldrT="[Texto]" custT="1"/>
      <dgm:spPr/>
      <dgm:t>
        <a:bodyPr/>
        <a:lstStyle/>
        <a:p>
          <a:r>
            <a:rPr lang="es-ES" sz="900" dirty="0" smtClean="0">
              <a:latin typeface="Segoe UI" panose="020B0502040204020203" pitchFamily="34" charset="0"/>
              <a:cs typeface="Segoe UI" panose="020B0502040204020203" pitchFamily="34" charset="0"/>
            </a:rPr>
            <a:t>Servicios relacionados a registros de  medicamentos alopáticos y medicamentos genéricos</a:t>
          </a:r>
          <a:endParaRPr lang="es-ES" sz="9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7CAFFE3-4A47-4F5F-AEF0-3DB1E9072F0E}" type="parTrans" cxnId="{064C56DB-4114-46D0-B712-2A0DE20D7BB6}">
      <dgm:prSet/>
      <dgm:spPr/>
      <dgm:t>
        <a:bodyPr/>
        <a:lstStyle/>
        <a:p>
          <a:endParaRPr lang="es-ES" sz="900"/>
        </a:p>
      </dgm:t>
    </dgm:pt>
    <dgm:pt modelId="{E8449F6D-F3DC-407E-B282-100581588FC0}" type="sibTrans" cxnId="{064C56DB-4114-46D0-B712-2A0DE20D7BB6}">
      <dgm:prSet/>
      <dgm:spPr/>
      <dgm:t>
        <a:bodyPr/>
        <a:lstStyle/>
        <a:p>
          <a:endParaRPr lang="es-ES" sz="900"/>
        </a:p>
      </dgm:t>
    </dgm:pt>
    <dgm:pt modelId="{4BADB0D3-C9F1-4A71-A943-BAE24DFFA075}">
      <dgm:prSet phldrT="[Texto]" custT="1"/>
      <dgm:spPr/>
      <dgm:t>
        <a:bodyPr/>
        <a:lstStyle/>
        <a:p>
          <a:r>
            <a:rPr lang="es-ES" sz="900" dirty="0" smtClean="0">
              <a:latin typeface="Segoe UI" panose="020B0502040204020203" pitchFamily="34" charset="0"/>
              <a:cs typeface="Segoe UI" panose="020B0502040204020203" pitchFamily="34" charset="0"/>
            </a:rPr>
            <a:t>Servicios relacionados a Protocolos Clínicos</a:t>
          </a:r>
          <a:endParaRPr lang="es-ES" sz="9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A73DE73-DFB0-473A-9D81-2CE5CEB27475}" type="parTrans" cxnId="{F0AB4649-79CC-44E9-AE6E-C7BACF04C33D}">
      <dgm:prSet/>
      <dgm:spPr/>
      <dgm:t>
        <a:bodyPr/>
        <a:lstStyle/>
        <a:p>
          <a:endParaRPr lang="es-ES" sz="900"/>
        </a:p>
      </dgm:t>
    </dgm:pt>
    <dgm:pt modelId="{2C704E2C-EF26-4B96-ABFF-32FF77498C84}" type="sibTrans" cxnId="{F0AB4649-79CC-44E9-AE6E-C7BACF04C33D}">
      <dgm:prSet/>
      <dgm:spPr/>
      <dgm:t>
        <a:bodyPr/>
        <a:lstStyle/>
        <a:p>
          <a:endParaRPr lang="es-ES" sz="900"/>
        </a:p>
      </dgm:t>
    </dgm:pt>
    <dgm:pt modelId="{07116F69-16BD-4E8B-B1C9-914A82D52229}">
      <dgm:prSet phldrT="[Texto]" custT="1"/>
      <dgm:spPr/>
      <dgm:t>
        <a:bodyPr/>
        <a:lstStyle/>
        <a:p>
          <a:r>
            <a:rPr lang="es-ES" sz="900" dirty="0" smtClean="0">
              <a:latin typeface="Segoe UI" panose="020B0502040204020203" pitchFamily="34" charset="0"/>
              <a:cs typeface="Segoe UI" panose="020B0502040204020203" pitchFamily="34" charset="0"/>
            </a:rPr>
            <a:t>Servicios relacionados a Productos Cosméticos</a:t>
          </a:r>
          <a:endParaRPr lang="es-ES" sz="9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A72D981-1C85-498E-A28C-F93AA8A18E8E}" type="parTrans" cxnId="{23CE829D-E279-4E3E-A976-C8DDA85A7BCD}">
      <dgm:prSet/>
      <dgm:spPr/>
      <dgm:t>
        <a:bodyPr/>
        <a:lstStyle/>
        <a:p>
          <a:endParaRPr lang="es-ES" sz="900"/>
        </a:p>
      </dgm:t>
    </dgm:pt>
    <dgm:pt modelId="{40551CB7-B215-4693-A8A5-24D6206CD35E}" type="sibTrans" cxnId="{23CE829D-E279-4E3E-A976-C8DDA85A7BCD}">
      <dgm:prSet/>
      <dgm:spPr/>
      <dgm:t>
        <a:bodyPr/>
        <a:lstStyle/>
        <a:p>
          <a:endParaRPr lang="es-ES" sz="900"/>
        </a:p>
      </dgm:t>
    </dgm:pt>
    <dgm:pt modelId="{355DE201-27B0-49BF-B39A-696D467A8670}">
      <dgm:prSet phldrT="[Texto]" custT="1"/>
      <dgm:spPr/>
      <dgm:t>
        <a:bodyPr/>
        <a:lstStyle/>
        <a:p>
          <a:r>
            <a:rPr lang="es-ES" sz="900" dirty="0" smtClean="0">
              <a:latin typeface="Segoe UI" panose="020B0502040204020203" pitchFamily="34" charset="0"/>
              <a:cs typeface="Segoe UI" panose="020B0502040204020203" pitchFamily="34" charset="0"/>
            </a:rPr>
            <a:t>Responsable Sanitario</a:t>
          </a:r>
          <a:endParaRPr lang="es-ES" sz="9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21E9721-00D5-4471-96B0-E92176114717}" type="parTrans" cxnId="{C6BE3B77-6CCB-441D-9733-9A959B25F859}">
      <dgm:prSet/>
      <dgm:spPr/>
      <dgm:t>
        <a:bodyPr/>
        <a:lstStyle/>
        <a:p>
          <a:endParaRPr lang="es-ES" sz="900"/>
        </a:p>
      </dgm:t>
    </dgm:pt>
    <dgm:pt modelId="{84D2CD7C-5737-4532-A7A7-8C1BB88E60FB}" type="sibTrans" cxnId="{C6BE3B77-6CCB-441D-9733-9A959B25F859}">
      <dgm:prSet/>
      <dgm:spPr/>
      <dgm:t>
        <a:bodyPr/>
        <a:lstStyle/>
        <a:p>
          <a:endParaRPr lang="es-ES" sz="900"/>
        </a:p>
      </dgm:t>
    </dgm:pt>
    <dgm:pt modelId="{5FD912DE-BD2C-43A0-9366-EEA09245AF7F}">
      <dgm:prSet phldrT="[Texto]" custT="1"/>
      <dgm:spPr/>
      <dgm:t>
        <a:bodyPr/>
        <a:lstStyle/>
        <a:p>
          <a:r>
            <a:rPr lang="es-ES" sz="900" dirty="0" smtClean="0">
              <a:latin typeface="Segoe UI" panose="020B0502040204020203" pitchFamily="34" charset="0"/>
              <a:cs typeface="Segoe UI" panose="020B0502040204020203" pitchFamily="34" charset="0"/>
            </a:rPr>
            <a:t>Estrategias Publicitarias para clientes, Imagen y pagina WEB. Capacitaciones</a:t>
          </a:r>
          <a:endParaRPr lang="es-ES" sz="9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E0B36C8-B058-4399-AAAC-268FF805CADB}" type="parTrans" cxnId="{FE584A46-77C4-4382-99EE-9C182549337C}">
      <dgm:prSet/>
      <dgm:spPr/>
      <dgm:t>
        <a:bodyPr/>
        <a:lstStyle/>
        <a:p>
          <a:endParaRPr lang="es-ES" sz="900"/>
        </a:p>
      </dgm:t>
    </dgm:pt>
    <dgm:pt modelId="{BDE9C9E9-E1B3-4426-92F3-1069EBFDDC1D}" type="sibTrans" cxnId="{FE584A46-77C4-4382-99EE-9C182549337C}">
      <dgm:prSet/>
      <dgm:spPr/>
      <dgm:t>
        <a:bodyPr/>
        <a:lstStyle/>
        <a:p>
          <a:endParaRPr lang="es-ES" sz="900"/>
        </a:p>
      </dgm:t>
    </dgm:pt>
    <dgm:pt modelId="{309A1BF9-B4AF-471C-BB17-EFECA8221788}">
      <dgm:prSet phldrT="[Texto]" custT="1"/>
      <dgm:spPr/>
      <dgm:t>
        <a:bodyPr/>
        <a:lstStyle/>
        <a:p>
          <a:r>
            <a:rPr lang="es-ES" sz="900" dirty="0" smtClean="0">
              <a:latin typeface="Segoe UI" panose="020B0502040204020203" pitchFamily="34" charset="0"/>
              <a:cs typeface="Segoe UI" panose="020B0502040204020203" pitchFamily="34" charset="0"/>
            </a:rPr>
            <a:t>Gerente de Contabilidad</a:t>
          </a:r>
          <a:endParaRPr lang="es-ES" sz="9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BD95FA2-3E69-4280-8040-362884E13725}" type="parTrans" cxnId="{20FC7ED8-9DE8-4520-AEC1-040307938A40}">
      <dgm:prSet/>
      <dgm:spPr/>
      <dgm:t>
        <a:bodyPr/>
        <a:lstStyle/>
        <a:p>
          <a:endParaRPr lang="es-ES" sz="900"/>
        </a:p>
      </dgm:t>
    </dgm:pt>
    <dgm:pt modelId="{38E8512D-323A-4F32-A8F2-1D39F8B3D570}" type="sibTrans" cxnId="{20FC7ED8-9DE8-4520-AEC1-040307938A40}">
      <dgm:prSet/>
      <dgm:spPr/>
      <dgm:t>
        <a:bodyPr/>
        <a:lstStyle/>
        <a:p>
          <a:endParaRPr lang="es-ES" sz="900"/>
        </a:p>
      </dgm:t>
    </dgm:pt>
    <dgm:pt modelId="{DF59B466-79D3-4539-BD2C-290364E5C8D7}">
      <dgm:prSet phldrT="[Texto]" custT="1"/>
      <dgm:spPr/>
      <dgm:t>
        <a:bodyPr/>
        <a:lstStyle/>
        <a:p>
          <a:r>
            <a:rPr lang="es-ES" sz="900" dirty="0" smtClean="0">
              <a:latin typeface="Segoe UI" panose="020B0502040204020203" pitchFamily="34" charset="0"/>
              <a:cs typeface="Segoe UI" panose="020B0502040204020203" pitchFamily="34" charset="0"/>
            </a:rPr>
            <a:t>Facturas, impuestos, apoyo con pagos</a:t>
          </a:r>
          <a:endParaRPr lang="es-ES" sz="9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D842061-6789-414F-B99E-CFF0707FEA4A}" type="parTrans" cxnId="{92C3EADE-B63B-4B38-973E-7F3BD5A7F669}">
      <dgm:prSet/>
      <dgm:spPr/>
      <dgm:t>
        <a:bodyPr/>
        <a:lstStyle/>
        <a:p>
          <a:endParaRPr lang="es-ES" sz="900"/>
        </a:p>
      </dgm:t>
    </dgm:pt>
    <dgm:pt modelId="{DA7C5C3E-EE51-494D-935F-2F867974CBE9}" type="sibTrans" cxnId="{92C3EADE-B63B-4B38-973E-7F3BD5A7F669}">
      <dgm:prSet/>
      <dgm:spPr/>
      <dgm:t>
        <a:bodyPr/>
        <a:lstStyle/>
        <a:p>
          <a:endParaRPr lang="es-ES" sz="900"/>
        </a:p>
      </dgm:t>
    </dgm:pt>
    <dgm:pt modelId="{6B35B6E3-842D-4540-AA2F-4B8A3FF015BB}">
      <dgm:prSet phldrT="[Texto]" custT="1"/>
      <dgm:spPr/>
      <dgm:t>
        <a:bodyPr/>
        <a:lstStyle/>
        <a:p>
          <a:r>
            <a:rPr lang="es-ES" sz="900" dirty="0" smtClean="0">
              <a:latin typeface="Segoe UI" panose="020B0502040204020203" pitchFamily="34" charset="0"/>
              <a:cs typeface="Segoe UI" panose="020B0502040204020203" pitchFamily="34" charset="0"/>
            </a:rPr>
            <a:t>Supervisión de establecimientos. Capacitaciones</a:t>
          </a:r>
          <a:endParaRPr lang="es-ES" sz="9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EF469EA-FD0E-4332-A507-A85686F6914B}" type="parTrans" cxnId="{45A8AF96-4731-4995-8D78-97DD9D6E5D73}">
      <dgm:prSet/>
      <dgm:spPr/>
      <dgm:t>
        <a:bodyPr/>
        <a:lstStyle/>
        <a:p>
          <a:endParaRPr lang="es-ES" sz="900"/>
        </a:p>
      </dgm:t>
    </dgm:pt>
    <dgm:pt modelId="{ED5A27D9-39A7-48BC-AB73-9B30AC9E739D}" type="sibTrans" cxnId="{45A8AF96-4731-4995-8D78-97DD9D6E5D73}">
      <dgm:prSet/>
      <dgm:spPr/>
      <dgm:t>
        <a:bodyPr/>
        <a:lstStyle/>
        <a:p>
          <a:endParaRPr lang="es-ES" sz="900"/>
        </a:p>
      </dgm:t>
    </dgm:pt>
    <dgm:pt modelId="{9AB1D313-2EC4-43B9-9156-8FD94304A32E}">
      <dgm:prSet phldrT="[Texto]" custT="1"/>
      <dgm:spPr/>
      <dgm:t>
        <a:bodyPr/>
        <a:lstStyle/>
        <a:p>
          <a:r>
            <a:rPr lang="es-ES" sz="900" smtClean="0">
              <a:latin typeface="Segoe UI" panose="020B0502040204020203" pitchFamily="34" charset="0"/>
              <a:cs typeface="Segoe UI" panose="020B0502040204020203" pitchFamily="34" charset="0"/>
            </a:rPr>
            <a:t>Dirección </a:t>
          </a:r>
          <a:r>
            <a:rPr lang="es-ES" sz="900" dirty="0" smtClean="0">
              <a:latin typeface="Segoe UI" panose="020B0502040204020203" pitchFamily="34" charset="0"/>
              <a:cs typeface="Segoe UI" panose="020B0502040204020203" pitchFamily="34" charset="0"/>
            </a:rPr>
            <a:t>de Proyectos Publicitarios</a:t>
          </a:r>
          <a:endParaRPr lang="es-ES" sz="900"/>
        </a:p>
      </dgm:t>
    </dgm:pt>
    <dgm:pt modelId="{21838500-C2A0-48F9-B9D3-DF27E0C2EB59}" type="parTrans" cxnId="{A1E3312A-BFE8-4DBE-9168-80CD75629AB2}">
      <dgm:prSet/>
      <dgm:spPr/>
      <dgm:t>
        <a:bodyPr/>
        <a:lstStyle/>
        <a:p>
          <a:endParaRPr lang="es-ES" sz="900"/>
        </a:p>
      </dgm:t>
    </dgm:pt>
    <dgm:pt modelId="{427C8D84-8064-42EF-8517-CC7420783B3A}" type="sibTrans" cxnId="{A1E3312A-BFE8-4DBE-9168-80CD75629AB2}">
      <dgm:prSet/>
      <dgm:spPr/>
      <dgm:t>
        <a:bodyPr/>
        <a:lstStyle/>
        <a:p>
          <a:endParaRPr lang="es-ES" sz="900"/>
        </a:p>
      </dgm:t>
    </dgm:pt>
    <dgm:pt modelId="{9E33098C-A34E-4B10-B7A8-A7D21A1F10CF}" type="pres">
      <dgm:prSet presAssocID="{520670F9-CA6B-4347-B88E-0540BABA7B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4FC11A8-2785-4A2D-9166-6F3A10DFF1BC}" type="pres">
      <dgm:prSet presAssocID="{1C87B6BD-C833-4D9E-9671-E2CFEA03E983}" presName="hierRoot1" presStyleCnt="0">
        <dgm:presLayoutVars>
          <dgm:hierBranch val="init"/>
        </dgm:presLayoutVars>
      </dgm:prSet>
      <dgm:spPr/>
    </dgm:pt>
    <dgm:pt modelId="{74AA6D1D-35E7-4072-9169-AC5DE9607FA8}" type="pres">
      <dgm:prSet presAssocID="{1C87B6BD-C833-4D9E-9671-E2CFEA03E983}" presName="rootComposite1" presStyleCnt="0"/>
      <dgm:spPr/>
    </dgm:pt>
    <dgm:pt modelId="{85F84525-A347-4C35-B6C5-04859EB813E3}" type="pres">
      <dgm:prSet presAssocID="{1C87B6BD-C833-4D9E-9671-E2CFEA03E98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F122F0-246F-4379-BFE6-DAA983838F39}" type="pres">
      <dgm:prSet presAssocID="{1C87B6BD-C833-4D9E-9671-E2CFEA03E98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3E69902-7FAE-4A0C-98E5-2B15A935F9C7}" type="pres">
      <dgm:prSet presAssocID="{1C87B6BD-C833-4D9E-9671-E2CFEA03E983}" presName="hierChild2" presStyleCnt="0"/>
      <dgm:spPr/>
    </dgm:pt>
    <dgm:pt modelId="{678690A7-DCD4-4860-B18B-AE81F163607E}" type="pres">
      <dgm:prSet presAssocID="{DC272924-5189-46AD-9445-B61D0C8CC4B1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25404AD-1AD4-4710-AAAD-075B7905136D}" type="pres">
      <dgm:prSet presAssocID="{D79BF95F-9BEA-4C6D-A32A-B0919216CF79}" presName="hierRoot2" presStyleCnt="0">
        <dgm:presLayoutVars>
          <dgm:hierBranch val="init"/>
        </dgm:presLayoutVars>
      </dgm:prSet>
      <dgm:spPr/>
    </dgm:pt>
    <dgm:pt modelId="{255B5C6F-E816-4996-B370-941D000A4370}" type="pres">
      <dgm:prSet presAssocID="{D79BF95F-9BEA-4C6D-A32A-B0919216CF79}" presName="rootComposite" presStyleCnt="0"/>
      <dgm:spPr/>
    </dgm:pt>
    <dgm:pt modelId="{D47E26D3-25A7-488E-9963-E815AC5A3ED2}" type="pres">
      <dgm:prSet presAssocID="{D79BF95F-9BEA-4C6D-A32A-B0919216CF79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9DC02E-5B3C-4686-B1D2-8A9D37BB2A5D}" type="pres">
      <dgm:prSet presAssocID="{D79BF95F-9BEA-4C6D-A32A-B0919216CF79}" presName="rootConnector" presStyleLbl="node2" presStyleIdx="0" presStyleCnt="4"/>
      <dgm:spPr/>
      <dgm:t>
        <a:bodyPr/>
        <a:lstStyle/>
        <a:p>
          <a:endParaRPr lang="es-ES"/>
        </a:p>
      </dgm:t>
    </dgm:pt>
    <dgm:pt modelId="{23F16B4D-C250-40DB-AEC6-0A00E53C1A63}" type="pres">
      <dgm:prSet presAssocID="{D79BF95F-9BEA-4C6D-A32A-B0919216CF79}" presName="hierChild4" presStyleCnt="0"/>
      <dgm:spPr/>
    </dgm:pt>
    <dgm:pt modelId="{B3A8CB51-7257-4427-A72B-1B016634ADDE}" type="pres">
      <dgm:prSet presAssocID="{207A1C07-F965-4663-87DC-86CEDC35F7BC}" presName="Name37" presStyleLbl="parChTrans1D3" presStyleIdx="0" presStyleCnt="8"/>
      <dgm:spPr/>
      <dgm:t>
        <a:bodyPr/>
        <a:lstStyle/>
        <a:p>
          <a:endParaRPr lang="es-ES"/>
        </a:p>
      </dgm:t>
    </dgm:pt>
    <dgm:pt modelId="{1CCD5FE4-487B-43BD-BA56-65265BDCBE80}" type="pres">
      <dgm:prSet presAssocID="{6070AD53-8925-4273-A9ED-B96F02B685F4}" presName="hierRoot2" presStyleCnt="0">
        <dgm:presLayoutVars>
          <dgm:hierBranch val="init"/>
        </dgm:presLayoutVars>
      </dgm:prSet>
      <dgm:spPr/>
    </dgm:pt>
    <dgm:pt modelId="{18A0D710-E57F-415B-A3F0-22E353FBEBC5}" type="pres">
      <dgm:prSet presAssocID="{6070AD53-8925-4273-A9ED-B96F02B685F4}" presName="rootComposite" presStyleCnt="0"/>
      <dgm:spPr/>
    </dgm:pt>
    <dgm:pt modelId="{8434E99F-2E34-48B3-9A96-AE93B71F89F8}" type="pres">
      <dgm:prSet presAssocID="{6070AD53-8925-4273-A9ED-B96F02B685F4}" presName="rootText" presStyleLbl="node3" presStyleIdx="0" presStyleCnt="8" custScaleX="134921" custScaleY="147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EC504F-C34E-4678-B1F4-CFD6E92C7AB3}" type="pres">
      <dgm:prSet presAssocID="{6070AD53-8925-4273-A9ED-B96F02B685F4}" presName="rootConnector" presStyleLbl="node3" presStyleIdx="0" presStyleCnt="8"/>
      <dgm:spPr/>
      <dgm:t>
        <a:bodyPr/>
        <a:lstStyle/>
        <a:p>
          <a:endParaRPr lang="es-ES"/>
        </a:p>
      </dgm:t>
    </dgm:pt>
    <dgm:pt modelId="{D9F0CDD1-B560-458D-BA57-53BA36DF322D}" type="pres">
      <dgm:prSet presAssocID="{6070AD53-8925-4273-A9ED-B96F02B685F4}" presName="hierChild4" presStyleCnt="0"/>
      <dgm:spPr/>
    </dgm:pt>
    <dgm:pt modelId="{99E963C6-57AE-4E97-8781-EE9D8F49CACC}" type="pres">
      <dgm:prSet presAssocID="{6070AD53-8925-4273-A9ED-B96F02B685F4}" presName="hierChild5" presStyleCnt="0"/>
      <dgm:spPr/>
    </dgm:pt>
    <dgm:pt modelId="{D3971ABD-DC1D-4066-AA97-C7D8DE3383C5}" type="pres">
      <dgm:prSet presAssocID="{57CAFFE3-4A47-4F5F-AEF0-3DB1E9072F0E}" presName="Name37" presStyleLbl="parChTrans1D3" presStyleIdx="1" presStyleCnt="8"/>
      <dgm:spPr/>
      <dgm:t>
        <a:bodyPr/>
        <a:lstStyle/>
        <a:p>
          <a:endParaRPr lang="es-ES"/>
        </a:p>
      </dgm:t>
    </dgm:pt>
    <dgm:pt modelId="{B2EEFA9A-BBEF-402A-A435-3B79D3130F44}" type="pres">
      <dgm:prSet presAssocID="{4B4D2A9D-BF22-4C0E-AECE-F8D96BA29656}" presName="hierRoot2" presStyleCnt="0">
        <dgm:presLayoutVars>
          <dgm:hierBranch val="init"/>
        </dgm:presLayoutVars>
      </dgm:prSet>
      <dgm:spPr/>
    </dgm:pt>
    <dgm:pt modelId="{92CFC619-1CD6-4A12-B430-D5082E9BFA52}" type="pres">
      <dgm:prSet presAssocID="{4B4D2A9D-BF22-4C0E-AECE-F8D96BA29656}" presName="rootComposite" presStyleCnt="0"/>
      <dgm:spPr/>
    </dgm:pt>
    <dgm:pt modelId="{9EC3BD64-29B4-42C2-A4A0-4A86155CFC1F}" type="pres">
      <dgm:prSet presAssocID="{4B4D2A9D-BF22-4C0E-AECE-F8D96BA29656}" presName="rootText" presStyleLbl="node3" presStyleIdx="1" presStyleCnt="8" custScaleX="1322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50E0AC-7E85-4E79-B126-F3735FB144A5}" type="pres">
      <dgm:prSet presAssocID="{4B4D2A9D-BF22-4C0E-AECE-F8D96BA29656}" presName="rootConnector" presStyleLbl="node3" presStyleIdx="1" presStyleCnt="8"/>
      <dgm:spPr/>
      <dgm:t>
        <a:bodyPr/>
        <a:lstStyle/>
        <a:p>
          <a:endParaRPr lang="es-ES"/>
        </a:p>
      </dgm:t>
    </dgm:pt>
    <dgm:pt modelId="{C6D7031E-F183-47A8-A7A9-C66D6B66EAE9}" type="pres">
      <dgm:prSet presAssocID="{4B4D2A9D-BF22-4C0E-AECE-F8D96BA29656}" presName="hierChild4" presStyleCnt="0"/>
      <dgm:spPr/>
    </dgm:pt>
    <dgm:pt modelId="{8CD56B9A-F397-4409-AC30-6794B82AA08B}" type="pres">
      <dgm:prSet presAssocID="{4B4D2A9D-BF22-4C0E-AECE-F8D96BA29656}" presName="hierChild5" presStyleCnt="0"/>
      <dgm:spPr/>
    </dgm:pt>
    <dgm:pt modelId="{3EBAB576-7C57-43BE-A173-843D12C5C80B}" type="pres">
      <dgm:prSet presAssocID="{2A73DE73-DFB0-473A-9D81-2CE5CEB27475}" presName="Name37" presStyleLbl="parChTrans1D3" presStyleIdx="2" presStyleCnt="8"/>
      <dgm:spPr/>
    </dgm:pt>
    <dgm:pt modelId="{33B0A9DE-B132-42A4-A762-AE2CEC0675DD}" type="pres">
      <dgm:prSet presAssocID="{4BADB0D3-C9F1-4A71-A943-BAE24DFFA075}" presName="hierRoot2" presStyleCnt="0">
        <dgm:presLayoutVars>
          <dgm:hierBranch val="init"/>
        </dgm:presLayoutVars>
      </dgm:prSet>
      <dgm:spPr/>
    </dgm:pt>
    <dgm:pt modelId="{DDA6CB47-FA6E-40BD-9F4A-EAAB1C79A1E0}" type="pres">
      <dgm:prSet presAssocID="{4BADB0D3-C9F1-4A71-A943-BAE24DFFA075}" presName="rootComposite" presStyleCnt="0"/>
      <dgm:spPr/>
    </dgm:pt>
    <dgm:pt modelId="{12FE3BA9-0BAA-4CEE-8DB1-65E4041CA3C0}" type="pres">
      <dgm:prSet presAssocID="{4BADB0D3-C9F1-4A71-A943-BAE24DFFA075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BF4AD-F1E1-4FF3-A8CE-3F4D3700D618}" type="pres">
      <dgm:prSet presAssocID="{4BADB0D3-C9F1-4A71-A943-BAE24DFFA075}" presName="rootConnector" presStyleLbl="node3" presStyleIdx="2" presStyleCnt="8"/>
      <dgm:spPr/>
      <dgm:t>
        <a:bodyPr/>
        <a:lstStyle/>
        <a:p>
          <a:endParaRPr lang="es-ES"/>
        </a:p>
      </dgm:t>
    </dgm:pt>
    <dgm:pt modelId="{2FEDCD21-D61C-4128-8645-54351EFC7DBD}" type="pres">
      <dgm:prSet presAssocID="{4BADB0D3-C9F1-4A71-A943-BAE24DFFA075}" presName="hierChild4" presStyleCnt="0"/>
      <dgm:spPr/>
    </dgm:pt>
    <dgm:pt modelId="{2FA800D4-A7F2-46BB-B2B2-FF68B2A5B561}" type="pres">
      <dgm:prSet presAssocID="{4BADB0D3-C9F1-4A71-A943-BAE24DFFA075}" presName="hierChild5" presStyleCnt="0"/>
      <dgm:spPr/>
    </dgm:pt>
    <dgm:pt modelId="{474585D7-6E80-4A4B-86CC-A6C08E72E5FE}" type="pres">
      <dgm:prSet presAssocID="{7A72D981-1C85-498E-A28C-F93AA8A18E8E}" presName="Name37" presStyleLbl="parChTrans1D3" presStyleIdx="3" presStyleCnt="8"/>
      <dgm:spPr/>
    </dgm:pt>
    <dgm:pt modelId="{A144CB03-4D38-4BBE-B18A-2215C6CC9962}" type="pres">
      <dgm:prSet presAssocID="{07116F69-16BD-4E8B-B1C9-914A82D52229}" presName="hierRoot2" presStyleCnt="0">
        <dgm:presLayoutVars>
          <dgm:hierBranch val="init"/>
        </dgm:presLayoutVars>
      </dgm:prSet>
      <dgm:spPr/>
    </dgm:pt>
    <dgm:pt modelId="{A08A1710-C1B8-4DCF-ABE0-9007BFE01364}" type="pres">
      <dgm:prSet presAssocID="{07116F69-16BD-4E8B-B1C9-914A82D52229}" presName="rootComposite" presStyleCnt="0"/>
      <dgm:spPr/>
    </dgm:pt>
    <dgm:pt modelId="{625CA5E7-98E7-415F-A75D-63489195DD8F}" type="pres">
      <dgm:prSet presAssocID="{07116F69-16BD-4E8B-B1C9-914A82D52229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09F153-A6FF-42A4-9B20-DAD3F4655433}" type="pres">
      <dgm:prSet presAssocID="{07116F69-16BD-4E8B-B1C9-914A82D52229}" presName="rootConnector" presStyleLbl="node3" presStyleIdx="3" presStyleCnt="8"/>
      <dgm:spPr/>
      <dgm:t>
        <a:bodyPr/>
        <a:lstStyle/>
        <a:p>
          <a:endParaRPr lang="es-ES"/>
        </a:p>
      </dgm:t>
    </dgm:pt>
    <dgm:pt modelId="{0603B0B0-F0DD-4DD3-B9AF-10292AF24378}" type="pres">
      <dgm:prSet presAssocID="{07116F69-16BD-4E8B-B1C9-914A82D52229}" presName="hierChild4" presStyleCnt="0"/>
      <dgm:spPr/>
    </dgm:pt>
    <dgm:pt modelId="{ABB1E768-B1BA-405C-8AF3-B23C44401D3E}" type="pres">
      <dgm:prSet presAssocID="{07116F69-16BD-4E8B-B1C9-914A82D52229}" presName="hierChild5" presStyleCnt="0"/>
      <dgm:spPr/>
    </dgm:pt>
    <dgm:pt modelId="{6B36DAC0-055C-41A1-8098-6A38B994F04B}" type="pres">
      <dgm:prSet presAssocID="{7B234E39-9D7D-45D1-91E9-7CEFC6F6995A}" presName="Name37" presStyleLbl="parChTrans1D3" presStyleIdx="4" presStyleCnt="8"/>
      <dgm:spPr/>
      <dgm:t>
        <a:bodyPr/>
        <a:lstStyle/>
        <a:p>
          <a:endParaRPr lang="es-ES"/>
        </a:p>
      </dgm:t>
    </dgm:pt>
    <dgm:pt modelId="{9A59F990-F60F-4B1F-A1BE-3AD98FE620BE}" type="pres">
      <dgm:prSet presAssocID="{0AD46C72-B35C-433A-B05C-D27AADB8A9C8}" presName="hierRoot2" presStyleCnt="0">
        <dgm:presLayoutVars>
          <dgm:hierBranch val="init"/>
        </dgm:presLayoutVars>
      </dgm:prSet>
      <dgm:spPr/>
    </dgm:pt>
    <dgm:pt modelId="{FE2FBC85-8980-458F-A8AD-DE444ACB9CAE}" type="pres">
      <dgm:prSet presAssocID="{0AD46C72-B35C-433A-B05C-D27AADB8A9C8}" presName="rootComposite" presStyleCnt="0"/>
      <dgm:spPr/>
    </dgm:pt>
    <dgm:pt modelId="{800664F1-1EC5-475C-9710-F5F94E2B1602}" type="pres">
      <dgm:prSet presAssocID="{0AD46C72-B35C-433A-B05C-D27AADB8A9C8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5C61D3-EA5D-44CC-8C1B-6D1531DECFAB}" type="pres">
      <dgm:prSet presAssocID="{0AD46C72-B35C-433A-B05C-D27AADB8A9C8}" presName="rootConnector" presStyleLbl="node3" presStyleIdx="4" presStyleCnt="8"/>
      <dgm:spPr/>
      <dgm:t>
        <a:bodyPr/>
        <a:lstStyle/>
        <a:p>
          <a:endParaRPr lang="es-ES"/>
        </a:p>
      </dgm:t>
    </dgm:pt>
    <dgm:pt modelId="{010FAD38-D98F-4AF8-BCD8-713DB4981640}" type="pres">
      <dgm:prSet presAssocID="{0AD46C72-B35C-433A-B05C-D27AADB8A9C8}" presName="hierChild4" presStyleCnt="0"/>
      <dgm:spPr/>
    </dgm:pt>
    <dgm:pt modelId="{F3036BA0-44DA-4BB6-B1A7-79124B3D8DB5}" type="pres">
      <dgm:prSet presAssocID="{0AD46C72-B35C-433A-B05C-D27AADB8A9C8}" presName="hierChild5" presStyleCnt="0"/>
      <dgm:spPr/>
    </dgm:pt>
    <dgm:pt modelId="{3B89E017-6460-4028-B3DC-4BBBB039EF1A}" type="pres">
      <dgm:prSet presAssocID="{D79BF95F-9BEA-4C6D-A32A-B0919216CF79}" presName="hierChild5" presStyleCnt="0"/>
      <dgm:spPr/>
    </dgm:pt>
    <dgm:pt modelId="{0A1320DA-8B35-4847-902A-90781342EAFA}" type="pres">
      <dgm:prSet presAssocID="{821E9721-00D5-4471-96B0-E92176114717}" presName="Name37" presStyleLbl="parChTrans1D2" presStyleIdx="1" presStyleCnt="4"/>
      <dgm:spPr/>
    </dgm:pt>
    <dgm:pt modelId="{CE862DD6-BF61-4958-BDAA-0AA64D446354}" type="pres">
      <dgm:prSet presAssocID="{355DE201-27B0-49BF-B39A-696D467A8670}" presName="hierRoot2" presStyleCnt="0">
        <dgm:presLayoutVars>
          <dgm:hierBranch val="init"/>
        </dgm:presLayoutVars>
      </dgm:prSet>
      <dgm:spPr/>
    </dgm:pt>
    <dgm:pt modelId="{ACAEA747-B4E6-4BC1-AA90-2F45E51560F8}" type="pres">
      <dgm:prSet presAssocID="{355DE201-27B0-49BF-B39A-696D467A8670}" presName="rootComposite" presStyleCnt="0"/>
      <dgm:spPr/>
    </dgm:pt>
    <dgm:pt modelId="{AFC98BF0-2FE6-41A5-A0A9-44C58BA09786}" type="pres">
      <dgm:prSet presAssocID="{355DE201-27B0-49BF-B39A-696D467A8670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98C41A-93FA-4DC2-AAFE-AF9C90ABDAE7}" type="pres">
      <dgm:prSet presAssocID="{355DE201-27B0-49BF-B39A-696D467A8670}" presName="rootConnector" presStyleLbl="node2" presStyleIdx="1" presStyleCnt="4"/>
      <dgm:spPr/>
      <dgm:t>
        <a:bodyPr/>
        <a:lstStyle/>
        <a:p>
          <a:endParaRPr lang="es-ES"/>
        </a:p>
      </dgm:t>
    </dgm:pt>
    <dgm:pt modelId="{DD924A73-B776-4079-B7FF-C32710B6C2B4}" type="pres">
      <dgm:prSet presAssocID="{355DE201-27B0-49BF-B39A-696D467A8670}" presName="hierChild4" presStyleCnt="0"/>
      <dgm:spPr/>
    </dgm:pt>
    <dgm:pt modelId="{9082AB13-52E9-4EDB-962B-F43CA517C9D7}" type="pres">
      <dgm:prSet presAssocID="{2EF469EA-FD0E-4332-A507-A85686F6914B}" presName="Name37" presStyleLbl="parChTrans1D3" presStyleIdx="5" presStyleCnt="8"/>
      <dgm:spPr/>
    </dgm:pt>
    <dgm:pt modelId="{372ADBC5-E7AA-4C4C-AD7C-C3EE20E34C84}" type="pres">
      <dgm:prSet presAssocID="{6B35B6E3-842D-4540-AA2F-4B8A3FF015BB}" presName="hierRoot2" presStyleCnt="0">
        <dgm:presLayoutVars>
          <dgm:hierBranch val="init"/>
        </dgm:presLayoutVars>
      </dgm:prSet>
      <dgm:spPr/>
    </dgm:pt>
    <dgm:pt modelId="{063E528E-59D3-4EF5-B573-E583AAF07078}" type="pres">
      <dgm:prSet presAssocID="{6B35B6E3-842D-4540-AA2F-4B8A3FF015BB}" presName="rootComposite" presStyleCnt="0"/>
      <dgm:spPr/>
    </dgm:pt>
    <dgm:pt modelId="{D8F45BBA-8C3F-4B7A-A1BE-BA2BD57E1943}" type="pres">
      <dgm:prSet presAssocID="{6B35B6E3-842D-4540-AA2F-4B8A3FF015BB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095B59-6C05-47A9-9F37-7E0CB7F5BBE2}" type="pres">
      <dgm:prSet presAssocID="{6B35B6E3-842D-4540-AA2F-4B8A3FF015BB}" presName="rootConnector" presStyleLbl="node3" presStyleIdx="5" presStyleCnt="8"/>
      <dgm:spPr/>
      <dgm:t>
        <a:bodyPr/>
        <a:lstStyle/>
        <a:p>
          <a:endParaRPr lang="es-ES"/>
        </a:p>
      </dgm:t>
    </dgm:pt>
    <dgm:pt modelId="{69A0FE5D-F3C9-4EE9-BD77-81127C364F80}" type="pres">
      <dgm:prSet presAssocID="{6B35B6E3-842D-4540-AA2F-4B8A3FF015BB}" presName="hierChild4" presStyleCnt="0"/>
      <dgm:spPr/>
    </dgm:pt>
    <dgm:pt modelId="{1C8D6E63-F66C-4E80-B881-3F9A22537C68}" type="pres">
      <dgm:prSet presAssocID="{6B35B6E3-842D-4540-AA2F-4B8A3FF015BB}" presName="hierChild5" presStyleCnt="0"/>
      <dgm:spPr/>
    </dgm:pt>
    <dgm:pt modelId="{8E246465-AFCB-4AEC-AA2E-C503A541C1CA}" type="pres">
      <dgm:prSet presAssocID="{355DE201-27B0-49BF-B39A-696D467A8670}" presName="hierChild5" presStyleCnt="0"/>
      <dgm:spPr/>
    </dgm:pt>
    <dgm:pt modelId="{C9DBBA03-8B04-471D-B4DB-BB8E4575A6A8}" type="pres">
      <dgm:prSet presAssocID="{21838500-C2A0-48F9-B9D3-DF27E0C2EB59}" presName="Name37" presStyleLbl="parChTrans1D2" presStyleIdx="2" presStyleCnt="4"/>
      <dgm:spPr/>
    </dgm:pt>
    <dgm:pt modelId="{81EBB634-8866-4454-8423-07C9ED2A5DB3}" type="pres">
      <dgm:prSet presAssocID="{9AB1D313-2EC4-43B9-9156-8FD94304A32E}" presName="hierRoot2" presStyleCnt="0">
        <dgm:presLayoutVars>
          <dgm:hierBranch val="init"/>
        </dgm:presLayoutVars>
      </dgm:prSet>
      <dgm:spPr/>
    </dgm:pt>
    <dgm:pt modelId="{6499542C-2146-4867-B344-8E8B1B348AF9}" type="pres">
      <dgm:prSet presAssocID="{9AB1D313-2EC4-43B9-9156-8FD94304A32E}" presName="rootComposite" presStyleCnt="0"/>
      <dgm:spPr/>
    </dgm:pt>
    <dgm:pt modelId="{DD8516BC-1B10-49DD-B809-550062C99153}" type="pres">
      <dgm:prSet presAssocID="{9AB1D313-2EC4-43B9-9156-8FD94304A32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2A735E-7917-4CA9-838C-44147DF6FFDC}" type="pres">
      <dgm:prSet presAssocID="{9AB1D313-2EC4-43B9-9156-8FD94304A32E}" presName="rootConnector" presStyleLbl="node2" presStyleIdx="2" presStyleCnt="4"/>
      <dgm:spPr/>
      <dgm:t>
        <a:bodyPr/>
        <a:lstStyle/>
        <a:p>
          <a:endParaRPr lang="es-ES"/>
        </a:p>
      </dgm:t>
    </dgm:pt>
    <dgm:pt modelId="{E576F850-4AD5-4D0E-A226-8BB5966F1E78}" type="pres">
      <dgm:prSet presAssocID="{9AB1D313-2EC4-43B9-9156-8FD94304A32E}" presName="hierChild4" presStyleCnt="0"/>
      <dgm:spPr/>
    </dgm:pt>
    <dgm:pt modelId="{276751F4-6501-49F3-99D2-6408970F045D}" type="pres">
      <dgm:prSet presAssocID="{4E0B36C8-B058-4399-AAAC-268FF805CADB}" presName="Name37" presStyleLbl="parChTrans1D3" presStyleIdx="6" presStyleCnt="8"/>
      <dgm:spPr/>
    </dgm:pt>
    <dgm:pt modelId="{68D2D59A-9AF3-4FE6-9A12-501DAC3B3857}" type="pres">
      <dgm:prSet presAssocID="{5FD912DE-BD2C-43A0-9366-EEA09245AF7F}" presName="hierRoot2" presStyleCnt="0">
        <dgm:presLayoutVars>
          <dgm:hierBranch val="init"/>
        </dgm:presLayoutVars>
      </dgm:prSet>
      <dgm:spPr/>
    </dgm:pt>
    <dgm:pt modelId="{8D47E683-8D68-4DFA-959A-9FF09DB346C0}" type="pres">
      <dgm:prSet presAssocID="{5FD912DE-BD2C-43A0-9366-EEA09245AF7F}" presName="rootComposite" presStyleCnt="0"/>
      <dgm:spPr/>
    </dgm:pt>
    <dgm:pt modelId="{D112A220-32E6-425C-B74A-F0E1C5F80A3E}" type="pres">
      <dgm:prSet presAssocID="{5FD912DE-BD2C-43A0-9366-EEA09245AF7F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24EBDD-ED80-4314-9B4D-20AC094831A1}" type="pres">
      <dgm:prSet presAssocID="{5FD912DE-BD2C-43A0-9366-EEA09245AF7F}" presName="rootConnector" presStyleLbl="node3" presStyleIdx="6" presStyleCnt="8"/>
      <dgm:spPr/>
      <dgm:t>
        <a:bodyPr/>
        <a:lstStyle/>
        <a:p>
          <a:endParaRPr lang="es-ES"/>
        </a:p>
      </dgm:t>
    </dgm:pt>
    <dgm:pt modelId="{8A63D73C-D99C-4EFE-B490-11C1293F02AB}" type="pres">
      <dgm:prSet presAssocID="{5FD912DE-BD2C-43A0-9366-EEA09245AF7F}" presName="hierChild4" presStyleCnt="0"/>
      <dgm:spPr/>
    </dgm:pt>
    <dgm:pt modelId="{7B03F0C9-C50C-442B-9CB9-1F0A338C96E3}" type="pres">
      <dgm:prSet presAssocID="{5FD912DE-BD2C-43A0-9366-EEA09245AF7F}" presName="hierChild5" presStyleCnt="0"/>
      <dgm:spPr/>
    </dgm:pt>
    <dgm:pt modelId="{16BCE31B-5C11-44DB-A236-E5AD5A9FA922}" type="pres">
      <dgm:prSet presAssocID="{9AB1D313-2EC4-43B9-9156-8FD94304A32E}" presName="hierChild5" presStyleCnt="0"/>
      <dgm:spPr/>
    </dgm:pt>
    <dgm:pt modelId="{A00538E6-812A-468D-B08C-B12D50558FE0}" type="pres">
      <dgm:prSet presAssocID="{6BD95FA2-3E69-4280-8040-362884E13725}" presName="Name37" presStyleLbl="parChTrans1D2" presStyleIdx="3" presStyleCnt="4"/>
      <dgm:spPr/>
    </dgm:pt>
    <dgm:pt modelId="{1E8ECF38-F3C5-42D5-8E79-1287666B415F}" type="pres">
      <dgm:prSet presAssocID="{309A1BF9-B4AF-471C-BB17-EFECA8221788}" presName="hierRoot2" presStyleCnt="0">
        <dgm:presLayoutVars>
          <dgm:hierBranch val="init"/>
        </dgm:presLayoutVars>
      </dgm:prSet>
      <dgm:spPr/>
    </dgm:pt>
    <dgm:pt modelId="{E5BAFFE4-5680-4A74-A489-C91E54196610}" type="pres">
      <dgm:prSet presAssocID="{309A1BF9-B4AF-471C-BB17-EFECA8221788}" presName="rootComposite" presStyleCnt="0"/>
      <dgm:spPr/>
    </dgm:pt>
    <dgm:pt modelId="{6122295E-FA95-4500-860A-110FDCE1636F}" type="pres">
      <dgm:prSet presAssocID="{309A1BF9-B4AF-471C-BB17-EFECA822178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44E744-02DD-4ABA-AAD6-76BD499B34B7}" type="pres">
      <dgm:prSet presAssocID="{309A1BF9-B4AF-471C-BB17-EFECA8221788}" presName="rootConnector" presStyleLbl="node2" presStyleIdx="3" presStyleCnt="4"/>
      <dgm:spPr/>
      <dgm:t>
        <a:bodyPr/>
        <a:lstStyle/>
        <a:p>
          <a:endParaRPr lang="es-ES"/>
        </a:p>
      </dgm:t>
    </dgm:pt>
    <dgm:pt modelId="{7B24C863-68A7-49E1-B371-71241BA30132}" type="pres">
      <dgm:prSet presAssocID="{309A1BF9-B4AF-471C-BB17-EFECA8221788}" presName="hierChild4" presStyleCnt="0"/>
      <dgm:spPr/>
    </dgm:pt>
    <dgm:pt modelId="{67F3DEE6-9970-4CCD-9BDF-D567797C9395}" type="pres">
      <dgm:prSet presAssocID="{3D842061-6789-414F-B99E-CFF0707FEA4A}" presName="Name37" presStyleLbl="parChTrans1D3" presStyleIdx="7" presStyleCnt="8"/>
      <dgm:spPr/>
    </dgm:pt>
    <dgm:pt modelId="{28003BD9-8CF8-4F6C-B1CB-DACFF8FCA044}" type="pres">
      <dgm:prSet presAssocID="{DF59B466-79D3-4539-BD2C-290364E5C8D7}" presName="hierRoot2" presStyleCnt="0">
        <dgm:presLayoutVars>
          <dgm:hierBranch val="init"/>
        </dgm:presLayoutVars>
      </dgm:prSet>
      <dgm:spPr/>
    </dgm:pt>
    <dgm:pt modelId="{8D105B01-8B2D-44AE-B87C-86281672B702}" type="pres">
      <dgm:prSet presAssocID="{DF59B466-79D3-4539-BD2C-290364E5C8D7}" presName="rootComposite" presStyleCnt="0"/>
      <dgm:spPr/>
    </dgm:pt>
    <dgm:pt modelId="{6BBDE248-ED25-4832-948B-988F32EC2E88}" type="pres">
      <dgm:prSet presAssocID="{DF59B466-79D3-4539-BD2C-290364E5C8D7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31EDE9-2C36-44BF-B656-55CD9F7DE577}" type="pres">
      <dgm:prSet presAssocID="{DF59B466-79D3-4539-BD2C-290364E5C8D7}" presName="rootConnector" presStyleLbl="node3" presStyleIdx="7" presStyleCnt="8"/>
      <dgm:spPr/>
      <dgm:t>
        <a:bodyPr/>
        <a:lstStyle/>
        <a:p>
          <a:endParaRPr lang="es-ES"/>
        </a:p>
      </dgm:t>
    </dgm:pt>
    <dgm:pt modelId="{C778AD06-4B42-4169-899F-6D6D96A9631D}" type="pres">
      <dgm:prSet presAssocID="{DF59B466-79D3-4539-BD2C-290364E5C8D7}" presName="hierChild4" presStyleCnt="0"/>
      <dgm:spPr/>
    </dgm:pt>
    <dgm:pt modelId="{03908AC2-F6D0-4076-BC5C-65E7A79D3D7D}" type="pres">
      <dgm:prSet presAssocID="{DF59B466-79D3-4539-BD2C-290364E5C8D7}" presName="hierChild5" presStyleCnt="0"/>
      <dgm:spPr/>
    </dgm:pt>
    <dgm:pt modelId="{1A18E12A-681E-4EC5-B609-B3CD4D8AA383}" type="pres">
      <dgm:prSet presAssocID="{309A1BF9-B4AF-471C-BB17-EFECA8221788}" presName="hierChild5" presStyleCnt="0"/>
      <dgm:spPr/>
    </dgm:pt>
    <dgm:pt modelId="{588A8994-C8AD-49BC-87F2-BDABDBE4B234}" type="pres">
      <dgm:prSet presAssocID="{1C87B6BD-C833-4D9E-9671-E2CFEA03E983}" presName="hierChild3" presStyleCnt="0"/>
      <dgm:spPr/>
    </dgm:pt>
  </dgm:ptLst>
  <dgm:cxnLst>
    <dgm:cxn modelId="{076A0B8F-337E-4CDE-A45C-BA260072D97C}" type="presOf" srcId="{DF59B466-79D3-4539-BD2C-290364E5C8D7}" destId="{4F31EDE9-2C36-44BF-B656-55CD9F7DE577}" srcOrd="1" destOrd="0" presId="urn:microsoft.com/office/officeart/2005/8/layout/orgChart1"/>
    <dgm:cxn modelId="{51637DEF-B14E-4596-A831-E068A0F5479C}" type="presOf" srcId="{6070AD53-8925-4273-A9ED-B96F02B685F4}" destId="{BAEC504F-C34E-4678-B1F4-CFD6E92C7AB3}" srcOrd="1" destOrd="0" presId="urn:microsoft.com/office/officeart/2005/8/layout/orgChart1"/>
    <dgm:cxn modelId="{58236973-836A-4543-BF62-7E329A612CD0}" type="presOf" srcId="{7B234E39-9D7D-45D1-91E9-7CEFC6F6995A}" destId="{6B36DAC0-055C-41A1-8098-6A38B994F04B}" srcOrd="0" destOrd="0" presId="urn:microsoft.com/office/officeart/2005/8/layout/orgChart1"/>
    <dgm:cxn modelId="{E9BDE3C9-D8FC-4398-BCAD-B13CFF8F01BE}" type="presOf" srcId="{4E0B36C8-B058-4399-AAAC-268FF805CADB}" destId="{276751F4-6501-49F3-99D2-6408970F045D}" srcOrd="0" destOrd="0" presId="urn:microsoft.com/office/officeart/2005/8/layout/orgChart1"/>
    <dgm:cxn modelId="{23CE829D-E279-4E3E-A976-C8DDA85A7BCD}" srcId="{D79BF95F-9BEA-4C6D-A32A-B0919216CF79}" destId="{07116F69-16BD-4E8B-B1C9-914A82D52229}" srcOrd="3" destOrd="0" parTransId="{7A72D981-1C85-498E-A28C-F93AA8A18E8E}" sibTransId="{40551CB7-B215-4693-A8A5-24D6206CD35E}"/>
    <dgm:cxn modelId="{3FB92B21-D0D6-4733-9591-E761FEADFCAF}" type="presOf" srcId="{3D842061-6789-414F-B99E-CFF0707FEA4A}" destId="{67F3DEE6-9970-4CCD-9BDF-D567797C9395}" srcOrd="0" destOrd="0" presId="urn:microsoft.com/office/officeart/2005/8/layout/orgChart1"/>
    <dgm:cxn modelId="{6399CAE9-74A4-472D-AC89-7ECD79D9AF34}" type="presOf" srcId="{2EF469EA-FD0E-4332-A507-A85686F6914B}" destId="{9082AB13-52E9-4EDB-962B-F43CA517C9D7}" srcOrd="0" destOrd="0" presId="urn:microsoft.com/office/officeart/2005/8/layout/orgChart1"/>
    <dgm:cxn modelId="{CE875C6C-C283-4F96-9931-35E9D941F616}" type="presOf" srcId="{5FD912DE-BD2C-43A0-9366-EEA09245AF7F}" destId="{5524EBDD-ED80-4314-9B4D-20AC094831A1}" srcOrd="1" destOrd="0" presId="urn:microsoft.com/office/officeart/2005/8/layout/orgChart1"/>
    <dgm:cxn modelId="{77F15A15-E395-4957-8119-DF40382CF705}" srcId="{1C87B6BD-C833-4D9E-9671-E2CFEA03E983}" destId="{D79BF95F-9BEA-4C6D-A32A-B0919216CF79}" srcOrd="0" destOrd="0" parTransId="{DC272924-5189-46AD-9445-B61D0C8CC4B1}" sibTransId="{574B10B3-33BD-420D-80AE-1BC4FEE660AE}"/>
    <dgm:cxn modelId="{1BBAF48F-8D86-46A4-8F1F-71EAF76B670B}" type="presOf" srcId="{07116F69-16BD-4E8B-B1C9-914A82D52229}" destId="{6809F153-A6FF-42A4-9B20-DAD3F4655433}" srcOrd="1" destOrd="0" presId="urn:microsoft.com/office/officeart/2005/8/layout/orgChart1"/>
    <dgm:cxn modelId="{4BE9847B-BBF9-4DFE-8A75-A4DA32A6D87A}" type="presOf" srcId="{DC272924-5189-46AD-9445-B61D0C8CC4B1}" destId="{678690A7-DCD4-4860-B18B-AE81F163607E}" srcOrd="0" destOrd="0" presId="urn:microsoft.com/office/officeart/2005/8/layout/orgChart1"/>
    <dgm:cxn modelId="{3B12E303-07EA-4FE3-9F99-4241ED6CF0DA}" type="presOf" srcId="{0AD46C72-B35C-433A-B05C-D27AADB8A9C8}" destId="{800664F1-1EC5-475C-9710-F5F94E2B1602}" srcOrd="0" destOrd="0" presId="urn:microsoft.com/office/officeart/2005/8/layout/orgChart1"/>
    <dgm:cxn modelId="{703826C9-948A-473A-B6A8-F8909C4EC99E}" type="presOf" srcId="{1C87B6BD-C833-4D9E-9671-E2CFEA03E983}" destId="{85F84525-A347-4C35-B6C5-04859EB813E3}" srcOrd="0" destOrd="0" presId="urn:microsoft.com/office/officeart/2005/8/layout/orgChart1"/>
    <dgm:cxn modelId="{92C3EADE-B63B-4B38-973E-7F3BD5A7F669}" srcId="{309A1BF9-B4AF-471C-BB17-EFECA8221788}" destId="{DF59B466-79D3-4539-BD2C-290364E5C8D7}" srcOrd="0" destOrd="0" parTransId="{3D842061-6789-414F-B99E-CFF0707FEA4A}" sibTransId="{DA7C5C3E-EE51-494D-935F-2F867974CBE9}"/>
    <dgm:cxn modelId="{F8A1694B-0D2F-4F03-843E-73B3AFD5C7F5}" srcId="{520670F9-CA6B-4347-B88E-0540BABA7B1C}" destId="{1C87B6BD-C833-4D9E-9671-E2CFEA03E983}" srcOrd="0" destOrd="0" parTransId="{23E0D2B7-2933-4882-9787-BEB949BE22E4}" sibTransId="{E5F29679-061A-4D09-8D4F-C5BAA6F49687}"/>
    <dgm:cxn modelId="{E45FAF32-46A6-47B5-84F0-A38738B58E25}" type="presOf" srcId="{4BADB0D3-C9F1-4A71-A943-BAE24DFFA075}" destId="{390BF4AD-F1E1-4FF3-A8CE-3F4D3700D618}" srcOrd="1" destOrd="0" presId="urn:microsoft.com/office/officeart/2005/8/layout/orgChart1"/>
    <dgm:cxn modelId="{D36A6994-DF8A-41BD-9890-9FD138077FAA}" type="presOf" srcId="{6B35B6E3-842D-4540-AA2F-4B8A3FF015BB}" destId="{04095B59-6C05-47A9-9F37-7E0CB7F5BBE2}" srcOrd="1" destOrd="0" presId="urn:microsoft.com/office/officeart/2005/8/layout/orgChart1"/>
    <dgm:cxn modelId="{FF20512F-5FF3-45AD-9B81-218837BC7219}" type="presOf" srcId="{207A1C07-F965-4663-87DC-86CEDC35F7BC}" destId="{B3A8CB51-7257-4427-A72B-1B016634ADDE}" srcOrd="0" destOrd="0" presId="urn:microsoft.com/office/officeart/2005/8/layout/orgChart1"/>
    <dgm:cxn modelId="{383A0A3D-2CC6-4EBC-91F1-9F62307ECB6B}" type="presOf" srcId="{2A73DE73-DFB0-473A-9D81-2CE5CEB27475}" destId="{3EBAB576-7C57-43BE-A173-843D12C5C80B}" srcOrd="0" destOrd="0" presId="urn:microsoft.com/office/officeart/2005/8/layout/orgChart1"/>
    <dgm:cxn modelId="{F0AB4649-79CC-44E9-AE6E-C7BACF04C33D}" srcId="{D79BF95F-9BEA-4C6D-A32A-B0919216CF79}" destId="{4BADB0D3-C9F1-4A71-A943-BAE24DFFA075}" srcOrd="2" destOrd="0" parTransId="{2A73DE73-DFB0-473A-9D81-2CE5CEB27475}" sibTransId="{2C704E2C-EF26-4B96-ABFF-32FF77498C84}"/>
    <dgm:cxn modelId="{53449C83-50C3-412D-B875-A01B04CF67FE}" type="presOf" srcId="{355DE201-27B0-49BF-B39A-696D467A8670}" destId="{AFC98BF0-2FE6-41A5-A0A9-44C58BA09786}" srcOrd="0" destOrd="0" presId="urn:microsoft.com/office/officeart/2005/8/layout/orgChart1"/>
    <dgm:cxn modelId="{20FC7ED8-9DE8-4520-AEC1-040307938A40}" srcId="{1C87B6BD-C833-4D9E-9671-E2CFEA03E983}" destId="{309A1BF9-B4AF-471C-BB17-EFECA8221788}" srcOrd="3" destOrd="0" parTransId="{6BD95FA2-3E69-4280-8040-362884E13725}" sibTransId="{38E8512D-323A-4F32-A8F2-1D39F8B3D570}"/>
    <dgm:cxn modelId="{241878A0-99B0-44A0-BE76-B5FB3DED4D99}" type="presOf" srcId="{6070AD53-8925-4273-A9ED-B96F02B685F4}" destId="{8434E99F-2E34-48B3-9A96-AE93B71F89F8}" srcOrd="0" destOrd="0" presId="urn:microsoft.com/office/officeart/2005/8/layout/orgChart1"/>
    <dgm:cxn modelId="{6158BB00-2445-44DB-AC1F-3FC754459636}" type="presOf" srcId="{309A1BF9-B4AF-471C-BB17-EFECA8221788}" destId="{6122295E-FA95-4500-860A-110FDCE1636F}" srcOrd="0" destOrd="0" presId="urn:microsoft.com/office/officeart/2005/8/layout/orgChart1"/>
    <dgm:cxn modelId="{EE814E21-B37B-4675-BF5C-AC7852AFD8B0}" type="presOf" srcId="{7A72D981-1C85-498E-A28C-F93AA8A18E8E}" destId="{474585D7-6E80-4A4B-86CC-A6C08E72E5FE}" srcOrd="0" destOrd="0" presId="urn:microsoft.com/office/officeart/2005/8/layout/orgChart1"/>
    <dgm:cxn modelId="{5404D85E-BF95-49AB-9B77-0D30B6CCDA95}" type="presOf" srcId="{4B4D2A9D-BF22-4C0E-AECE-F8D96BA29656}" destId="{9EC3BD64-29B4-42C2-A4A0-4A86155CFC1F}" srcOrd="0" destOrd="0" presId="urn:microsoft.com/office/officeart/2005/8/layout/orgChart1"/>
    <dgm:cxn modelId="{F02DEC0A-9303-4288-AEB9-CAEA5C606A8B}" type="presOf" srcId="{07116F69-16BD-4E8B-B1C9-914A82D52229}" destId="{625CA5E7-98E7-415F-A75D-63489195DD8F}" srcOrd="0" destOrd="0" presId="urn:microsoft.com/office/officeart/2005/8/layout/orgChart1"/>
    <dgm:cxn modelId="{0FE39B5F-940A-4BFD-8239-5ABD9543A600}" type="presOf" srcId="{309A1BF9-B4AF-471C-BB17-EFECA8221788}" destId="{EB44E744-02DD-4ABA-AAD6-76BD499B34B7}" srcOrd="1" destOrd="0" presId="urn:microsoft.com/office/officeart/2005/8/layout/orgChart1"/>
    <dgm:cxn modelId="{5F69FB4B-0197-423B-B917-5D3CCB63D7C3}" type="presOf" srcId="{9AB1D313-2EC4-43B9-9156-8FD94304A32E}" destId="{A82A735E-7917-4CA9-838C-44147DF6FFDC}" srcOrd="1" destOrd="0" presId="urn:microsoft.com/office/officeart/2005/8/layout/orgChart1"/>
    <dgm:cxn modelId="{4C44412B-FFC5-48CF-90C8-D77F39637BDA}" type="presOf" srcId="{355DE201-27B0-49BF-B39A-696D467A8670}" destId="{1598C41A-93FA-4DC2-AAFE-AF9C90ABDAE7}" srcOrd="1" destOrd="0" presId="urn:microsoft.com/office/officeart/2005/8/layout/orgChart1"/>
    <dgm:cxn modelId="{DC3334B1-F1C1-4CD0-B913-EC3831BFC1E5}" type="presOf" srcId="{DF59B466-79D3-4539-BD2C-290364E5C8D7}" destId="{6BBDE248-ED25-4832-948B-988F32EC2E88}" srcOrd="0" destOrd="0" presId="urn:microsoft.com/office/officeart/2005/8/layout/orgChart1"/>
    <dgm:cxn modelId="{48CEE471-3354-4A94-AB24-2AD7D89E7BB9}" type="presOf" srcId="{4BADB0D3-C9F1-4A71-A943-BAE24DFFA075}" destId="{12FE3BA9-0BAA-4CEE-8DB1-65E4041CA3C0}" srcOrd="0" destOrd="0" presId="urn:microsoft.com/office/officeart/2005/8/layout/orgChart1"/>
    <dgm:cxn modelId="{C734C73F-644F-4ACE-A53F-0E64F52EF239}" type="presOf" srcId="{6BD95FA2-3E69-4280-8040-362884E13725}" destId="{A00538E6-812A-468D-B08C-B12D50558FE0}" srcOrd="0" destOrd="0" presId="urn:microsoft.com/office/officeart/2005/8/layout/orgChart1"/>
    <dgm:cxn modelId="{064C56DB-4114-46D0-B712-2A0DE20D7BB6}" srcId="{D79BF95F-9BEA-4C6D-A32A-B0919216CF79}" destId="{4B4D2A9D-BF22-4C0E-AECE-F8D96BA29656}" srcOrd="1" destOrd="0" parTransId="{57CAFFE3-4A47-4F5F-AEF0-3DB1E9072F0E}" sibTransId="{E8449F6D-F3DC-407E-B282-100581588FC0}"/>
    <dgm:cxn modelId="{C0A0490A-B378-4D8D-B59C-56DD85E4EFB7}" type="presOf" srcId="{821E9721-00D5-4471-96B0-E92176114717}" destId="{0A1320DA-8B35-4847-902A-90781342EAFA}" srcOrd="0" destOrd="0" presId="urn:microsoft.com/office/officeart/2005/8/layout/orgChart1"/>
    <dgm:cxn modelId="{45A8AF96-4731-4995-8D78-97DD9D6E5D73}" srcId="{355DE201-27B0-49BF-B39A-696D467A8670}" destId="{6B35B6E3-842D-4540-AA2F-4B8A3FF015BB}" srcOrd="0" destOrd="0" parTransId="{2EF469EA-FD0E-4332-A507-A85686F6914B}" sibTransId="{ED5A27D9-39A7-48BC-AB73-9B30AC9E739D}"/>
    <dgm:cxn modelId="{C6BE3B77-6CCB-441D-9733-9A959B25F859}" srcId="{1C87B6BD-C833-4D9E-9671-E2CFEA03E983}" destId="{355DE201-27B0-49BF-B39A-696D467A8670}" srcOrd="1" destOrd="0" parTransId="{821E9721-00D5-4471-96B0-E92176114717}" sibTransId="{84D2CD7C-5737-4532-A7A7-8C1BB88E60FB}"/>
    <dgm:cxn modelId="{CACAF834-93F3-401E-A325-9CF42E6C8BCE}" type="presOf" srcId="{21838500-C2A0-48F9-B9D3-DF27E0C2EB59}" destId="{C9DBBA03-8B04-471D-B4DB-BB8E4575A6A8}" srcOrd="0" destOrd="0" presId="urn:microsoft.com/office/officeart/2005/8/layout/orgChart1"/>
    <dgm:cxn modelId="{23BBE9AE-B8FE-4DF3-9585-5A5DD979BA70}" type="presOf" srcId="{9AB1D313-2EC4-43B9-9156-8FD94304A32E}" destId="{DD8516BC-1B10-49DD-B809-550062C99153}" srcOrd="0" destOrd="0" presId="urn:microsoft.com/office/officeart/2005/8/layout/orgChart1"/>
    <dgm:cxn modelId="{6D128B5D-CC99-4FE8-A2AB-F9E2C16CB74C}" type="presOf" srcId="{5FD912DE-BD2C-43A0-9366-EEA09245AF7F}" destId="{D112A220-32E6-425C-B74A-F0E1C5F80A3E}" srcOrd="0" destOrd="0" presId="urn:microsoft.com/office/officeart/2005/8/layout/orgChart1"/>
    <dgm:cxn modelId="{A1E3312A-BFE8-4DBE-9168-80CD75629AB2}" srcId="{1C87B6BD-C833-4D9E-9671-E2CFEA03E983}" destId="{9AB1D313-2EC4-43B9-9156-8FD94304A32E}" srcOrd="2" destOrd="0" parTransId="{21838500-C2A0-48F9-B9D3-DF27E0C2EB59}" sibTransId="{427C8D84-8064-42EF-8517-CC7420783B3A}"/>
    <dgm:cxn modelId="{48E75FAF-EFF8-4A24-9C7C-EA21C101C9DF}" type="presOf" srcId="{D79BF95F-9BEA-4C6D-A32A-B0919216CF79}" destId="{439DC02E-5B3C-4686-B1D2-8A9D37BB2A5D}" srcOrd="1" destOrd="0" presId="urn:microsoft.com/office/officeart/2005/8/layout/orgChart1"/>
    <dgm:cxn modelId="{397BA112-4A0A-41DA-AB53-E9725661195B}" srcId="{D79BF95F-9BEA-4C6D-A32A-B0919216CF79}" destId="{0AD46C72-B35C-433A-B05C-D27AADB8A9C8}" srcOrd="4" destOrd="0" parTransId="{7B234E39-9D7D-45D1-91E9-7CEFC6F6995A}" sibTransId="{C5F7B916-2777-4C36-82BC-8EE83D4BB387}"/>
    <dgm:cxn modelId="{2C1227FF-9384-42D6-8F96-AB0A7668DD5A}" type="presOf" srcId="{6B35B6E3-842D-4540-AA2F-4B8A3FF015BB}" destId="{D8F45BBA-8C3F-4B7A-A1BE-BA2BD57E1943}" srcOrd="0" destOrd="0" presId="urn:microsoft.com/office/officeart/2005/8/layout/orgChart1"/>
    <dgm:cxn modelId="{A79B48EA-F430-48DA-8270-E9B2155EDBA0}" type="presOf" srcId="{0AD46C72-B35C-433A-B05C-D27AADB8A9C8}" destId="{6A5C61D3-EA5D-44CC-8C1B-6D1531DECFAB}" srcOrd="1" destOrd="0" presId="urn:microsoft.com/office/officeart/2005/8/layout/orgChart1"/>
    <dgm:cxn modelId="{EA23FCED-F61D-4EDB-9C22-F8D71EDF599F}" type="presOf" srcId="{520670F9-CA6B-4347-B88E-0540BABA7B1C}" destId="{9E33098C-A34E-4B10-B7A8-A7D21A1F10CF}" srcOrd="0" destOrd="0" presId="urn:microsoft.com/office/officeart/2005/8/layout/orgChart1"/>
    <dgm:cxn modelId="{4A55AAC3-EB14-4A4F-B58C-3141D61F8066}" type="presOf" srcId="{4B4D2A9D-BF22-4C0E-AECE-F8D96BA29656}" destId="{5350E0AC-7E85-4E79-B126-F3735FB144A5}" srcOrd="1" destOrd="0" presId="urn:microsoft.com/office/officeart/2005/8/layout/orgChart1"/>
    <dgm:cxn modelId="{731931FE-41FF-4F1F-98E1-0FF0EF1DDDBC}" type="presOf" srcId="{D79BF95F-9BEA-4C6D-A32A-B0919216CF79}" destId="{D47E26D3-25A7-488E-9963-E815AC5A3ED2}" srcOrd="0" destOrd="0" presId="urn:microsoft.com/office/officeart/2005/8/layout/orgChart1"/>
    <dgm:cxn modelId="{10023EEE-23E4-44A7-832E-E8DCACFC606F}" type="presOf" srcId="{1C87B6BD-C833-4D9E-9671-E2CFEA03E983}" destId="{BFF122F0-246F-4379-BFE6-DAA983838F39}" srcOrd="1" destOrd="0" presId="urn:microsoft.com/office/officeart/2005/8/layout/orgChart1"/>
    <dgm:cxn modelId="{1964459B-DBDC-4B96-B818-5B0C29D0E24B}" type="presOf" srcId="{57CAFFE3-4A47-4F5F-AEF0-3DB1E9072F0E}" destId="{D3971ABD-DC1D-4066-AA97-C7D8DE3383C5}" srcOrd="0" destOrd="0" presId="urn:microsoft.com/office/officeart/2005/8/layout/orgChart1"/>
    <dgm:cxn modelId="{EB6CA331-5322-4426-BEED-AC1A6D802F2A}" srcId="{D79BF95F-9BEA-4C6D-A32A-B0919216CF79}" destId="{6070AD53-8925-4273-A9ED-B96F02B685F4}" srcOrd="0" destOrd="0" parTransId="{207A1C07-F965-4663-87DC-86CEDC35F7BC}" sibTransId="{0141F520-B345-4ACF-B77E-0901B81F527D}"/>
    <dgm:cxn modelId="{FE584A46-77C4-4382-99EE-9C182549337C}" srcId="{9AB1D313-2EC4-43B9-9156-8FD94304A32E}" destId="{5FD912DE-BD2C-43A0-9366-EEA09245AF7F}" srcOrd="0" destOrd="0" parTransId="{4E0B36C8-B058-4399-AAAC-268FF805CADB}" sibTransId="{BDE9C9E9-E1B3-4426-92F3-1069EBFDDC1D}"/>
    <dgm:cxn modelId="{F0506A34-067A-4C18-856A-0E4CED220D11}" type="presParOf" srcId="{9E33098C-A34E-4B10-B7A8-A7D21A1F10CF}" destId="{84FC11A8-2785-4A2D-9166-6F3A10DFF1BC}" srcOrd="0" destOrd="0" presId="urn:microsoft.com/office/officeart/2005/8/layout/orgChart1"/>
    <dgm:cxn modelId="{E8012537-5E2F-42C5-B3C4-6AD2D44E6D60}" type="presParOf" srcId="{84FC11A8-2785-4A2D-9166-6F3A10DFF1BC}" destId="{74AA6D1D-35E7-4072-9169-AC5DE9607FA8}" srcOrd="0" destOrd="0" presId="urn:microsoft.com/office/officeart/2005/8/layout/orgChart1"/>
    <dgm:cxn modelId="{3ED1F6DC-094C-4F29-ABB7-93BE152299F9}" type="presParOf" srcId="{74AA6D1D-35E7-4072-9169-AC5DE9607FA8}" destId="{85F84525-A347-4C35-B6C5-04859EB813E3}" srcOrd="0" destOrd="0" presId="urn:microsoft.com/office/officeart/2005/8/layout/orgChart1"/>
    <dgm:cxn modelId="{0960B499-6709-4299-91BC-437AB1971965}" type="presParOf" srcId="{74AA6D1D-35E7-4072-9169-AC5DE9607FA8}" destId="{BFF122F0-246F-4379-BFE6-DAA983838F39}" srcOrd="1" destOrd="0" presId="urn:microsoft.com/office/officeart/2005/8/layout/orgChart1"/>
    <dgm:cxn modelId="{05DFB6E3-80B6-42E9-A18C-376DCA98BADF}" type="presParOf" srcId="{84FC11A8-2785-4A2D-9166-6F3A10DFF1BC}" destId="{B3E69902-7FAE-4A0C-98E5-2B15A935F9C7}" srcOrd="1" destOrd="0" presId="urn:microsoft.com/office/officeart/2005/8/layout/orgChart1"/>
    <dgm:cxn modelId="{7B510905-D776-4151-AD1A-0B77808276CB}" type="presParOf" srcId="{B3E69902-7FAE-4A0C-98E5-2B15A935F9C7}" destId="{678690A7-DCD4-4860-B18B-AE81F163607E}" srcOrd="0" destOrd="0" presId="urn:microsoft.com/office/officeart/2005/8/layout/orgChart1"/>
    <dgm:cxn modelId="{C255FE32-684C-415C-B1A2-2C113DE4521C}" type="presParOf" srcId="{B3E69902-7FAE-4A0C-98E5-2B15A935F9C7}" destId="{A25404AD-1AD4-4710-AAAD-075B7905136D}" srcOrd="1" destOrd="0" presId="urn:microsoft.com/office/officeart/2005/8/layout/orgChart1"/>
    <dgm:cxn modelId="{BA3C79EF-EA2D-4C80-856B-3C1EC7709EF7}" type="presParOf" srcId="{A25404AD-1AD4-4710-AAAD-075B7905136D}" destId="{255B5C6F-E816-4996-B370-941D000A4370}" srcOrd="0" destOrd="0" presId="urn:microsoft.com/office/officeart/2005/8/layout/orgChart1"/>
    <dgm:cxn modelId="{3855F78D-79B3-4326-9FAC-9768B7648760}" type="presParOf" srcId="{255B5C6F-E816-4996-B370-941D000A4370}" destId="{D47E26D3-25A7-488E-9963-E815AC5A3ED2}" srcOrd="0" destOrd="0" presId="urn:microsoft.com/office/officeart/2005/8/layout/orgChart1"/>
    <dgm:cxn modelId="{5FBFCA50-C6B3-4F66-8B93-4CEFDCA046BB}" type="presParOf" srcId="{255B5C6F-E816-4996-B370-941D000A4370}" destId="{439DC02E-5B3C-4686-B1D2-8A9D37BB2A5D}" srcOrd="1" destOrd="0" presId="urn:microsoft.com/office/officeart/2005/8/layout/orgChart1"/>
    <dgm:cxn modelId="{73FF5E35-941D-4B26-A26C-857A9091273E}" type="presParOf" srcId="{A25404AD-1AD4-4710-AAAD-075B7905136D}" destId="{23F16B4D-C250-40DB-AEC6-0A00E53C1A63}" srcOrd="1" destOrd="0" presId="urn:microsoft.com/office/officeart/2005/8/layout/orgChart1"/>
    <dgm:cxn modelId="{9AF67E42-F6F3-4E7E-9AC2-98452776EC80}" type="presParOf" srcId="{23F16B4D-C250-40DB-AEC6-0A00E53C1A63}" destId="{B3A8CB51-7257-4427-A72B-1B016634ADDE}" srcOrd="0" destOrd="0" presId="urn:microsoft.com/office/officeart/2005/8/layout/orgChart1"/>
    <dgm:cxn modelId="{16F8E5B1-114B-40ED-94F3-1B14685C9E64}" type="presParOf" srcId="{23F16B4D-C250-40DB-AEC6-0A00E53C1A63}" destId="{1CCD5FE4-487B-43BD-BA56-65265BDCBE80}" srcOrd="1" destOrd="0" presId="urn:microsoft.com/office/officeart/2005/8/layout/orgChart1"/>
    <dgm:cxn modelId="{7AFA65DC-06EA-46C8-8A7C-CB426E9145F2}" type="presParOf" srcId="{1CCD5FE4-487B-43BD-BA56-65265BDCBE80}" destId="{18A0D710-E57F-415B-A3F0-22E353FBEBC5}" srcOrd="0" destOrd="0" presId="urn:microsoft.com/office/officeart/2005/8/layout/orgChart1"/>
    <dgm:cxn modelId="{6D7714A5-EF67-4BD4-958B-B40BD9874C5B}" type="presParOf" srcId="{18A0D710-E57F-415B-A3F0-22E353FBEBC5}" destId="{8434E99F-2E34-48B3-9A96-AE93B71F89F8}" srcOrd="0" destOrd="0" presId="urn:microsoft.com/office/officeart/2005/8/layout/orgChart1"/>
    <dgm:cxn modelId="{E9098A58-7C97-4214-98E0-1A6D05254316}" type="presParOf" srcId="{18A0D710-E57F-415B-A3F0-22E353FBEBC5}" destId="{BAEC504F-C34E-4678-B1F4-CFD6E92C7AB3}" srcOrd="1" destOrd="0" presId="urn:microsoft.com/office/officeart/2005/8/layout/orgChart1"/>
    <dgm:cxn modelId="{5C5E3126-C2F5-4D44-92AD-57D818526239}" type="presParOf" srcId="{1CCD5FE4-487B-43BD-BA56-65265BDCBE80}" destId="{D9F0CDD1-B560-458D-BA57-53BA36DF322D}" srcOrd="1" destOrd="0" presId="urn:microsoft.com/office/officeart/2005/8/layout/orgChart1"/>
    <dgm:cxn modelId="{9BD73360-B144-4360-8D57-B95318147E97}" type="presParOf" srcId="{1CCD5FE4-487B-43BD-BA56-65265BDCBE80}" destId="{99E963C6-57AE-4E97-8781-EE9D8F49CACC}" srcOrd="2" destOrd="0" presId="urn:microsoft.com/office/officeart/2005/8/layout/orgChart1"/>
    <dgm:cxn modelId="{4B319295-24EE-4B03-8DBA-6215C676A6D6}" type="presParOf" srcId="{23F16B4D-C250-40DB-AEC6-0A00E53C1A63}" destId="{D3971ABD-DC1D-4066-AA97-C7D8DE3383C5}" srcOrd="2" destOrd="0" presId="urn:microsoft.com/office/officeart/2005/8/layout/orgChart1"/>
    <dgm:cxn modelId="{0E7045E9-9754-41B2-AF80-C353CE019DC4}" type="presParOf" srcId="{23F16B4D-C250-40DB-AEC6-0A00E53C1A63}" destId="{B2EEFA9A-BBEF-402A-A435-3B79D3130F44}" srcOrd="3" destOrd="0" presId="urn:microsoft.com/office/officeart/2005/8/layout/orgChart1"/>
    <dgm:cxn modelId="{34465C1C-AF28-4D80-9CA2-B20280E87D3E}" type="presParOf" srcId="{B2EEFA9A-BBEF-402A-A435-3B79D3130F44}" destId="{92CFC619-1CD6-4A12-B430-D5082E9BFA52}" srcOrd="0" destOrd="0" presId="urn:microsoft.com/office/officeart/2005/8/layout/orgChart1"/>
    <dgm:cxn modelId="{B4C4CFDB-0EE4-45F4-88BB-3B2332CF88FF}" type="presParOf" srcId="{92CFC619-1CD6-4A12-B430-D5082E9BFA52}" destId="{9EC3BD64-29B4-42C2-A4A0-4A86155CFC1F}" srcOrd="0" destOrd="0" presId="urn:microsoft.com/office/officeart/2005/8/layout/orgChart1"/>
    <dgm:cxn modelId="{19EDB4DE-1B10-4F84-B211-FF1C73D6B9BD}" type="presParOf" srcId="{92CFC619-1CD6-4A12-B430-D5082E9BFA52}" destId="{5350E0AC-7E85-4E79-B126-F3735FB144A5}" srcOrd="1" destOrd="0" presId="urn:microsoft.com/office/officeart/2005/8/layout/orgChart1"/>
    <dgm:cxn modelId="{CD927972-1957-4E44-B160-A6D9E8BCA7ED}" type="presParOf" srcId="{B2EEFA9A-BBEF-402A-A435-3B79D3130F44}" destId="{C6D7031E-F183-47A8-A7A9-C66D6B66EAE9}" srcOrd="1" destOrd="0" presId="urn:microsoft.com/office/officeart/2005/8/layout/orgChart1"/>
    <dgm:cxn modelId="{BB0BD35D-0583-4E70-8308-6EFE2038CED1}" type="presParOf" srcId="{B2EEFA9A-BBEF-402A-A435-3B79D3130F44}" destId="{8CD56B9A-F397-4409-AC30-6794B82AA08B}" srcOrd="2" destOrd="0" presId="urn:microsoft.com/office/officeart/2005/8/layout/orgChart1"/>
    <dgm:cxn modelId="{9567439C-79E7-4188-8EBC-E6B3000509F4}" type="presParOf" srcId="{23F16B4D-C250-40DB-AEC6-0A00E53C1A63}" destId="{3EBAB576-7C57-43BE-A173-843D12C5C80B}" srcOrd="4" destOrd="0" presId="urn:microsoft.com/office/officeart/2005/8/layout/orgChart1"/>
    <dgm:cxn modelId="{B310CAB8-C2B0-42E7-BFB1-F3E5F6CB5615}" type="presParOf" srcId="{23F16B4D-C250-40DB-AEC6-0A00E53C1A63}" destId="{33B0A9DE-B132-42A4-A762-AE2CEC0675DD}" srcOrd="5" destOrd="0" presId="urn:microsoft.com/office/officeart/2005/8/layout/orgChart1"/>
    <dgm:cxn modelId="{8C380AFC-3138-4B68-BBA4-E07A8AA5D83B}" type="presParOf" srcId="{33B0A9DE-B132-42A4-A762-AE2CEC0675DD}" destId="{DDA6CB47-FA6E-40BD-9F4A-EAAB1C79A1E0}" srcOrd="0" destOrd="0" presId="urn:microsoft.com/office/officeart/2005/8/layout/orgChart1"/>
    <dgm:cxn modelId="{A672E52D-CC8A-42E5-9EDD-B34DDED226A5}" type="presParOf" srcId="{DDA6CB47-FA6E-40BD-9F4A-EAAB1C79A1E0}" destId="{12FE3BA9-0BAA-4CEE-8DB1-65E4041CA3C0}" srcOrd="0" destOrd="0" presId="urn:microsoft.com/office/officeart/2005/8/layout/orgChart1"/>
    <dgm:cxn modelId="{BFD0D9F6-8E89-44E9-84AD-A4BD553FC59C}" type="presParOf" srcId="{DDA6CB47-FA6E-40BD-9F4A-EAAB1C79A1E0}" destId="{390BF4AD-F1E1-4FF3-A8CE-3F4D3700D618}" srcOrd="1" destOrd="0" presId="urn:microsoft.com/office/officeart/2005/8/layout/orgChart1"/>
    <dgm:cxn modelId="{B6EEDB06-061D-4A25-9D47-244A58C539C9}" type="presParOf" srcId="{33B0A9DE-B132-42A4-A762-AE2CEC0675DD}" destId="{2FEDCD21-D61C-4128-8645-54351EFC7DBD}" srcOrd="1" destOrd="0" presId="urn:microsoft.com/office/officeart/2005/8/layout/orgChart1"/>
    <dgm:cxn modelId="{C6084B58-8480-457D-85B9-8856CA25044A}" type="presParOf" srcId="{33B0A9DE-B132-42A4-A762-AE2CEC0675DD}" destId="{2FA800D4-A7F2-46BB-B2B2-FF68B2A5B561}" srcOrd="2" destOrd="0" presId="urn:microsoft.com/office/officeart/2005/8/layout/orgChart1"/>
    <dgm:cxn modelId="{072C2C73-6638-4043-85B0-E1362E25122F}" type="presParOf" srcId="{23F16B4D-C250-40DB-AEC6-0A00E53C1A63}" destId="{474585D7-6E80-4A4B-86CC-A6C08E72E5FE}" srcOrd="6" destOrd="0" presId="urn:microsoft.com/office/officeart/2005/8/layout/orgChart1"/>
    <dgm:cxn modelId="{64EEE33F-0596-43CE-9B22-17641256F88A}" type="presParOf" srcId="{23F16B4D-C250-40DB-AEC6-0A00E53C1A63}" destId="{A144CB03-4D38-4BBE-B18A-2215C6CC9962}" srcOrd="7" destOrd="0" presId="urn:microsoft.com/office/officeart/2005/8/layout/orgChart1"/>
    <dgm:cxn modelId="{31EA10CD-9FD9-4325-A1D2-D9121F47FA16}" type="presParOf" srcId="{A144CB03-4D38-4BBE-B18A-2215C6CC9962}" destId="{A08A1710-C1B8-4DCF-ABE0-9007BFE01364}" srcOrd="0" destOrd="0" presId="urn:microsoft.com/office/officeart/2005/8/layout/orgChart1"/>
    <dgm:cxn modelId="{379EAD7C-00A5-49F4-84CD-BC4263FBA026}" type="presParOf" srcId="{A08A1710-C1B8-4DCF-ABE0-9007BFE01364}" destId="{625CA5E7-98E7-415F-A75D-63489195DD8F}" srcOrd="0" destOrd="0" presId="urn:microsoft.com/office/officeart/2005/8/layout/orgChart1"/>
    <dgm:cxn modelId="{A95F6C59-6AC0-48CA-8F3F-19A2409968B7}" type="presParOf" srcId="{A08A1710-C1B8-4DCF-ABE0-9007BFE01364}" destId="{6809F153-A6FF-42A4-9B20-DAD3F4655433}" srcOrd="1" destOrd="0" presId="urn:microsoft.com/office/officeart/2005/8/layout/orgChart1"/>
    <dgm:cxn modelId="{814D438D-3452-44ED-8BF0-FD03F2E5AF57}" type="presParOf" srcId="{A144CB03-4D38-4BBE-B18A-2215C6CC9962}" destId="{0603B0B0-F0DD-4DD3-B9AF-10292AF24378}" srcOrd="1" destOrd="0" presId="urn:microsoft.com/office/officeart/2005/8/layout/orgChart1"/>
    <dgm:cxn modelId="{1289F9EA-1BFE-41DF-9168-35EA8298EFDB}" type="presParOf" srcId="{A144CB03-4D38-4BBE-B18A-2215C6CC9962}" destId="{ABB1E768-B1BA-405C-8AF3-B23C44401D3E}" srcOrd="2" destOrd="0" presId="urn:microsoft.com/office/officeart/2005/8/layout/orgChart1"/>
    <dgm:cxn modelId="{88BF8BC8-CBE2-499E-8543-7F398169F3F6}" type="presParOf" srcId="{23F16B4D-C250-40DB-AEC6-0A00E53C1A63}" destId="{6B36DAC0-055C-41A1-8098-6A38B994F04B}" srcOrd="8" destOrd="0" presId="urn:microsoft.com/office/officeart/2005/8/layout/orgChart1"/>
    <dgm:cxn modelId="{815FCAA4-C912-4F4A-8F7E-7BE30BBE9DC2}" type="presParOf" srcId="{23F16B4D-C250-40DB-AEC6-0A00E53C1A63}" destId="{9A59F990-F60F-4B1F-A1BE-3AD98FE620BE}" srcOrd="9" destOrd="0" presId="urn:microsoft.com/office/officeart/2005/8/layout/orgChart1"/>
    <dgm:cxn modelId="{C1AE2504-26C7-43E7-9C1D-027D2352D86D}" type="presParOf" srcId="{9A59F990-F60F-4B1F-A1BE-3AD98FE620BE}" destId="{FE2FBC85-8980-458F-A8AD-DE444ACB9CAE}" srcOrd="0" destOrd="0" presId="urn:microsoft.com/office/officeart/2005/8/layout/orgChart1"/>
    <dgm:cxn modelId="{4312A009-8C52-4805-B645-057E36CCD85B}" type="presParOf" srcId="{FE2FBC85-8980-458F-A8AD-DE444ACB9CAE}" destId="{800664F1-1EC5-475C-9710-F5F94E2B1602}" srcOrd="0" destOrd="0" presId="urn:microsoft.com/office/officeart/2005/8/layout/orgChart1"/>
    <dgm:cxn modelId="{21076827-AD40-475D-95A1-CB54DB20FEAD}" type="presParOf" srcId="{FE2FBC85-8980-458F-A8AD-DE444ACB9CAE}" destId="{6A5C61D3-EA5D-44CC-8C1B-6D1531DECFAB}" srcOrd="1" destOrd="0" presId="urn:microsoft.com/office/officeart/2005/8/layout/orgChart1"/>
    <dgm:cxn modelId="{B44958C5-6E1D-416C-9FAE-3CE1F2AAF3B1}" type="presParOf" srcId="{9A59F990-F60F-4B1F-A1BE-3AD98FE620BE}" destId="{010FAD38-D98F-4AF8-BCD8-713DB4981640}" srcOrd="1" destOrd="0" presId="urn:microsoft.com/office/officeart/2005/8/layout/orgChart1"/>
    <dgm:cxn modelId="{8C4FCE81-0C59-4467-AB5D-A12DF8150881}" type="presParOf" srcId="{9A59F990-F60F-4B1F-A1BE-3AD98FE620BE}" destId="{F3036BA0-44DA-4BB6-B1A7-79124B3D8DB5}" srcOrd="2" destOrd="0" presId="urn:microsoft.com/office/officeart/2005/8/layout/orgChart1"/>
    <dgm:cxn modelId="{2AAE2BEA-254E-4611-84E9-643E8D8B867D}" type="presParOf" srcId="{A25404AD-1AD4-4710-AAAD-075B7905136D}" destId="{3B89E017-6460-4028-B3DC-4BBBB039EF1A}" srcOrd="2" destOrd="0" presId="urn:microsoft.com/office/officeart/2005/8/layout/orgChart1"/>
    <dgm:cxn modelId="{0A30F75F-67A6-4DEF-9CD2-6987FDFD50C9}" type="presParOf" srcId="{B3E69902-7FAE-4A0C-98E5-2B15A935F9C7}" destId="{0A1320DA-8B35-4847-902A-90781342EAFA}" srcOrd="2" destOrd="0" presId="urn:microsoft.com/office/officeart/2005/8/layout/orgChart1"/>
    <dgm:cxn modelId="{FCF9FAA7-86BB-47C0-8031-ACEAC234C536}" type="presParOf" srcId="{B3E69902-7FAE-4A0C-98E5-2B15A935F9C7}" destId="{CE862DD6-BF61-4958-BDAA-0AA64D446354}" srcOrd="3" destOrd="0" presId="urn:microsoft.com/office/officeart/2005/8/layout/orgChart1"/>
    <dgm:cxn modelId="{BB8A186F-5A9E-40F1-8E29-3FBC9500C0C8}" type="presParOf" srcId="{CE862DD6-BF61-4958-BDAA-0AA64D446354}" destId="{ACAEA747-B4E6-4BC1-AA90-2F45E51560F8}" srcOrd="0" destOrd="0" presId="urn:microsoft.com/office/officeart/2005/8/layout/orgChart1"/>
    <dgm:cxn modelId="{7B6D8451-7155-4DAE-B283-2AF5401B9DA2}" type="presParOf" srcId="{ACAEA747-B4E6-4BC1-AA90-2F45E51560F8}" destId="{AFC98BF0-2FE6-41A5-A0A9-44C58BA09786}" srcOrd="0" destOrd="0" presId="urn:microsoft.com/office/officeart/2005/8/layout/orgChart1"/>
    <dgm:cxn modelId="{11B2B41E-00EF-4865-B11A-93BDFCD524FD}" type="presParOf" srcId="{ACAEA747-B4E6-4BC1-AA90-2F45E51560F8}" destId="{1598C41A-93FA-4DC2-AAFE-AF9C90ABDAE7}" srcOrd="1" destOrd="0" presId="urn:microsoft.com/office/officeart/2005/8/layout/orgChart1"/>
    <dgm:cxn modelId="{452BBFEC-9BDE-42D8-B794-9C2570A22456}" type="presParOf" srcId="{CE862DD6-BF61-4958-BDAA-0AA64D446354}" destId="{DD924A73-B776-4079-B7FF-C32710B6C2B4}" srcOrd="1" destOrd="0" presId="urn:microsoft.com/office/officeart/2005/8/layout/orgChart1"/>
    <dgm:cxn modelId="{D2797194-8500-4BD7-9AF1-A2B18F4C960E}" type="presParOf" srcId="{DD924A73-B776-4079-B7FF-C32710B6C2B4}" destId="{9082AB13-52E9-4EDB-962B-F43CA517C9D7}" srcOrd="0" destOrd="0" presId="urn:microsoft.com/office/officeart/2005/8/layout/orgChart1"/>
    <dgm:cxn modelId="{29CD418A-2341-4B7B-887D-3FF8D864D196}" type="presParOf" srcId="{DD924A73-B776-4079-B7FF-C32710B6C2B4}" destId="{372ADBC5-E7AA-4C4C-AD7C-C3EE20E34C84}" srcOrd="1" destOrd="0" presId="urn:microsoft.com/office/officeart/2005/8/layout/orgChart1"/>
    <dgm:cxn modelId="{9D279CDB-63B3-4080-94F0-55284FF0F119}" type="presParOf" srcId="{372ADBC5-E7AA-4C4C-AD7C-C3EE20E34C84}" destId="{063E528E-59D3-4EF5-B573-E583AAF07078}" srcOrd="0" destOrd="0" presId="urn:microsoft.com/office/officeart/2005/8/layout/orgChart1"/>
    <dgm:cxn modelId="{D8EE8CBB-438B-474A-83A2-073A97BAC8F6}" type="presParOf" srcId="{063E528E-59D3-4EF5-B573-E583AAF07078}" destId="{D8F45BBA-8C3F-4B7A-A1BE-BA2BD57E1943}" srcOrd="0" destOrd="0" presId="urn:microsoft.com/office/officeart/2005/8/layout/orgChart1"/>
    <dgm:cxn modelId="{DBAAAB2C-2C36-4CB2-B1C8-48402CA434FF}" type="presParOf" srcId="{063E528E-59D3-4EF5-B573-E583AAF07078}" destId="{04095B59-6C05-47A9-9F37-7E0CB7F5BBE2}" srcOrd="1" destOrd="0" presId="urn:microsoft.com/office/officeart/2005/8/layout/orgChart1"/>
    <dgm:cxn modelId="{FAA3E3D4-2662-4C20-B5CF-AFFAF436A744}" type="presParOf" srcId="{372ADBC5-E7AA-4C4C-AD7C-C3EE20E34C84}" destId="{69A0FE5D-F3C9-4EE9-BD77-81127C364F80}" srcOrd="1" destOrd="0" presId="urn:microsoft.com/office/officeart/2005/8/layout/orgChart1"/>
    <dgm:cxn modelId="{B9215325-9908-4939-AAD5-BF1B05E60D31}" type="presParOf" srcId="{372ADBC5-E7AA-4C4C-AD7C-C3EE20E34C84}" destId="{1C8D6E63-F66C-4E80-B881-3F9A22537C68}" srcOrd="2" destOrd="0" presId="urn:microsoft.com/office/officeart/2005/8/layout/orgChart1"/>
    <dgm:cxn modelId="{B08A6C23-7518-4559-A456-44D42932564D}" type="presParOf" srcId="{CE862DD6-BF61-4958-BDAA-0AA64D446354}" destId="{8E246465-AFCB-4AEC-AA2E-C503A541C1CA}" srcOrd="2" destOrd="0" presId="urn:microsoft.com/office/officeart/2005/8/layout/orgChart1"/>
    <dgm:cxn modelId="{AC56E6B9-0E41-4484-BC25-04EEEE357DE2}" type="presParOf" srcId="{B3E69902-7FAE-4A0C-98E5-2B15A935F9C7}" destId="{C9DBBA03-8B04-471D-B4DB-BB8E4575A6A8}" srcOrd="4" destOrd="0" presId="urn:microsoft.com/office/officeart/2005/8/layout/orgChart1"/>
    <dgm:cxn modelId="{C6E9C912-71A1-4F86-B4C8-92796C531FFE}" type="presParOf" srcId="{B3E69902-7FAE-4A0C-98E5-2B15A935F9C7}" destId="{81EBB634-8866-4454-8423-07C9ED2A5DB3}" srcOrd="5" destOrd="0" presId="urn:microsoft.com/office/officeart/2005/8/layout/orgChart1"/>
    <dgm:cxn modelId="{177A0044-3D27-4648-9BDB-C8BF3AE97C99}" type="presParOf" srcId="{81EBB634-8866-4454-8423-07C9ED2A5DB3}" destId="{6499542C-2146-4867-B344-8E8B1B348AF9}" srcOrd="0" destOrd="0" presId="urn:microsoft.com/office/officeart/2005/8/layout/orgChart1"/>
    <dgm:cxn modelId="{3A96A44A-194B-44EF-8A94-1035034B99BA}" type="presParOf" srcId="{6499542C-2146-4867-B344-8E8B1B348AF9}" destId="{DD8516BC-1B10-49DD-B809-550062C99153}" srcOrd="0" destOrd="0" presId="urn:microsoft.com/office/officeart/2005/8/layout/orgChart1"/>
    <dgm:cxn modelId="{14515945-AD11-490C-A5BA-95519FE92658}" type="presParOf" srcId="{6499542C-2146-4867-B344-8E8B1B348AF9}" destId="{A82A735E-7917-4CA9-838C-44147DF6FFDC}" srcOrd="1" destOrd="0" presId="urn:microsoft.com/office/officeart/2005/8/layout/orgChart1"/>
    <dgm:cxn modelId="{98C60987-D819-4867-B1E3-91CD03D1BD31}" type="presParOf" srcId="{81EBB634-8866-4454-8423-07C9ED2A5DB3}" destId="{E576F850-4AD5-4D0E-A226-8BB5966F1E78}" srcOrd="1" destOrd="0" presId="urn:microsoft.com/office/officeart/2005/8/layout/orgChart1"/>
    <dgm:cxn modelId="{C939764B-3023-4F0F-8235-9A11990F511E}" type="presParOf" srcId="{E576F850-4AD5-4D0E-A226-8BB5966F1E78}" destId="{276751F4-6501-49F3-99D2-6408970F045D}" srcOrd="0" destOrd="0" presId="urn:microsoft.com/office/officeart/2005/8/layout/orgChart1"/>
    <dgm:cxn modelId="{1E59380D-CAE0-4A88-83AB-0E33675610D1}" type="presParOf" srcId="{E576F850-4AD5-4D0E-A226-8BB5966F1E78}" destId="{68D2D59A-9AF3-4FE6-9A12-501DAC3B3857}" srcOrd="1" destOrd="0" presId="urn:microsoft.com/office/officeart/2005/8/layout/orgChart1"/>
    <dgm:cxn modelId="{8807D2FA-E7FB-4697-AB82-A90787F7BDB7}" type="presParOf" srcId="{68D2D59A-9AF3-4FE6-9A12-501DAC3B3857}" destId="{8D47E683-8D68-4DFA-959A-9FF09DB346C0}" srcOrd="0" destOrd="0" presId="urn:microsoft.com/office/officeart/2005/8/layout/orgChart1"/>
    <dgm:cxn modelId="{D793B5F1-EFB9-42E0-9A0C-8522A252C0DF}" type="presParOf" srcId="{8D47E683-8D68-4DFA-959A-9FF09DB346C0}" destId="{D112A220-32E6-425C-B74A-F0E1C5F80A3E}" srcOrd="0" destOrd="0" presId="urn:microsoft.com/office/officeart/2005/8/layout/orgChart1"/>
    <dgm:cxn modelId="{B95B5671-D596-4E7B-817E-53C2949A3A0C}" type="presParOf" srcId="{8D47E683-8D68-4DFA-959A-9FF09DB346C0}" destId="{5524EBDD-ED80-4314-9B4D-20AC094831A1}" srcOrd="1" destOrd="0" presId="urn:microsoft.com/office/officeart/2005/8/layout/orgChart1"/>
    <dgm:cxn modelId="{9D991EB4-2AB9-43C5-AE0F-8D081A5184FD}" type="presParOf" srcId="{68D2D59A-9AF3-4FE6-9A12-501DAC3B3857}" destId="{8A63D73C-D99C-4EFE-B490-11C1293F02AB}" srcOrd="1" destOrd="0" presId="urn:microsoft.com/office/officeart/2005/8/layout/orgChart1"/>
    <dgm:cxn modelId="{2D3C6043-B52A-47C2-B9A7-19C4353A0856}" type="presParOf" srcId="{68D2D59A-9AF3-4FE6-9A12-501DAC3B3857}" destId="{7B03F0C9-C50C-442B-9CB9-1F0A338C96E3}" srcOrd="2" destOrd="0" presId="urn:microsoft.com/office/officeart/2005/8/layout/orgChart1"/>
    <dgm:cxn modelId="{AAFD0AF4-CE32-4886-8F1E-6715D8B7B35E}" type="presParOf" srcId="{81EBB634-8866-4454-8423-07C9ED2A5DB3}" destId="{16BCE31B-5C11-44DB-A236-E5AD5A9FA922}" srcOrd="2" destOrd="0" presId="urn:microsoft.com/office/officeart/2005/8/layout/orgChart1"/>
    <dgm:cxn modelId="{2CB9574B-1C78-45DD-B1A6-DDB2C3FF7EC3}" type="presParOf" srcId="{B3E69902-7FAE-4A0C-98E5-2B15A935F9C7}" destId="{A00538E6-812A-468D-B08C-B12D50558FE0}" srcOrd="6" destOrd="0" presId="urn:microsoft.com/office/officeart/2005/8/layout/orgChart1"/>
    <dgm:cxn modelId="{DD053C5A-B386-4C13-8A13-E3B60F5D60D6}" type="presParOf" srcId="{B3E69902-7FAE-4A0C-98E5-2B15A935F9C7}" destId="{1E8ECF38-F3C5-42D5-8E79-1287666B415F}" srcOrd="7" destOrd="0" presId="urn:microsoft.com/office/officeart/2005/8/layout/orgChart1"/>
    <dgm:cxn modelId="{F9993C44-0891-43F2-B38A-5DA26B1AA9A6}" type="presParOf" srcId="{1E8ECF38-F3C5-42D5-8E79-1287666B415F}" destId="{E5BAFFE4-5680-4A74-A489-C91E54196610}" srcOrd="0" destOrd="0" presId="urn:microsoft.com/office/officeart/2005/8/layout/orgChart1"/>
    <dgm:cxn modelId="{EAD713B0-BCEB-4F1E-A395-2E019671365E}" type="presParOf" srcId="{E5BAFFE4-5680-4A74-A489-C91E54196610}" destId="{6122295E-FA95-4500-860A-110FDCE1636F}" srcOrd="0" destOrd="0" presId="urn:microsoft.com/office/officeart/2005/8/layout/orgChart1"/>
    <dgm:cxn modelId="{732AE7CA-E883-44D0-9444-9D38A660E319}" type="presParOf" srcId="{E5BAFFE4-5680-4A74-A489-C91E54196610}" destId="{EB44E744-02DD-4ABA-AAD6-76BD499B34B7}" srcOrd="1" destOrd="0" presId="urn:microsoft.com/office/officeart/2005/8/layout/orgChart1"/>
    <dgm:cxn modelId="{0A3A0068-96D2-4A38-A8EB-FBCF9DB7570D}" type="presParOf" srcId="{1E8ECF38-F3C5-42D5-8E79-1287666B415F}" destId="{7B24C863-68A7-49E1-B371-71241BA30132}" srcOrd="1" destOrd="0" presId="urn:microsoft.com/office/officeart/2005/8/layout/orgChart1"/>
    <dgm:cxn modelId="{2602164E-9032-4C60-83D2-CF8CC30BDEBB}" type="presParOf" srcId="{7B24C863-68A7-49E1-B371-71241BA30132}" destId="{67F3DEE6-9970-4CCD-9BDF-D567797C9395}" srcOrd="0" destOrd="0" presId="urn:microsoft.com/office/officeart/2005/8/layout/orgChart1"/>
    <dgm:cxn modelId="{8FD4D710-1B22-4210-BA42-C4330E7931BB}" type="presParOf" srcId="{7B24C863-68A7-49E1-B371-71241BA30132}" destId="{28003BD9-8CF8-4F6C-B1CB-DACFF8FCA044}" srcOrd="1" destOrd="0" presId="urn:microsoft.com/office/officeart/2005/8/layout/orgChart1"/>
    <dgm:cxn modelId="{1790674C-ACB8-4661-A680-A2E3945E6FDE}" type="presParOf" srcId="{28003BD9-8CF8-4F6C-B1CB-DACFF8FCA044}" destId="{8D105B01-8B2D-44AE-B87C-86281672B702}" srcOrd="0" destOrd="0" presId="urn:microsoft.com/office/officeart/2005/8/layout/orgChart1"/>
    <dgm:cxn modelId="{A9830350-CA57-4D21-952D-705B7C0773EB}" type="presParOf" srcId="{8D105B01-8B2D-44AE-B87C-86281672B702}" destId="{6BBDE248-ED25-4832-948B-988F32EC2E88}" srcOrd="0" destOrd="0" presId="urn:microsoft.com/office/officeart/2005/8/layout/orgChart1"/>
    <dgm:cxn modelId="{B2909A9F-39AA-422C-8276-A1A3E6FB383D}" type="presParOf" srcId="{8D105B01-8B2D-44AE-B87C-86281672B702}" destId="{4F31EDE9-2C36-44BF-B656-55CD9F7DE577}" srcOrd="1" destOrd="0" presId="urn:microsoft.com/office/officeart/2005/8/layout/orgChart1"/>
    <dgm:cxn modelId="{60283D4D-C5D5-464F-B749-3988AD3CB750}" type="presParOf" srcId="{28003BD9-8CF8-4F6C-B1CB-DACFF8FCA044}" destId="{C778AD06-4B42-4169-899F-6D6D96A9631D}" srcOrd="1" destOrd="0" presId="urn:microsoft.com/office/officeart/2005/8/layout/orgChart1"/>
    <dgm:cxn modelId="{FA5A2BA4-BEEF-4512-8BCC-484D0E2C0EF4}" type="presParOf" srcId="{28003BD9-8CF8-4F6C-B1CB-DACFF8FCA044}" destId="{03908AC2-F6D0-4076-BC5C-65E7A79D3D7D}" srcOrd="2" destOrd="0" presId="urn:microsoft.com/office/officeart/2005/8/layout/orgChart1"/>
    <dgm:cxn modelId="{DC3552F9-E68D-463B-AE67-6030D9625643}" type="presParOf" srcId="{1E8ECF38-F3C5-42D5-8E79-1287666B415F}" destId="{1A18E12A-681E-4EC5-B609-B3CD4D8AA383}" srcOrd="2" destOrd="0" presId="urn:microsoft.com/office/officeart/2005/8/layout/orgChart1"/>
    <dgm:cxn modelId="{690C5D28-5C0E-4AC8-9C9C-187F5CD7234E}" type="presParOf" srcId="{84FC11A8-2785-4A2D-9166-6F3A10DFF1BC}" destId="{588A8994-C8AD-49BC-87F2-BDABDBE4B23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FB84FE-1A5F-419C-8F09-C5899481ADEE}" type="doc">
      <dgm:prSet loTypeId="urn:microsoft.com/office/officeart/2005/8/layout/chevron1" loCatId="process" qsTypeId="urn:microsoft.com/office/officeart/2005/8/quickstyle/simple3" qsCatId="simple" csTypeId="urn:microsoft.com/office/officeart/2005/8/colors/colorful1" csCatId="colorful" phldr="1"/>
      <dgm:spPr/>
    </dgm:pt>
    <dgm:pt modelId="{72AA8A93-C40B-412A-9587-6EBE954E48FC}">
      <dgm:prSet phldrT="[Texto]"/>
      <dgm:spPr/>
      <dgm:t>
        <a:bodyPr/>
        <a:lstStyle/>
        <a:p>
          <a:r>
            <a:rPr lang="en-US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Desarrollo</a:t>
          </a:r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B035FB4-353D-4460-B963-577CF3F54BD6}" type="parTrans" cxnId="{EA5712F8-02A3-4A69-A73E-0AE5A2FFFF8A}">
      <dgm:prSet/>
      <dgm:spPr/>
      <dgm:t>
        <a:bodyPr/>
        <a:lstStyle/>
        <a:p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F07BA9F-816D-4548-9007-A1BB9FE97E5F}" type="sibTrans" cxnId="{EA5712F8-02A3-4A69-A73E-0AE5A2FFFF8A}">
      <dgm:prSet/>
      <dgm:spPr/>
      <dgm:t>
        <a:bodyPr/>
        <a:lstStyle/>
        <a:p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CBCA7F7-1896-4F5C-B4F0-3BD9998AB819}">
      <dgm:prSet phldrT="[Texto]"/>
      <dgm:spPr/>
      <dgm:t>
        <a:bodyPr/>
        <a:lstStyle/>
        <a:p>
          <a:r>
            <a:rPr lang="en-US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Autorización</a:t>
          </a:r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15CB1CA-EC4A-4DF0-8C5B-2D2F5E5595C1}" type="parTrans" cxnId="{FA1CFC52-9AEC-4ECD-823A-A7B1EBC477B2}">
      <dgm:prSet/>
      <dgm:spPr/>
      <dgm:t>
        <a:bodyPr/>
        <a:lstStyle/>
        <a:p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1F4B583-7ACD-4196-A8C5-93B3610767C4}" type="sibTrans" cxnId="{FA1CFC52-9AEC-4ECD-823A-A7B1EBC477B2}">
      <dgm:prSet/>
      <dgm:spPr/>
      <dgm:t>
        <a:bodyPr/>
        <a:lstStyle/>
        <a:p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06A92AF-C2B6-4840-A341-E0B6D664F8CA}">
      <dgm:prSet phldrT="[Texto]"/>
      <dgm:spPr/>
      <dgm:t>
        <a:bodyPr/>
        <a:lstStyle/>
        <a:p>
          <a:r>
            <a:rPr lang="en-US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Post-</a:t>
          </a:r>
          <a:r>
            <a:rPr lang="en-US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Venta</a:t>
          </a:r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513A00B-A012-4A16-8C0B-3192BDB1AB95}" type="sibTrans" cxnId="{B9F28D64-52D7-4AF6-8165-A3C0EE4FA031}">
      <dgm:prSet/>
      <dgm:spPr/>
      <dgm:t>
        <a:bodyPr/>
        <a:lstStyle/>
        <a:p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85580EE-B767-45A1-B833-9AEA13C1EDC4}" type="parTrans" cxnId="{B9F28D64-52D7-4AF6-8165-A3C0EE4FA031}">
      <dgm:prSet/>
      <dgm:spPr/>
      <dgm:t>
        <a:bodyPr/>
        <a:lstStyle/>
        <a:p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F618C89-5739-4DAD-B68C-DB6CD6AD0C4D}" type="pres">
      <dgm:prSet presAssocID="{3AFB84FE-1A5F-419C-8F09-C5899481ADEE}" presName="Name0" presStyleCnt="0">
        <dgm:presLayoutVars>
          <dgm:dir/>
          <dgm:animLvl val="lvl"/>
          <dgm:resizeHandles val="exact"/>
        </dgm:presLayoutVars>
      </dgm:prSet>
      <dgm:spPr/>
    </dgm:pt>
    <dgm:pt modelId="{32E755B6-BAE9-4C82-9CBD-401374CAE1CD}" type="pres">
      <dgm:prSet presAssocID="{72AA8A93-C40B-412A-9587-6EBE954E48F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3C780D-0E27-471F-865E-B9500CD4B4DD}" type="pres">
      <dgm:prSet presAssocID="{4F07BA9F-816D-4548-9007-A1BB9FE97E5F}" presName="parTxOnlySpace" presStyleCnt="0"/>
      <dgm:spPr/>
    </dgm:pt>
    <dgm:pt modelId="{C1E4C0BD-E445-4263-A762-BC7A92094324}" type="pres">
      <dgm:prSet presAssocID="{8CBCA7F7-1896-4F5C-B4F0-3BD9998AB81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DEC549-58FA-4F11-B572-BCD2F08DF54C}" type="pres">
      <dgm:prSet presAssocID="{81F4B583-7ACD-4196-A8C5-93B3610767C4}" presName="parTxOnlySpace" presStyleCnt="0"/>
      <dgm:spPr/>
    </dgm:pt>
    <dgm:pt modelId="{E25FCD0F-04CD-4753-BA4C-6FA9052DD726}" type="pres">
      <dgm:prSet presAssocID="{206A92AF-C2B6-4840-A341-E0B6D664F8C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9F28D64-52D7-4AF6-8165-A3C0EE4FA031}" srcId="{3AFB84FE-1A5F-419C-8F09-C5899481ADEE}" destId="{206A92AF-C2B6-4840-A341-E0B6D664F8CA}" srcOrd="2" destOrd="0" parTransId="{085580EE-B767-45A1-B833-9AEA13C1EDC4}" sibTransId="{6513A00B-A012-4A16-8C0B-3192BDB1AB95}"/>
    <dgm:cxn modelId="{6E9C26DD-4FFA-4361-B7BC-2B9F05DC76E9}" type="presOf" srcId="{206A92AF-C2B6-4840-A341-E0B6D664F8CA}" destId="{E25FCD0F-04CD-4753-BA4C-6FA9052DD726}" srcOrd="0" destOrd="0" presId="urn:microsoft.com/office/officeart/2005/8/layout/chevron1"/>
    <dgm:cxn modelId="{A2275ED9-387E-48E7-8FE3-E905AF41DD16}" type="presOf" srcId="{8CBCA7F7-1896-4F5C-B4F0-3BD9998AB819}" destId="{C1E4C0BD-E445-4263-A762-BC7A92094324}" srcOrd="0" destOrd="0" presId="urn:microsoft.com/office/officeart/2005/8/layout/chevron1"/>
    <dgm:cxn modelId="{F8D17018-2A35-401D-8AC4-0E7A59648791}" type="presOf" srcId="{72AA8A93-C40B-412A-9587-6EBE954E48FC}" destId="{32E755B6-BAE9-4C82-9CBD-401374CAE1CD}" srcOrd="0" destOrd="0" presId="urn:microsoft.com/office/officeart/2005/8/layout/chevron1"/>
    <dgm:cxn modelId="{EA5712F8-02A3-4A69-A73E-0AE5A2FFFF8A}" srcId="{3AFB84FE-1A5F-419C-8F09-C5899481ADEE}" destId="{72AA8A93-C40B-412A-9587-6EBE954E48FC}" srcOrd="0" destOrd="0" parTransId="{CB035FB4-353D-4460-B963-577CF3F54BD6}" sibTransId="{4F07BA9F-816D-4548-9007-A1BB9FE97E5F}"/>
    <dgm:cxn modelId="{FA1CFC52-9AEC-4ECD-823A-A7B1EBC477B2}" srcId="{3AFB84FE-1A5F-419C-8F09-C5899481ADEE}" destId="{8CBCA7F7-1896-4F5C-B4F0-3BD9998AB819}" srcOrd="1" destOrd="0" parTransId="{815CB1CA-EC4A-4DF0-8C5B-2D2F5E5595C1}" sibTransId="{81F4B583-7ACD-4196-A8C5-93B3610767C4}"/>
    <dgm:cxn modelId="{51762FD9-E9D8-448D-A46F-17691A9731FE}" type="presOf" srcId="{3AFB84FE-1A5F-419C-8F09-C5899481ADEE}" destId="{5F618C89-5739-4DAD-B68C-DB6CD6AD0C4D}" srcOrd="0" destOrd="0" presId="urn:microsoft.com/office/officeart/2005/8/layout/chevron1"/>
    <dgm:cxn modelId="{8A26F5FD-93BD-48E4-822E-D4043825B197}" type="presParOf" srcId="{5F618C89-5739-4DAD-B68C-DB6CD6AD0C4D}" destId="{32E755B6-BAE9-4C82-9CBD-401374CAE1CD}" srcOrd="0" destOrd="0" presId="urn:microsoft.com/office/officeart/2005/8/layout/chevron1"/>
    <dgm:cxn modelId="{CE44C6A7-4133-4269-969B-0C6F2AD70E2F}" type="presParOf" srcId="{5F618C89-5739-4DAD-B68C-DB6CD6AD0C4D}" destId="{493C780D-0E27-471F-865E-B9500CD4B4DD}" srcOrd="1" destOrd="0" presId="urn:microsoft.com/office/officeart/2005/8/layout/chevron1"/>
    <dgm:cxn modelId="{65E89FB0-A90F-4B51-BA2A-0483C0833D28}" type="presParOf" srcId="{5F618C89-5739-4DAD-B68C-DB6CD6AD0C4D}" destId="{C1E4C0BD-E445-4263-A762-BC7A92094324}" srcOrd="2" destOrd="0" presId="urn:microsoft.com/office/officeart/2005/8/layout/chevron1"/>
    <dgm:cxn modelId="{76B07EC2-1E3C-4E63-9208-85B8F596CF55}" type="presParOf" srcId="{5F618C89-5739-4DAD-B68C-DB6CD6AD0C4D}" destId="{8BDEC549-58FA-4F11-B572-BCD2F08DF54C}" srcOrd="3" destOrd="0" presId="urn:microsoft.com/office/officeart/2005/8/layout/chevron1"/>
    <dgm:cxn modelId="{3E37D383-59B2-4E69-AEFC-C4B7A8E1BC4E}" type="presParOf" srcId="{5F618C89-5739-4DAD-B68C-DB6CD6AD0C4D}" destId="{E25FCD0F-04CD-4753-BA4C-6FA9052DD72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38DCE8-1D12-406B-BF20-85E849669DBB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E7ED34A-94AF-4FBA-819B-6383147664B1}">
      <dgm:prSet phldrT="[Texto]" custT="1"/>
      <dgm:spPr/>
      <dgm:t>
        <a:bodyPr/>
        <a:lstStyle/>
        <a:p>
          <a:r>
            <a:rPr lang="es-E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Alimentos y Bebidas</a:t>
          </a:r>
          <a:endParaRPr lang="es-ES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8FA7CA4-8383-4B4C-B68F-881D4CE38869}" type="parTrans" cxnId="{8211D812-EBAC-437F-A146-CDA270BA7970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3D509AF-C831-4AB7-B66E-C6C59394CE41}" type="sibTrans" cxnId="{8211D812-EBAC-437F-A146-CDA270BA7970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896694A-2D78-47C7-902E-913DDD979BAE}">
      <dgm:prSet phldrT="[Texto]" custT="1"/>
      <dgm:spPr/>
      <dgm:t>
        <a:bodyPr/>
        <a:lstStyle/>
        <a:p>
          <a:r>
            <a:rPr lang="es-E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Consultorios y Clínicas</a:t>
          </a:r>
          <a:endParaRPr lang="es-ES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EA63E81-0E58-4EA2-B444-D0953D5FFF3D}" type="parTrans" cxnId="{41E0460D-8212-495F-B7E9-E78A7DE07525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903B8EA-B88E-457B-A19F-D6B124403ABE}" type="sibTrans" cxnId="{41E0460D-8212-495F-B7E9-E78A7DE07525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CD86E07-054D-4DAC-9D89-D90357E435F3}">
      <dgm:prSet phldrT="[Texto]" custT="1"/>
      <dgm:spPr/>
      <dgm:t>
        <a:bodyPr/>
        <a:lstStyle/>
        <a:p>
          <a:r>
            <a:rPr lang="es-E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Cosméticos</a:t>
          </a:r>
          <a:endParaRPr lang="es-ES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5C87A8E-E4C0-4827-85B3-A3616EA6FF3F}" type="parTrans" cxnId="{7E5BDC6D-59B5-4565-8AAF-265006CDFFCA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EB4E677-03AF-4D62-ACBD-0813D5C21B86}" type="sibTrans" cxnId="{7E5BDC6D-59B5-4565-8AAF-265006CDFFCA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EB33ED0-FD04-433F-88F7-6F1299436786}">
      <dgm:prSet phldrT="[Texto]" custT="1"/>
      <dgm:spPr/>
      <dgm:t>
        <a:bodyPr/>
        <a:lstStyle/>
        <a:p>
          <a:r>
            <a:rPr lang="es-E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Dispositivos Médicos</a:t>
          </a:r>
          <a:endParaRPr lang="es-ES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FF3864C-7850-49FE-A7B7-577C81C753BC}" type="parTrans" cxnId="{FB77169F-8392-4CB6-BDC6-77B0F687B71C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8A77DE5-5A94-4BDA-AF33-98E30442BAFE}" type="sibTrans" cxnId="{FB77169F-8392-4CB6-BDC6-77B0F687B71C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28301B4-3939-4951-8A25-4E1C95F908EF}">
      <dgm:prSet phldrT="[Texto]" custT="1"/>
      <dgm:spPr/>
      <dgm:t>
        <a:bodyPr/>
        <a:lstStyle/>
        <a:p>
          <a:r>
            <a:rPr lang="es-E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Farmacias</a:t>
          </a:r>
          <a:endParaRPr lang="es-ES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DCE1B72-69C0-47AE-9022-4C8F22405A4B}" type="parTrans" cxnId="{D1D25B86-527A-4BEF-92A3-81B158EB8946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90AE922-7AF6-4339-A5F1-3803B45AB639}" type="sibTrans" cxnId="{D1D25B86-527A-4BEF-92A3-81B158EB8946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B91299B-B374-4D3C-A879-6FD6A5B83ED1}">
      <dgm:prSet phldrT="[Texto]" custT="1"/>
      <dgm:spPr/>
      <dgm:t>
        <a:bodyPr/>
        <a:lstStyle/>
        <a:p>
          <a:r>
            <a:rPr lang="es-E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Fumigadores y Control de Plagas</a:t>
          </a:r>
          <a:endParaRPr lang="es-ES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62970B7-FDA7-4042-A9D0-43F52966EF4B}" type="parTrans" cxnId="{423C8295-F5A5-4328-ABD3-4CD56F4DE96A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06C9E88-709F-4B6C-87A1-7D7BE2948A9D}" type="sibTrans" cxnId="{423C8295-F5A5-4328-ABD3-4CD56F4DE96A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9807E2B-780E-4820-BF44-5BEEB27F8429}">
      <dgm:prSet phldrT="[Texto]" custT="1"/>
      <dgm:spPr/>
      <dgm:t>
        <a:bodyPr/>
        <a:lstStyle/>
        <a:p>
          <a:r>
            <a:rPr lang="es-E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Medicamentos</a:t>
          </a:r>
          <a:endParaRPr lang="es-ES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3DD160F-1EA5-4DF4-B131-329F91F75138}" type="parTrans" cxnId="{B993EE1B-D2D2-44B2-BBE9-9D28D92528F6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34A7086-D69B-4497-B89E-EC0F2D1D686F}" type="sibTrans" cxnId="{B993EE1B-D2D2-44B2-BBE9-9D28D92528F6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764A210-B0BE-4B35-BED2-399FE1AE537F}">
      <dgm:prSet phldrT="[Texto]" custT="1"/>
      <dgm:spPr/>
      <dgm:t>
        <a:bodyPr/>
        <a:lstStyle/>
        <a:p>
          <a:r>
            <a:rPr lang="es-ES" sz="1400" dirty="0" err="1" smtClean="0">
              <a:latin typeface="Segoe UI" panose="020B0502040204020203" pitchFamily="34" charset="0"/>
              <a:cs typeface="Segoe UI" panose="020B0502040204020203" pitchFamily="34" charset="0"/>
            </a:rPr>
            <a:t>Tatuadores</a:t>
          </a:r>
          <a:r>
            <a:rPr lang="es-E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, Perforadores, </a:t>
          </a:r>
          <a:r>
            <a:rPr lang="es-ES" sz="1400" dirty="0" err="1" smtClean="0">
              <a:latin typeface="Segoe UI" panose="020B0502040204020203" pitchFamily="34" charset="0"/>
              <a:cs typeface="Segoe UI" panose="020B0502040204020203" pitchFamily="34" charset="0"/>
            </a:rPr>
            <a:t>Micropigmentadores</a:t>
          </a:r>
          <a:endParaRPr lang="es-ES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CE52EB7-4DA3-4337-84CB-5AA7262E1995}" type="parTrans" cxnId="{834DA7E4-960F-4F98-A6E7-9CA7AF8BD841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B0FBC9F-2849-4564-9806-CE84632234D1}" type="sibTrans" cxnId="{834DA7E4-960F-4F98-A6E7-9CA7AF8BD841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3DFF17E-C1E5-46DF-96A1-EB8277E0E545}">
      <dgm:prSet phldrT="[Texto]" custT="1"/>
      <dgm:spPr/>
      <dgm:t>
        <a:bodyPr/>
        <a:lstStyle/>
        <a:p>
          <a:r>
            <a:rPr lang="es-E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Remedios Herbolarios</a:t>
          </a:r>
          <a:endParaRPr lang="es-ES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99954F9-29AF-42B7-8257-592AE12A86AA}" type="parTrans" cxnId="{B24D82B0-D5B3-46D7-B799-F0AB554F53D4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0817DC5-9ADF-4279-A0CB-43B715878C8A}" type="sibTrans" cxnId="{B24D82B0-D5B3-46D7-B799-F0AB554F53D4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11CF0D7-8444-45B8-A7A4-D7D1D74DA5DD}">
      <dgm:prSet phldrT="[Texto]" custT="1"/>
      <dgm:spPr/>
      <dgm:t>
        <a:bodyPr/>
        <a:lstStyle/>
        <a:p>
          <a:r>
            <a:rPr lang="es-E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Suplementos alimenticios</a:t>
          </a:r>
          <a:endParaRPr lang="es-ES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49E5A80-67E5-4419-A167-1AAEBF383DE6}" type="parTrans" cxnId="{34CFC69E-76A8-493E-9203-1203352CA229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F34CB09-2624-4D37-9072-0775868AED89}" type="sibTrans" cxnId="{34CFC69E-76A8-493E-9203-1203352CA229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117809C-091B-4128-ABE2-F27A2BC73272}">
      <dgm:prSet phldrT="[Texto]" custT="1"/>
      <dgm:spPr/>
      <dgm:t>
        <a:bodyPr/>
        <a:lstStyle/>
        <a:p>
          <a:r>
            <a:rPr lang="es-E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Protocolos Clínicos</a:t>
          </a:r>
          <a:endParaRPr lang="es-ES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358D8C9-4B61-4E8D-AB55-3D584B0D7F66}" type="parTrans" cxnId="{1C256D21-7655-406A-964D-A4DCB57AE43A}">
      <dgm:prSet/>
      <dgm:spPr/>
      <dgm:t>
        <a:bodyPr/>
        <a:lstStyle/>
        <a:p>
          <a:endParaRPr lang="es-ES"/>
        </a:p>
      </dgm:t>
    </dgm:pt>
    <dgm:pt modelId="{00EB6D27-A00C-4B5F-BBA3-EA0B574AB9D6}" type="sibTrans" cxnId="{1C256D21-7655-406A-964D-A4DCB57AE43A}">
      <dgm:prSet/>
      <dgm:spPr/>
      <dgm:t>
        <a:bodyPr/>
        <a:lstStyle/>
        <a:p>
          <a:endParaRPr lang="es-ES"/>
        </a:p>
      </dgm:t>
    </dgm:pt>
    <dgm:pt modelId="{A0D0908A-EB3B-44C6-96EE-3D0B552A1325}" type="pres">
      <dgm:prSet presAssocID="{D438DCE8-1D12-406B-BF20-85E849669D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5911A1E-CB31-48B6-9E6B-742C0DD91821}" type="pres">
      <dgm:prSet presAssocID="{8E7ED34A-94AF-4FBA-819B-6383147664B1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3A0CE9-5AB9-489D-BA5C-17AEDA07F5FA}" type="pres">
      <dgm:prSet presAssocID="{C3D509AF-C831-4AB7-B66E-C6C59394CE41}" presName="sibTrans" presStyleCnt="0"/>
      <dgm:spPr/>
    </dgm:pt>
    <dgm:pt modelId="{14764FDB-8D0C-4F04-A2F5-7083ED397FF0}" type="pres">
      <dgm:prSet presAssocID="{0896694A-2D78-47C7-902E-913DDD979BAE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828448-7963-42D1-8F5D-A42D28BF2224}" type="pres">
      <dgm:prSet presAssocID="{9903B8EA-B88E-457B-A19F-D6B124403ABE}" presName="sibTrans" presStyleCnt="0"/>
      <dgm:spPr/>
    </dgm:pt>
    <dgm:pt modelId="{57A5BBD2-C34E-473F-8493-9EB9952109C6}" type="pres">
      <dgm:prSet presAssocID="{5CD86E07-054D-4DAC-9D89-D90357E435F3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EA373C-853D-492B-9008-533D9AF46CA8}" type="pres">
      <dgm:prSet presAssocID="{7EB4E677-03AF-4D62-ACBD-0813D5C21B86}" presName="sibTrans" presStyleCnt="0"/>
      <dgm:spPr/>
    </dgm:pt>
    <dgm:pt modelId="{2D408308-58F0-402D-AAC6-BAE3717219E5}" type="pres">
      <dgm:prSet presAssocID="{3EB33ED0-FD04-433F-88F7-6F1299436786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5F2699-A1E8-4BC9-AE29-1912EC2690FD}" type="pres">
      <dgm:prSet presAssocID="{B8A77DE5-5A94-4BDA-AF33-98E30442BAFE}" presName="sibTrans" presStyleCnt="0"/>
      <dgm:spPr/>
    </dgm:pt>
    <dgm:pt modelId="{322B9C0C-ED44-4C3E-B18A-7C26B224CEB0}" type="pres">
      <dgm:prSet presAssocID="{328301B4-3939-4951-8A25-4E1C95F908EF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52D014-8E50-422A-A04F-146EB7B0DCEC}" type="pres">
      <dgm:prSet presAssocID="{290AE922-7AF6-4339-A5F1-3803B45AB639}" presName="sibTrans" presStyleCnt="0"/>
      <dgm:spPr/>
    </dgm:pt>
    <dgm:pt modelId="{2D2E3F1C-8367-42FF-B70D-CC78230955F3}" type="pres">
      <dgm:prSet presAssocID="{CB91299B-B374-4D3C-A879-6FD6A5B83ED1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2607D8-8933-4C9C-87AE-2F0372EF6F9A}" type="pres">
      <dgm:prSet presAssocID="{506C9E88-709F-4B6C-87A1-7D7BE2948A9D}" presName="sibTrans" presStyleCnt="0"/>
      <dgm:spPr/>
    </dgm:pt>
    <dgm:pt modelId="{C60D15E5-EED4-4659-8BA0-B8F4E84C988F}" type="pres">
      <dgm:prSet presAssocID="{09807E2B-780E-4820-BF44-5BEEB27F8429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0F1861-789C-4A01-8690-06AA28ECFFF7}" type="pres">
      <dgm:prSet presAssocID="{E34A7086-D69B-4497-B89E-EC0F2D1D686F}" presName="sibTrans" presStyleCnt="0"/>
      <dgm:spPr/>
    </dgm:pt>
    <dgm:pt modelId="{02C4B0DD-5305-4F40-BFEC-D6A51F63D18F}" type="pres">
      <dgm:prSet presAssocID="{F764A210-B0BE-4B35-BED2-399FE1AE537F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DE5D74-57B0-4C0F-BA93-376D7D8C5C2C}" type="pres">
      <dgm:prSet presAssocID="{AB0FBC9F-2849-4564-9806-CE84632234D1}" presName="sibTrans" presStyleCnt="0"/>
      <dgm:spPr/>
    </dgm:pt>
    <dgm:pt modelId="{A0C2AA1D-E2EF-484F-BB7A-09FE83205BB9}" type="pres">
      <dgm:prSet presAssocID="{73DFF17E-C1E5-46DF-96A1-EB8277E0E545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5669D5-69ED-4880-999B-605886716BC0}" type="pres">
      <dgm:prSet presAssocID="{40817DC5-9ADF-4279-A0CB-43B715878C8A}" presName="sibTrans" presStyleCnt="0"/>
      <dgm:spPr/>
    </dgm:pt>
    <dgm:pt modelId="{70CEAEB5-4787-4507-A309-96415E58F004}" type="pres">
      <dgm:prSet presAssocID="{011CF0D7-8444-45B8-A7A4-D7D1D74DA5DD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CFFC8E-5212-487F-B69E-58918061FF32}" type="pres">
      <dgm:prSet presAssocID="{7F34CB09-2624-4D37-9072-0775868AED89}" presName="sibTrans" presStyleCnt="0"/>
      <dgm:spPr/>
    </dgm:pt>
    <dgm:pt modelId="{7E27BD48-D68C-4B8C-98AE-7BE1FB41FB0D}" type="pres">
      <dgm:prSet presAssocID="{8117809C-091B-4128-ABE2-F27A2BC73272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B77169F-8392-4CB6-BDC6-77B0F687B71C}" srcId="{D438DCE8-1D12-406B-BF20-85E849669DBB}" destId="{3EB33ED0-FD04-433F-88F7-6F1299436786}" srcOrd="3" destOrd="0" parTransId="{1FF3864C-7850-49FE-A7B7-577C81C753BC}" sibTransId="{B8A77DE5-5A94-4BDA-AF33-98E30442BAFE}"/>
    <dgm:cxn modelId="{34CFC69E-76A8-493E-9203-1203352CA229}" srcId="{D438DCE8-1D12-406B-BF20-85E849669DBB}" destId="{011CF0D7-8444-45B8-A7A4-D7D1D74DA5DD}" srcOrd="9" destOrd="0" parTransId="{B49E5A80-67E5-4419-A167-1AAEBF383DE6}" sibTransId="{7F34CB09-2624-4D37-9072-0775868AED89}"/>
    <dgm:cxn modelId="{B24D82B0-D5B3-46D7-B799-F0AB554F53D4}" srcId="{D438DCE8-1D12-406B-BF20-85E849669DBB}" destId="{73DFF17E-C1E5-46DF-96A1-EB8277E0E545}" srcOrd="8" destOrd="0" parTransId="{C99954F9-29AF-42B7-8257-592AE12A86AA}" sibTransId="{40817DC5-9ADF-4279-A0CB-43B715878C8A}"/>
    <dgm:cxn modelId="{EEDC92FA-3C14-4A0A-858D-CE1066D9DCC2}" type="presOf" srcId="{3EB33ED0-FD04-433F-88F7-6F1299436786}" destId="{2D408308-58F0-402D-AAC6-BAE3717219E5}" srcOrd="0" destOrd="0" presId="urn:microsoft.com/office/officeart/2005/8/layout/default"/>
    <dgm:cxn modelId="{311F6386-B4AC-4A16-8598-38B70C47F45C}" type="presOf" srcId="{5CD86E07-054D-4DAC-9D89-D90357E435F3}" destId="{57A5BBD2-C34E-473F-8493-9EB9952109C6}" srcOrd="0" destOrd="0" presId="urn:microsoft.com/office/officeart/2005/8/layout/default"/>
    <dgm:cxn modelId="{7E5BDC6D-59B5-4565-8AAF-265006CDFFCA}" srcId="{D438DCE8-1D12-406B-BF20-85E849669DBB}" destId="{5CD86E07-054D-4DAC-9D89-D90357E435F3}" srcOrd="2" destOrd="0" parTransId="{15C87A8E-E4C0-4827-85B3-A3616EA6FF3F}" sibTransId="{7EB4E677-03AF-4D62-ACBD-0813D5C21B86}"/>
    <dgm:cxn modelId="{834DA7E4-960F-4F98-A6E7-9CA7AF8BD841}" srcId="{D438DCE8-1D12-406B-BF20-85E849669DBB}" destId="{F764A210-B0BE-4B35-BED2-399FE1AE537F}" srcOrd="7" destOrd="0" parTransId="{DCE52EB7-4DA3-4337-84CB-5AA7262E1995}" sibTransId="{AB0FBC9F-2849-4564-9806-CE84632234D1}"/>
    <dgm:cxn modelId="{3C77D412-2375-4CE4-BE9F-8DF5D9AB9D5D}" type="presOf" srcId="{8E7ED34A-94AF-4FBA-819B-6383147664B1}" destId="{65911A1E-CB31-48B6-9E6B-742C0DD91821}" srcOrd="0" destOrd="0" presId="urn:microsoft.com/office/officeart/2005/8/layout/default"/>
    <dgm:cxn modelId="{B27A48F0-EC3B-4FA4-AACE-4AC6DEE15A32}" type="presOf" srcId="{D438DCE8-1D12-406B-BF20-85E849669DBB}" destId="{A0D0908A-EB3B-44C6-96EE-3D0B552A1325}" srcOrd="0" destOrd="0" presId="urn:microsoft.com/office/officeart/2005/8/layout/default"/>
    <dgm:cxn modelId="{F8E9D5D1-033A-48FD-B27F-66A82B334675}" type="presOf" srcId="{8117809C-091B-4128-ABE2-F27A2BC73272}" destId="{7E27BD48-D68C-4B8C-98AE-7BE1FB41FB0D}" srcOrd="0" destOrd="0" presId="urn:microsoft.com/office/officeart/2005/8/layout/default"/>
    <dgm:cxn modelId="{D1D25B86-527A-4BEF-92A3-81B158EB8946}" srcId="{D438DCE8-1D12-406B-BF20-85E849669DBB}" destId="{328301B4-3939-4951-8A25-4E1C95F908EF}" srcOrd="4" destOrd="0" parTransId="{5DCE1B72-69C0-47AE-9022-4C8F22405A4B}" sibTransId="{290AE922-7AF6-4339-A5F1-3803B45AB639}"/>
    <dgm:cxn modelId="{030B27A9-9E03-4705-B837-8A936B69C7FC}" type="presOf" srcId="{328301B4-3939-4951-8A25-4E1C95F908EF}" destId="{322B9C0C-ED44-4C3E-B18A-7C26B224CEB0}" srcOrd="0" destOrd="0" presId="urn:microsoft.com/office/officeart/2005/8/layout/default"/>
    <dgm:cxn modelId="{8B42DA97-47E8-4E13-AF95-475BEB211977}" type="presOf" srcId="{73DFF17E-C1E5-46DF-96A1-EB8277E0E545}" destId="{A0C2AA1D-E2EF-484F-BB7A-09FE83205BB9}" srcOrd="0" destOrd="0" presId="urn:microsoft.com/office/officeart/2005/8/layout/default"/>
    <dgm:cxn modelId="{423C8295-F5A5-4328-ABD3-4CD56F4DE96A}" srcId="{D438DCE8-1D12-406B-BF20-85E849669DBB}" destId="{CB91299B-B374-4D3C-A879-6FD6A5B83ED1}" srcOrd="5" destOrd="0" parTransId="{262970B7-FDA7-4042-A9D0-43F52966EF4B}" sibTransId="{506C9E88-709F-4B6C-87A1-7D7BE2948A9D}"/>
    <dgm:cxn modelId="{39D81DF0-AF56-43C6-A560-8983F52A8DB7}" type="presOf" srcId="{011CF0D7-8444-45B8-A7A4-D7D1D74DA5DD}" destId="{70CEAEB5-4787-4507-A309-96415E58F004}" srcOrd="0" destOrd="0" presId="urn:microsoft.com/office/officeart/2005/8/layout/default"/>
    <dgm:cxn modelId="{902F63A2-78E9-4552-9C26-9751DE672866}" type="presOf" srcId="{F764A210-B0BE-4B35-BED2-399FE1AE537F}" destId="{02C4B0DD-5305-4F40-BFEC-D6A51F63D18F}" srcOrd="0" destOrd="0" presId="urn:microsoft.com/office/officeart/2005/8/layout/default"/>
    <dgm:cxn modelId="{7756AE2B-3A24-408C-9FBE-87DE679E9AE8}" type="presOf" srcId="{09807E2B-780E-4820-BF44-5BEEB27F8429}" destId="{C60D15E5-EED4-4659-8BA0-B8F4E84C988F}" srcOrd="0" destOrd="0" presId="urn:microsoft.com/office/officeart/2005/8/layout/default"/>
    <dgm:cxn modelId="{8211D812-EBAC-437F-A146-CDA270BA7970}" srcId="{D438DCE8-1D12-406B-BF20-85E849669DBB}" destId="{8E7ED34A-94AF-4FBA-819B-6383147664B1}" srcOrd="0" destOrd="0" parTransId="{C8FA7CA4-8383-4B4C-B68F-881D4CE38869}" sibTransId="{C3D509AF-C831-4AB7-B66E-C6C59394CE41}"/>
    <dgm:cxn modelId="{41E0460D-8212-495F-B7E9-E78A7DE07525}" srcId="{D438DCE8-1D12-406B-BF20-85E849669DBB}" destId="{0896694A-2D78-47C7-902E-913DDD979BAE}" srcOrd="1" destOrd="0" parTransId="{EEA63E81-0E58-4EA2-B444-D0953D5FFF3D}" sibTransId="{9903B8EA-B88E-457B-A19F-D6B124403ABE}"/>
    <dgm:cxn modelId="{B993EE1B-D2D2-44B2-BBE9-9D28D92528F6}" srcId="{D438DCE8-1D12-406B-BF20-85E849669DBB}" destId="{09807E2B-780E-4820-BF44-5BEEB27F8429}" srcOrd="6" destOrd="0" parTransId="{83DD160F-1EA5-4DF4-B131-329F91F75138}" sibTransId="{E34A7086-D69B-4497-B89E-EC0F2D1D686F}"/>
    <dgm:cxn modelId="{0EC4CC48-AD18-456E-929B-05735C377CFE}" type="presOf" srcId="{0896694A-2D78-47C7-902E-913DDD979BAE}" destId="{14764FDB-8D0C-4F04-A2F5-7083ED397FF0}" srcOrd="0" destOrd="0" presId="urn:microsoft.com/office/officeart/2005/8/layout/default"/>
    <dgm:cxn modelId="{1C256D21-7655-406A-964D-A4DCB57AE43A}" srcId="{D438DCE8-1D12-406B-BF20-85E849669DBB}" destId="{8117809C-091B-4128-ABE2-F27A2BC73272}" srcOrd="10" destOrd="0" parTransId="{7358D8C9-4B61-4E8D-AB55-3D584B0D7F66}" sibTransId="{00EB6D27-A00C-4B5F-BBA3-EA0B574AB9D6}"/>
    <dgm:cxn modelId="{57F5B4CB-4186-4643-AEC6-4C42DA26A10E}" type="presOf" srcId="{CB91299B-B374-4D3C-A879-6FD6A5B83ED1}" destId="{2D2E3F1C-8367-42FF-B70D-CC78230955F3}" srcOrd="0" destOrd="0" presId="urn:microsoft.com/office/officeart/2005/8/layout/default"/>
    <dgm:cxn modelId="{B1FFDFC6-395E-4DAE-A486-2524FC8AF9FB}" type="presParOf" srcId="{A0D0908A-EB3B-44C6-96EE-3D0B552A1325}" destId="{65911A1E-CB31-48B6-9E6B-742C0DD91821}" srcOrd="0" destOrd="0" presId="urn:microsoft.com/office/officeart/2005/8/layout/default"/>
    <dgm:cxn modelId="{368F09CB-2D8C-4481-9C74-EC2308A0F7D5}" type="presParOf" srcId="{A0D0908A-EB3B-44C6-96EE-3D0B552A1325}" destId="{F43A0CE9-5AB9-489D-BA5C-17AEDA07F5FA}" srcOrd="1" destOrd="0" presId="urn:microsoft.com/office/officeart/2005/8/layout/default"/>
    <dgm:cxn modelId="{33D11A66-2800-4BED-9BDD-7ADC95B409A5}" type="presParOf" srcId="{A0D0908A-EB3B-44C6-96EE-3D0B552A1325}" destId="{14764FDB-8D0C-4F04-A2F5-7083ED397FF0}" srcOrd="2" destOrd="0" presId="urn:microsoft.com/office/officeart/2005/8/layout/default"/>
    <dgm:cxn modelId="{31089EC3-A845-4CEB-AE58-135264F130FB}" type="presParOf" srcId="{A0D0908A-EB3B-44C6-96EE-3D0B552A1325}" destId="{0C828448-7963-42D1-8F5D-A42D28BF2224}" srcOrd="3" destOrd="0" presId="urn:microsoft.com/office/officeart/2005/8/layout/default"/>
    <dgm:cxn modelId="{5603BA46-BF96-4E08-BC89-34F1319AE16B}" type="presParOf" srcId="{A0D0908A-EB3B-44C6-96EE-3D0B552A1325}" destId="{57A5BBD2-C34E-473F-8493-9EB9952109C6}" srcOrd="4" destOrd="0" presId="urn:microsoft.com/office/officeart/2005/8/layout/default"/>
    <dgm:cxn modelId="{E60D84AB-AD2B-4034-81D0-0FCDD9B933D8}" type="presParOf" srcId="{A0D0908A-EB3B-44C6-96EE-3D0B552A1325}" destId="{F7EA373C-853D-492B-9008-533D9AF46CA8}" srcOrd="5" destOrd="0" presId="urn:microsoft.com/office/officeart/2005/8/layout/default"/>
    <dgm:cxn modelId="{59CB7752-DD0B-48F4-99F3-5C7E52284A74}" type="presParOf" srcId="{A0D0908A-EB3B-44C6-96EE-3D0B552A1325}" destId="{2D408308-58F0-402D-AAC6-BAE3717219E5}" srcOrd="6" destOrd="0" presId="urn:microsoft.com/office/officeart/2005/8/layout/default"/>
    <dgm:cxn modelId="{560EDA92-5FEA-4782-95FB-1D12CF654AF2}" type="presParOf" srcId="{A0D0908A-EB3B-44C6-96EE-3D0B552A1325}" destId="{745F2699-A1E8-4BC9-AE29-1912EC2690FD}" srcOrd="7" destOrd="0" presId="urn:microsoft.com/office/officeart/2005/8/layout/default"/>
    <dgm:cxn modelId="{4B2789ED-ACF0-4D89-8340-44D79A7433FE}" type="presParOf" srcId="{A0D0908A-EB3B-44C6-96EE-3D0B552A1325}" destId="{322B9C0C-ED44-4C3E-B18A-7C26B224CEB0}" srcOrd="8" destOrd="0" presId="urn:microsoft.com/office/officeart/2005/8/layout/default"/>
    <dgm:cxn modelId="{4E143C54-4740-4A21-B66E-8F4418C9A358}" type="presParOf" srcId="{A0D0908A-EB3B-44C6-96EE-3D0B552A1325}" destId="{9C52D014-8E50-422A-A04F-146EB7B0DCEC}" srcOrd="9" destOrd="0" presId="urn:microsoft.com/office/officeart/2005/8/layout/default"/>
    <dgm:cxn modelId="{23BBC741-310E-439B-B4F7-FEE184CACCB0}" type="presParOf" srcId="{A0D0908A-EB3B-44C6-96EE-3D0B552A1325}" destId="{2D2E3F1C-8367-42FF-B70D-CC78230955F3}" srcOrd="10" destOrd="0" presId="urn:microsoft.com/office/officeart/2005/8/layout/default"/>
    <dgm:cxn modelId="{1E982558-38CF-4CCB-9DF6-8256602895E8}" type="presParOf" srcId="{A0D0908A-EB3B-44C6-96EE-3D0B552A1325}" destId="{032607D8-8933-4C9C-87AE-2F0372EF6F9A}" srcOrd="11" destOrd="0" presId="urn:microsoft.com/office/officeart/2005/8/layout/default"/>
    <dgm:cxn modelId="{E00CDD52-0C27-4EA5-A44E-8D86703E8F97}" type="presParOf" srcId="{A0D0908A-EB3B-44C6-96EE-3D0B552A1325}" destId="{C60D15E5-EED4-4659-8BA0-B8F4E84C988F}" srcOrd="12" destOrd="0" presId="urn:microsoft.com/office/officeart/2005/8/layout/default"/>
    <dgm:cxn modelId="{E2EECB0E-9501-4070-8E0C-B6FDD03491D6}" type="presParOf" srcId="{A0D0908A-EB3B-44C6-96EE-3D0B552A1325}" destId="{D50F1861-789C-4A01-8690-06AA28ECFFF7}" srcOrd="13" destOrd="0" presId="urn:microsoft.com/office/officeart/2005/8/layout/default"/>
    <dgm:cxn modelId="{399BE092-D056-4EBF-BB0C-10D716F049D0}" type="presParOf" srcId="{A0D0908A-EB3B-44C6-96EE-3D0B552A1325}" destId="{02C4B0DD-5305-4F40-BFEC-D6A51F63D18F}" srcOrd="14" destOrd="0" presId="urn:microsoft.com/office/officeart/2005/8/layout/default"/>
    <dgm:cxn modelId="{10B0140F-0C95-4540-BF6F-9857C95862A5}" type="presParOf" srcId="{A0D0908A-EB3B-44C6-96EE-3D0B552A1325}" destId="{36DE5D74-57B0-4C0F-BA93-376D7D8C5C2C}" srcOrd="15" destOrd="0" presId="urn:microsoft.com/office/officeart/2005/8/layout/default"/>
    <dgm:cxn modelId="{36B66C34-91DD-4245-966E-115ED9E944EA}" type="presParOf" srcId="{A0D0908A-EB3B-44C6-96EE-3D0B552A1325}" destId="{A0C2AA1D-E2EF-484F-BB7A-09FE83205BB9}" srcOrd="16" destOrd="0" presId="urn:microsoft.com/office/officeart/2005/8/layout/default"/>
    <dgm:cxn modelId="{8AE15E3E-6F46-40D3-B01A-F858D13FCB66}" type="presParOf" srcId="{A0D0908A-EB3B-44C6-96EE-3D0B552A1325}" destId="{995669D5-69ED-4880-999B-605886716BC0}" srcOrd="17" destOrd="0" presId="urn:microsoft.com/office/officeart/2005/8/layout/default"/>
    <dgm:cxn modelId="{2BA9263C-A3AA-4618-BD36-93E63CA8714A}" type="presParOf" srcId="{A0D0908A-EB3B-44C6-96EE-3D0B552A1325}" destId="{70CEAEB5-4787-4507-A309-96415E58F004}" srcOrd="18" destOrd="0" presId="urn:microsoft.com/office/officeart/2005/8/layout/default"/>
    <dgm:cxn modelId="{717D5226-C1FB-457A-BC4B-FFA7747D7F6D}" type="presParOf" srcId="{A0D0908A-EB3B-44C6-96EE-3D0B552A1325}" destId="{60CFFC8E-5212-487F-B69E-58918061FF32}" srcOrd="19" destOrd="0" presId="urn:microsoft.com/office/officeart/2005/8/layout/default"/>
    <dgm:cxn modelId="{0E7AD435-1D6D-4A94-85BB-DBB8276ECDE8}" type="presParOf" srcId="{A0D0908A-EB3B-44C6-96EE-3D0B552A1325}" destId="{7E27BD48-D68C-4B8C-98AE-7BE1FB41FB0D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73A0CE-7E73-4ED7-8992-B7D8B468F723}" type="doc">
      <dgm:prSet loTypeId="urn:microsoft.com/office/officeart/2009/3/layout/PieProcess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B5003226-DF25-4B64-AA0A-98C05C220A3F}">
      <dgm:prSet phldrT="[Texto]" custT="1"/>
      <dgm:spPr/>
      <dgm:t>
        <a:bodyPr/>
        <a:lstStyle/>
        <a:p>
          <a:r>
            <a:rPr lang="es-MX" sz="2800" dirty="0" smtClean="0">
              <a:latin typeface="Segoe UI" panose="020B0502040204020203" pitchFamily="34" charset="0"/>
              <a:cs typeface="Segoe UI" panose="020B0502040204020203" pitchFamily="34" charset="0"/>
            </a:rPr>
            <a:t>MISIÓN</a:t>
          </a:r>
          <a:endParaRPr lang="es-MX" sz="2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20AEFF0-E18D-43F4-B1BB-EB81E7278C0B}" type="parTrans" cxnId="{FDDE5C82-1741-4B30-ABEF-DEEAC8356342}">
      <dgm:prSet/>
      <dgm:spPr/>
      <dgm:t>
        <a:bodyPr/>
        <a:lstStyle/>
        <a:p>
          <a:endParaRPr lang="es-MX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AE6A2F2-50A3-4BC6-903C-141593903515}" type="sibTrans" cxnId="{FDDE5C82-1741-4B30-ABEF-DEEAC8356342}">
      <dgm:prSet/>
      <dgm:spPr/>
      <dgm:t>
        <a:bodyPr/>
        <a:lstStyle/>
        <a:p>
          <a:endParaRPr lang="es-MX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35CCBC3-E55A-4CC3-94F1-0AF70848B836}">
      <dgm:prSet phldrT="[Texto]" custT="1"/>
      <dgm:spPr/>
      <dgm:t>
        <a:bodyPr/>
        <a:lstStyle/>
        <a:p>
          <a:pPr algn="l"/>
          <a:r>
            <a:rPr lang="es-MX" sz="1400" b="0" i="0" dirty="0" smtClean="0">
              <a:latin typeface="Segoe UI" panose="020B0502040204020203" pitchFamily="34" charset="0"/>
              <a:cs typeface="Segoe UI" panose="020B0502040204020203" pitchFamily="34" charset="0"/>
            </a:rPr>
            <a:t>Tenemos el compromiso de apoyar a nuestros clientes en la introducción de sus productos al mercado mexicano mediante un diagnóstico regulatorio específico y soluciones  apegadas a las normas de salud vigentes.</a:t>
          </a:r>
          <a:endParaRPr lang="es-MX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4B5A61B-06C8-47D5-8ED6-59B5F8EFC3AE}" type="parTrans" cxnId="{B140D1EB-0605-49B1-A706-3041F111EF74}">
      <dgm:prSet/>
      <dgm:spPr/>
      <dgm:t>
        <a:bodyPr/>
        <a:lstStyle/>
        <a:p>
          <a:endParaRPr lang="es-MX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F0A7265-049F-41A0-97AD-2B6E990B2470}" type="sibTrans" cxnId="{B140D1EB-0605-49B1-A706-3041F111EF74}">
      <dgm:prSet/>
      <dgm:spPr/>
      <dgm:t>
        <a:bodyPr/>
        <a:lstStyle/>
        <a:p>
          <a:endParaRPr lang="es-MX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6C11574-4705-45C2-B493-911D735CD021}">
      <dgm:prSet phldrT="[Texto]" custT="1"/>
      <dgm:spPr/>
      <dgm:t>
        <a:bodyPr/>
        <a:lstStyle/>
        <a:p>
          <a:r>
            <a:rPr lang="es-MX" sz="2800" dirty="0" smtClean="0">
              <a:latin typeface="Segoe UI" panose="020B0502040204020203" pitchFamily="34" charset="0"/>
              <a:cs typeface="Segoe UI" panose="020B0502040204020203" pitchFamily="34" charset="0"/>
            </a:rPr>
            <a:t>VISIÓN</a:t>
          </a:r>
          <a:endParaRPr lang="es-MX" sz="2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D7DAE3A-FC9C-4F82-BD5D-10215BB5221B}" type="parTrans" cxnId="{60C05C2E-3864-4DBC-9347-0805FDF5D14F}">
      <dgm:prSet/>
      <dgm:spPr/>
      <dgm:t>
        <a:bodyPr/>
        <a:lstStyle/>
        <a:p>
          <a:endParaRPr lang="es-MX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2FEDA67-49E5-4F5E-B95A-5ADC541D0D05}" type="sibTrans" cxnId="{60C05C2E-3864-4DBC-9347-0805FDF5D14F}">
      <dgm:prSet/>
      <dgm:spPr/>
      <dgm:t>
        <a:bodyPr/>
        <a:lstStyle/>
        <a:p>
          <a:endParaRPr lang="es-MX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7704FEE-9BFF-41F0-A443-672851366B77}">
      <dgm:prSet phldrT="[Texto]" custT="1"/>
      <dgm:spPr/>
      <dgm:t>
        <a:bodyPr/>
        <a:lstStyle/>
        <a:p>
          <a:r>
            <a:rPr lang="es-MX" sz="1400" b="0" i="0" dirty="0" smtClean="0">
              <a:latin typeface="Segoe UI" panose="020B0502040204020203" pitchFamily="34" charset="0"/>
              <a:cs typeface="Segoe UI" panose="020B0502040204020203" pitchFamily="34" charset="0"/>
            </a:rPr>
            <a:t>Convertirnos en el punto de apoyo digital clave de las empresas, contribuyendo a la mejora de los servicios de salud y fomentando la inversión en productos para la salud.</a:t>
          </a:r>
          <a:endParaRPr lang="es-MX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2A3D322-1DCE-43DD-9332-105903873382}" type="parTrans" cxnId="{EF90260E-E947-471D-A0B2-A69DAE0E43F3}">
      <dgm:prSet/>
      <dgm:spPr/>
      <dgm:t>
        <a:bodyPr/>
        <a:lstStyle/>
        <a:p>
          <a:endParaRPr lang="es-MX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63B7197-F08D-45D9-A184-0450BB2DA61C}" type="sibTrans" cxnId="{EF90260E-E947-471D-A0B2-A69DAE0E43F3}">
      <dgm:prSet/>
      <dgm:spPr/>
      <dgm:t>
        <a:bodyPr/>
        <a:lstStyle/>
        <a:p>
          <a:endParaRPr lang="es-MX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CCDE9EE-B98F-401B-86AE-3320CC576A66}">
      <dgm:prSet phldrT="[Texto]" custT="1"/>
      <dgm:spPr/>
      <dgm:t>
        <a:bodyPr/>
        <a:lstStyle/>
        <a:p>
          <a:r>
            <a:rPr lang="es-MX" sz="2800" dirty="0" smtClean="0">
              <a:latin typeface="Segoe UI" panose="020B0502040204020203" pitchFamily="34" charset="0"/>
              <a:cs typeface="Segoe UI" panose="020B0502040204020203" pitchFamily="34" charset="0"/>
            </a:rPr>
            <a:t>PRINCIPIOS</a:t>
          </a:r>
          <a:endParaRPr lang="es-MX" sz="2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0ED4C52-F8DB-4477-B4D9-3AEB646BD47F}" type="parTrans" cxnId="{419ED3D1-6EE8-4B7F-9EC0-7ADD339490A6}">
      <dgm:prSet/>
      <dgm:spPr/>
      <dgm:t>
        <a:bodyPr/>
        <a:lstStyle/>
        <a:p>
          <a:endParaRPr lang="es-MX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C80803B-F7AD-4E3C-A579-3DE3AE8AF297}" type="sibTrans" cxnId="{419ED3D1-6EE8-4B7F-9EC0-7ADD339490A6}">
      <dgm:prSet/>
      <dgm:spPr/>
      <dgm:t>
        <a:bodyPr/>
        <a:lstStyle/>
        <a:p>
          <a:endParaRPr lang="es-MX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11ABAFC-E234-466D-B975-0A435AB43E41}">
      <dgm:prSet phldrT="[Texto]" custT="1"/>
      <dgm:spPr/>
      <dgm:t>
        <a:bodyPr/>
        <a:lstStyle/>
        <a:p>
          <a:r>
            <a:rPr lang="es-MX" sz="1400" dirty="0" smtClean="0">
              <a:latin typeface="Segoe UI" panose="020B0502040204020203" pitchFamily="34" charset="0"/>
              <a:cs typeface="Segoe UI" panose="020B0502040204020203" pitchFamily="34" charset="0"/>
            </a:rPr>
            <a:t>Honestidad</a:t>
          </a:r>
        </a:p>
        <a:p>
          <a:r>
            <a:rPr lang="es-MX" sz="1400" dirty="0" smtClean="0">
              <a:latin typeface="Segoe UI" panose="020B0502040204020203" pitchFamily="34" charset="0"/>
              <a:cs typeface="Segoe UI" panose="020B0502040204020203" pitchFamily="34" charset="0"/>
            </a:rPr>
            <a:t>Confidencialidad</a:t>
          </a:r>
        </a:p>
        <a:p>
          <a:r>
            <a:rPr lang="es-MX" sz="1400" dirty="0" smtClean="0">
              <a:latin typeface="Segoe UI" panose="020B0502040204020203" pitchFamily="34" charset="0"/>
              <a:cs typeface="Segoe UI" panose="020B0502040204020203" pitchFamily="34" charset="0"/>
            </a:rPr>
            <a:t>Calidad</a:t>
          </a:r>
        </a:p>
        <a:p>
          <a:r>
            <a:rPr lang="es-MX" sz="1400" dirty="0" smtClean="0">
              <a:latin typeface="Segoe UI" panose="020B0502040204020203" pitchFamily="34" charset="0"/>
              <a:cs typeface="Segoe UI" panose="020B0502040204020203" pitchFamily="34" charset="0"/>
            </a:rPr>
            <a:t>Compromiso</a:t>
          </a:r>
        </a:p>
        <a:p>
          <a:r>
            <a:rPr lang="es-MX" sz="1400" dirty="0" smtClean="0">
              <a:latin typeface="Segoe UI" panose="020B0502040204020203" pitchFamily="34" charset="0"/>
              <a:cs typeface="Segoe UI" panose="020B0502040204020203" pitchFamily="34" charset="0"/>
            </a:rPr>
            <a:t>Empatía</a:t>
          </a:r>
        </a:p>
        <a:p>
          <a:r>
            <a:rPr lang="es-MX" sz="1400" dirty="0" smtClean="0">
              <a:latin typeface="Segoe UI" panose="020B0502040204020203" pitchFamily="34" charset="0"/>
              <a:cs typeface="Segoe UI" panose="020B0502040204020203" pitchFamily="34" charset="0"/>
            </a:rPr>
            <a:t>Actualización Continua</a:t>
          </a:r>
        </a:p>
        <a:p>
          <a:r>
            <a:rPr lang="es-MX" sz="1400" dirty="0" smtClean="0">
              <a:latin typeface="Segoe UI" panose="020B0502040204020203" pitchFamily="34" charset="0"/>
              <a:cs typeface="Segoe UI" panose="020B0502040204020203" pitchFamily="34" charset="0"/>
            </a:rPr>
            <a:t>Puntualidad</a:t>
          </a:r>
        </a:p>
        <a:p>
          <a:r>
            <a:rPr lang="es-MX" sz="1400" dirty="0" smtClean="0">
              <a:latin typeface="Segoe UI" panose="020B0502040204020203" pitchFamily="34" charset="0"/>
              <a:cs typeface="Segoe UI" panose="020B0502040204020203" pitchFamily="34" charset="0"/>
            </a:rPr>
            <a:t>Estrategia</a:t>
          </a:r>
        </a:p>
        <a:p>
          <a:r>
            <a:rPr lang="es-MX" sz="1400" dirty="0" smtClean="0">
              <a:latin typeface="Segoe UI" panose="020B0502040204020203" pitchFamily="34" charset="0"/>
              <a:cs typeface="Segoe UI" panose="020B0502040204020203" pitchFamily="34" charset="0"/>
            </a:rPr>
            <a:t>Visión Integral</a:t>
          </a:r>
          <a:endParaRPr lang="es-MX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C8D210C-01A2-433C-AAFB-FA96C6C551A8}" type="parTrans" cxnId="{ABD656B8-67F8-4D59-8500-9371073B5850}">
      <dgm:prSet/>
      <dgm:spPr/>
      <dgm:t>
        <a:bodyPr/>
        <a:lstStyle/>
        <a:p>
          <a:endParaRPr lang="es-MX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07AD8CE-3C50-4543-B074-9210CEBB5EBE}" type="sibTrans" cxnId="{ABD656B8-67F8-4D59-8500-9371073B5850}">
      <dgm:prSet/>
      <dgm:spPr/>
      <dgm:t>
        <a:bodyPr/>
        <a:lstStyle/>
        <a:p>
          <a:endParaRPr lang="es-MX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ACD15D9-B528-4035-B1AC-42CA90650349}" type="pres">
      <dgm:prSet presAssocID="{7073A0CE-7E73-4ED7-8992-B7D8B468F72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F69886C-EB39-4F75-B7AE-2630031139AD}" type="pres">
      <dgm:prSet presAssocID="{B5003226-DF25-4B64-AA0A-98C05C220A3F}" presName="ParentComposite" presStyleCnt="0"/>
      <dgm:spPr/>
    </dgm:pt>
    <dgm:pt modelId="{9E2FD69A-6915-4261-BA57-4BE3CFE67C69}" type="pres">
      <dgm:prSet presAssocID="{B5003226-DF25-4B64-AA0A-98C05C220A3F}" presName="Chord" presStyleLbl="bgShp" presStyleIdx="0" presStyleCnt="3"/>
      <dgm:spPr/>
    </dgm:pt>
    <dgm:pt modelId="{12399270-EA72-45CD-9F04-B5B44BE91F23}" type="pres">
      <dgm:prSet presAssocID="{B5003226-DF25-4B64-AA0A-98C05C220A3F}" presName="Pie" presStyleLbl="alignNode1" presStyleIdx="0" presStyleCnt="3"/>
      <dgm:spPr/>
    </dgm:pt>
    <dgm:pt modelId="{31D22F7B-2067-4DEA-91A1-32D28C9B64A4}" type="pres">
      <dgm:prSet presAssocID="{B5003226-DF25-4B64-AA0A-98C05C220A3F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27102D-48C0-4CBD-A7C6-DEF4DE59899E}" type="pres">
      <dgm:prSet presAssocID="{CF0A7265-049F-41A0-97AD-2B6E990B2470}" presName="negSibTrans" presStyleCnt="0"/>
      <dgm:spPr/>
    </dgm:pt>
    <dgm:pt modelId="{0A49F73D-CBA7-4CE9-9CB3-07B5F9451EE1}" type="pres">
      <dgm:prSet presAssocID="{B5003226-DF25-4B64-AA0A-98C05C220A3F}" presName="composite" presStyleCnt="0"/>
      <dgm:spPr/>
    </dgm:pt>
    <dgm:pt modelId="{89F6F4D4-47C9-47A5-BA60-4EF6D9B50615}" type="pres">
      <dgm:prSet presAssocID="{B5003226-DF25-4B64-AA0A-98C05C220A3F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A1FDA6-3FC8-4243-90CE-73ECF9987FC0}" type="pres">
      <dgm:prSet presAssocID="{8AE6A2F2-50A3-4BC6-903C-141593903515}" presName="sibTrans" presStyleCnt="0"/>
      <dgm:spPr/>
    </dgm:pt>
    <dgm:pt modelId="{01E74669-01C8-4133-AEFF-BAB44CB92504}" type="pres">
      <dgm:prSet presAssocID="{96C11574-4705-45C2-B493-911D735CD021}" presName="ParentComposite" presStyleCnt="0"/>
      <dgm:spPr/>
    </dgm:pt>
    <dgm:pt modelId="{0DE1342D-5398-429F-9FB0-741DE7882E07}" type="pres">
      <dgm:prSet presAssocID="{96C11574-4705-45C2-B493-911D735CD021}" presName="Chord" presStyleLbl="bgShp" presStyleIdx="1" presStyleCnt="3"/>
      <dgm:spPr/>
    </dgm:pt>
    <dgm:pt modelId="{A0DB72C3-F468-41DE-8F9F-FF364AAC449C}" type="pres">
      <dgm:prSet presAssocID="{96C11574-4705-45C2-B493-911D735CD021}" presName="Pie" presStyleLbl="alignNode1" presStyleIdx="1" presStyleCnt="3"/>
      <dgm:spPr/>
    </dgm:pt>
    <dgm:pt modelId="{5073A27A-C3C7-4930-B6C7-A58DC60455AC}" type="pres">
      <dgm:prSet presAssocID="{96C11574-4705-45C2-B493-911D735CD021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705FCD-1E1F-46B9-8B8F-4F6FE08295E0}" type="pres">
      <dgm:prSet presAssocID="{063B7197-F08D-45D9-A184-0450BB2DA61C}" presName="negSibTrans" presStyleCnt="0"/>
      <dgm:spPr/>
    </dgm:pt>
    <dgm:pt modelId="{4A0F9850-1F4E-49DB-88A6-E5EE71840BEA}" type="pres">
      <dgm:prSet presAssocID="{96C11574-4705-45C2-B493-911D735CD021}" presName="composite" presStyleCnt="0"/>
      <dgm:spPr/>
    </dgm:pt>
    <dgm:pt modelId="{85372D76-B7C0-4DFA-B3ED-453EAC73E4F3}" type="pres">
      <dgm:prSet presAssocID="{96C11574-4705-45C2-B493-911D735CD021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FB3D76-005F-436B-A187-5EAAE4C6575D}" type="pres">
      <dgm:prSet presAssocID="{E2FEDA67-49E5-4F5E-B95A-5ADC541D0D05}" presName="sibTrans" presStyleCnt="0"/>
      <dgm:spPr/>
    </dgm:pt>
    <dgm:pt modelId="{58963CBA-1CBC-4418-BDFE-A8A8B803F96D}" type="pres">
      <dgm:prSet presAssocID="{2CCDE9EE-B98F-401B-86AE-3320CC576A66}" presName="ParentComposite" presStyleCnt="0"/>
      <dgm:spPr/>
    </dgm:pt>
    <dgm:pt modelId="{299B2EEA-016F-4333-8142-70BA5082D71E}" type="pres">
      <dgm:prSet presAssocID="{2CCDE9EE-B98F-401B-86AE-3320CC576A66}" presName="Chord" presStyleLbl="bgShp" presStyleIdx="2" presStyleCnt="3"/>
      <dgm:spPr/>
    </dgm:pt>
    <dgm:pt modelId="{60A7014C-9604-46B1-8664-7CEC9A237176}" type="pres">
      <dgm:prSet presAssocID="{2CCDE9EE-B98F-401B-86AE-3320CC576A66}" presName="Pie" presStyleLbl="alignNode1" presStyleIdx="2" presStyleCnt="3"/>
      <dgm:spPr/>
    </dgm:pt>
    <dgm:pt modelId="{68C05B06-FF92-4FD4-9660-EC7822B8F73B}" type="pres">
      <dgm:prSet presAssocID="{2CCDE9EE-B98F-401B-86AE-3320CC576A66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B11B23-B829-42EC-AF82-5CB99521DC55}" type="pres">
      <dgm:prSet presAssocID="{A07AD8CE-3C50-4543-B074-9210CEBB5EBE}" presName="negSibTrans" presStyleCnt="0"/>
      <dgm:spPr/>
    </dgm:pt>
    <dgm:pt modelId="{72B33FE0-CC25-4267-BEC6-BD14CDACF2B8}" type="pres">
      <dgm:prSet presAssocID="{2CCDE9EE-B98F-401B-86AE-3320CC576A66}" presName="composite" presStyleCnt="0"/>
      <dgm:spPr/>
    </dgm:pt>
    <dgm:pt modelId="{17E361B4-0EFF-409C-A636-9F717FC66A83}" type="pres">
      <dgm:prSet presAssocID="{2CCDE9EE-B98F-401B-86AE-3320CC576A66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67A2ED2-8D02-4210-A1EF-2C25130143E1}" type="presOf" srcId="{C7704FEE-9BFF-41F0-A443-672851366B77}" destId="{85372D76-B7C0-4DFA-B3ED-453EAC73E4F3}" srcOrd="0" destOrd="0" presId="urn:microsoft.com/office/officeart/2009/3/layout/PieProcess"/>
    <dgm:cxn modelId="{6AF79E91-963D-4790-BDAB-738F7B59F9CB}" type="presOf" srcId="{7073A0CE-7E73-4ED7-8992-B7D8B468F723}" destId="{AACD15D9-B528-4035-B1AC-42CA90650349}" srcOrd="0" destOrd="0" presId="urn:microsoft.com/office/officeart/2009/3/layout/PieProcess"/>
    <dgm:cxn modelId="{FDDE5C82-1741-4B30-ABEF-DEEAC8356342}" srcId="{7073A0CE-7E73-4ED7-8992-B7D8B468F723}" destId="{B5003226-DF25-4B64-AA0A-98C05C220A3F}" srcOrd="0" destOrd="0" parTransId="{C20AEFF0-E18D-43F4-B1BB-EB81E7278C0B}" sibTransId="{8AE6A2F2-50A3-4BC6-903C-141593903515}"/>
    <dgm:cxn modelId="{E35816E9-83BF-4421-9AA7-0231429D8C27}" type="presOf" srcId="{B11ABAFC-E234-466D-B975-0A435AB43E41}" destId="{17E361B4-0EFF-409C-A636-9F717FC66A83}" srcOrd="0" destOrd="0" presId="urn:microsoft.com/office/officeart/2009/3/layout/PieProcess"/>
    <dgm:cxn modelId="{ABD656B8-67F8-4D59-8500-9371073B5850}" srcId="{2CCDE9EE-B98F-401B-86AE-3320CC576A66}" destId="{B11ABAFC-E234-466D-B975-0A435AB43E41}" srcOrd="0" destOrd="0" parTransId="{9C8D210C-01A2-433C-AAFB-FA96C6C551A8}" sibTransId="{A07AD8CE-3C50-4543-B074-9210CEBB5EBE}"/>
    <dgm:cxn modelId="{4E7062DC-DF97-4E9C-A578-8B91E2F7BB99}" type="presOf" srcId="{B5003226-DF25-4B64-AA0A-98C05C220A3F}" destId="{31D22F7B-2067-4DEA-91A1-32D28C9B64A4}" srcOrd="0" destOrd="0" presId="urn:microsoft.com/office/officeart/2009/3/layout/PieProcess"/>
    <dgm:cxn modelId="{F257AC3D-FDCD-4550-8B4C-01AB4A6D12F3}" type="presOf" srcId="{2CCDE9EE-B98F-401B-86AE-3320CC576A66}" destId="{68C05B06-FF92-4FD4-9660-EC7822B8F73B}" srcOrd="0" destOrd="0" presId="urn:microsoft.com/office/officeart/2009/3/layout/PieProcess"/>
    <dgm:cxn modelId="{EF90260E-E947-471D-A0B2-A69DAE0E43F3}" srcId="{96C11574-4705-45C2-B493-911D735CD021}" destId="{C7704FEE-9BFF-41F0-A443-672851366B77}" srcOrd="0" destOrd="0" parTransId="{62A3D322-1DCE-43DD-9332-105903873382}" sibTransId="{063B7197-F08D-45D9-A184-0450BB2DA61C}"/>
    <dgm:cxn modelId="{419ED3D1-6EE8-4B7F-9EC0-7ADD339490A6}" srcId="{7073A0CE-7E73-4ED7-8992-B7D8B468F723}" destId="{2CCDE9EE-B98F-401B-86AE-3320CC576A66}" srcOrd="2" destOrd="0" parTransId="{10ED4C52-F8DB-4477-B4D9-3AEB646BD47F}" sibTransId="{DC80803B-F7AD-4E3C-A579-3DE3AE8AF297}"/>
    <dgm:cxn modelId="{5DF0B458-9D6B-4BDE-9102-E6C6E577AD30}" type="presOf" srcId="{96C11574-4705-45C2-B493-911D735CD021}" destId="{5073A27A-C3C7-4930-B6C7-A58DC60455AC}" srcOrd="0" destOrd="0" presId="urn:microsoft.com/office/officeart/2009/3/layout/PieProcess"/>
    <dgm:cxn modelId="{B140D1EB-0605-49B1-A706-3041F111EF74}" srcId="{B5003226-DF25-4B64-AA0A-98C05C220A3F}" destId="{A35CCBC3-E55A-4CC3-94F1-0AF70848B836}" srcOrd="0" destOrd="0" parTransId="{B4B5A61B-06C8-47D5-8ED6-59B5F8EFC3AE}" sibTransId="{CF0A7265-049F-41A0-97AD-2B6E990B2470}"/>
    <dgm:cxn modelId="{60C05C2E-3864-4DBC-9347-0805FDF5D14F}" srcId="{7073A0CE-7E73-4ED7-8992-B7D8B468F723}" destId="{96C11574-4705-45C2-B493-911D735CD021}" srcOrd="1" destOrd="0" parTransId="{AD7DAE3A-FC9C-4F82-BD5D-10215BB5221B}" sibTransId="{E2FEDA67-49E5-4F5E-B95A-5ADC541D0D05}"/>
    <dgm:cxn modelId="{037F3FF3-149A-4DAD-9BA2-10F2E9F226AF}" type="presOf" srcId="{A35CCBC3-E55A-4CC3-94F1-0AF70848B836}" destId="{89F6F4D4-47C9-47A5-BA60-4EF6D9B50615}" srcOrd="0" destOrd="0" presId="urn:microsoft.com/office/officeart/2009/3/layout/PieProcess"/>
    <dgm:cxn modelId="{4A8F6956-CA1C-46CC-88F8-E8CDF2D7F925}" type="presParOf" srcId="{AACD15D9-B528-4035-B1AC-42CA90650349}" destId="{9F69886C-EB39-4F75-B7AE-2630031139AD}" srcOrd="0" destOrd="0" presId="urn:microsoft.com/office/officeart/2009/3/layout/PieProcess"/>
    <dgm:cxn modelId="{FD5ACA64-495F-4387-8F59-84894B083529}" type="presParOf" srcId="{9F69886C-EB39-4F75-B7AE-2630031139AD}" destId="{9E2FD69A-6915-4261-BA57-4BE3CFE67C69}" srcOrd="0" destOrd="0" presId="urn:microsoft.com/office/officeart/2009/3/layout/PieProcess"/>
    <dgm:cxn modelId="{5CE0BDB7-0840-46C6-A1F5-8730F3B3E116}" type="presParOf" srcId="{9F69886C-EB39-4F75-B7AE-2630031139AD}" destId="{12399270-EA72-45CD-9F04-B5B44BE91F23}" srcOrd="1" destOrd="0" presId="urn:microsoft.com/office/officeart/2009/3/layout/PieProcess"/>
    <dgm:cxn modelId="{A68C8FCD-0115-4034-8B4C-FCBCC6AAD0F0}" type="presParOf" srcId="{9F69886C-EB39-4F75-B7AE-2630031139AD}" destId="{31D22F7B-2067-4DEA-91A1-32D28C9B64A4}" srcOrd="2" destOrd="0" presId="urn:microsoft.com/office/officeart/2009/3/layout/PieProcess"/>
    <dgm:cxn modelId="{C000ACDD-7C7B-4A70-B9AC-DB0C8444D06D}" type="presParOf" srcId="{AACD15D9-B528-4035-B1AC-42CA90650349}" destId="{7F27102D-48C0-4CBD-A7C6-DEF4DE59899E}" srcOrd="1" destOrd="0" presId="urn:microsoft.com/office/officeart/2009/3/layout/PieProcess"/>
    <dgm:cxn modelId="{832D2A0B-AF02-4A48-A00F-2038B8F023E3}" type="presParOf" srcId="{AACD15D9-B528-4035-B1AC-42CA90650349}" destId="{0A49F73D-CBA7-4CE9-9CB3-07B5F9451EE1}" srcOrd="2" destOrd="0" presId="urn:microsoft.com/office/officeart/2009/3/layout/PieProcess"/>
    <dgm:cxn modelId="{AADCB905-C616-4BD8-ACFF-56D4A9E9D8EC}" type="presParOf" srcId="{0A49F73D-CBA7-4CE9-9CB3-07B5F9451EE1}" destId="{89F6F4D4-47C9-47A5-BA60-4EF6D9B50615}" srcOrd="0" destOrd="0" presId="urn:microsoft.com/office/officeart/2009/3/layout/PieProcess"/>
    <dgm:cxn modelId="{53B2BF44-878D-4DD5-A6D1-6294D93192B9}" type="presParOf" srcId="{AACD15D9-B528-4035-B1AC-42CA90650349}" destId="{99A1FDA6-3FC8-4243-90CE-73ECF9987FC0}" srcOrd="3" destOrd="0" presId="urn:microsoft.com/office/officeart/2009/3/layout/PieProcess"/>
    <dgm:cxn modelId="{B89F3884-BBC3-4560-84F1-06FBEE1143A8}" type="presParOf" srcId="{AACD15D9-B528-4035-B1AC-42CA90650349}" destId="{01E74669-01C8-4133-AEFF-BAB44CB92504}" srcOrd="4" destOrd="0" presId="urn:microsoft.com/office/officeart/2009/3/layout/PieProcess"/>
    <dgm:cxn modelId="{CE5FB937-BB0D-4EEE-A967-4CD1EE7352AD}" type="presParOf" srcId="{01E74669-01C8-4133-AEFF-BAB44CB92504}" destId="{0DE1342D-5398-429F-9FB0-741DE7882E07}" srcOrd="0" destOrd="0" presId="urn:microsoft.com/office/officeart/2009/3/layout/PieProcess"/>
    <dgm:cxn modelId="{C0D821A3-6F53-42C7-9155-7F87097DE7B1}" type="presParOf" srcId="{01E74669-01C8-4133-AEFF-BAB44CB92504}" destId="{A0DB72C3-F468-41DE-8F9F-FF364AAC449C}" srcOrd="1" destOrd="0" presId="urn:microsoft.com/office/officeart/2009/3/layout/PieProcess"/>
    <dgm:cxn modelId="{D181EA65-A2ED-4BEC-B88A-2909FC1A0196}" type="presParOf" srcId="{01E74669-01C8-4133-AEFF-BAB44CB92504}" destId="{5073A27A-C3C7-4930-B6C7-A58DC60455AC}" srcOrd="2" destOrd="0" presId="urn:microsoft.com/office/officeart/2009/3/layout/PieProcess"/>
    <dgm:cxn modelId="{08AF0F5C-917E-43D4-BA34-970FC71A42F5}" type="presParOf" srcId="{AACD15D9-B528-4035-B1AC-42CA90650349}" destId="{72705FCD-1E1F-46B9-8B8F-4F6FE08295E0}" srcOrd="5" destOrd="0" presId="urn:microsoft.com/office/officeart/2009/3/layout/PieProcess"/>
    <dgm:cxn modelId="{714842A9-E02D-49AC-B676-AF96AD9D8F64}" type="presParOf" srcId="{AACD15D9-B528-4035-B1AC-42CA90650349}" destId="{4A0F9850-1F4E-49DB-88A6-E5EE71840BEA}" srcOrd="6" destOrd="0" presId="urn:microsoft.com/office/officeart/2009/3/layout/PieProcess"/>
    <dgm:cxn modelId="{230D439E-2B6F-4619-B874-8C1F7B1D193F}" type="presParOf" srcId="{4A0F9850-1F4E-49DB-88A6-E5EE71840BEA}" destId="{85372D76-B7C0-4DFA-B3ED-453EAC73E4F3}" srcOrd="0" destOrd="0" presId="urn:microsoft.com/office/officeart/2009/3/layout/PieProcess"/>
    <dgm:cxn modelId="{22D0B36D-6158-4226-95DD-B9DB3A2D2FE7}" type="presParOf" srcId="{AACD15D9-B528-4035-B1AC-42CA90650349}" destId="{A5FB3D76-005F-436B-A187-5EAAE4C6575D}" srcOrd="7" destOrd="0" presId="urn:microsoft.com/office/officeart/2009/3/layout/PieProcess"/>
    <dgm:cxn modelId="{4496C6FB-CA77-4CBF-A3B1-FA3B64804ED1}" type="presParOf" srcId="{AACD15D9-B528-4035-B1AC-42CA90650349}" destId="{58963CBA-1CBC-4418-BDFE-A8A8B803F96D}" srcOrd="8" destOrd="0" presId="urn:microsoft.com/office/officeart/2009/3/layout/PieProcess"/>
    <dgm:cxn modelId="{5959A151-1FC5-43DE-8662-726DE7E63892}" type="presParOf" srcId="{58963CBA-1CBC-4418-BDFE-A8A8B803F96D}" destId="{299B2EEA-016F-4333-8142-70BA5082D71E}" srcOrd="0" destOrd="0" presId="urn:microsoft.com/office/officeart/2009/3/layout/PieProcess"/>
    <dgm:cxn modelId="{1BAC2AE4-E286-4545-A40C-380AE8268E00}" type="presParOf" srcId="{58963CBA-1CBC-4418-BDFE-A8A8B803F96D}" destId="{60A7014C-9604-46B1-8664-7CEC9A237176}" srcOrd="1" destOrd="0" presId="urn:microsoft.com/office/officeart/2009/3/layout/PieProcess"/>
    <dgm:cxn modelId="{17854C8D-0F46-4812-86DD-079D8A1C8226}" type="presParOf" srcId="{58963CBA-1CBC-4418-BDFE-A8A8B803F96D}" destId="{68C05B06-FF92-4FD4-9660-EC7822B8F73B}" srcOrd="2" destOrd="0" presId="urn:microsoft.com/office/officeart/2009/3/layout/PieProcess"/>
    <dgm:cxn modelId="{6A33BEB1-8CC4-44E2-94F5-6509E7466832}" type="presParOf" srcId="{AACD15D9-B528-4035-B1AC-42CA90650349}" destId="{C4B11B23-B829-42EC-AF82-5CB99521DC55}" srcOrd="9" destOrd="0" presId="urn:microsoft.com/office/officeart/2009/3/layout/PieProcess"/>
    <dgm:cxn modelId="{19F677AD-0551-40D3-85D8-49A6EECACF33}" type="presParOf" srcId="{AACD15D9-B528-4035-B1AC-42CA90650349}" destId="{72B33FE0-CC25-4267-BEC6-BD14CDACF2B8}" srcOrd="10" destOrd="0" presId="urn:microsoft.com/office/officeart/2009/3/layout/PieProcess"/>
    <dgm:cxn modelId="{60645FA6-5C2C-47CE-98B7-7ACCC6617A93}" type="presParOf" srcId="{72B33FE0-CC25-4267-BEC6-BD14CDACF2B8}" destId="{17E361B4-0EFF-409C-A636-9F717FC66A83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B12CD2-6821-40FA-8408-C0288D239DA8}" type="doc">
      <dgm:prSet loTypeId="urn:microsoft.com/office/officeart/2005/8/layout/venn1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B91D89B-4D32-4EC2-9180-112554C2EB0C}">
      <dgm:prSet phldrT="[Texto]" custT="1"/>
      <dgm:spPr/>
      <dgm:t>
        <a:bodyPr/>
        <a:lstStyle/>
        <a:p>
          <a:r>
            <a:rPr lang="es-ES" sz="1600" dirty="0" smtClean="0">
              <a:latin typeface="Segoe UI" panose="020B0502040204020203" pitchFamily="34" charset="0"/>
              <a:cs typeface="Segoe UI" panose="020B0502040204020203" pitchFamily="34" charset="0"/>
            </a:rPr>
            <a:t>Traducciones en diferentes idiomas</a:t>
          </a:r>
          <a:endParaRPr lang="es-ES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A96E67E-92F0-46B4-B1EE-41338602A657}" type="parTrans" cxnId="{09D2FBD0-F04F-4CA9-B2FD-FD804055FDA5}">
      <dgm:prSet custT="1"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9EF8149-8C97-42E6-B357-45B1DDF17F71}" type="sibTrans" cxnId="{09D2FBD0-F04F-4CA9-B2FD-FD804055FDA5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D1A640D-1D75-4A1F-AD11-EDBC999BF1A3}">
      <dgm:prSet phldrT="[Texto]" custT="1"/>
      <dgm:spPr/>
      <dgm:t>
        <a:bodyPr/>
        <a:lstStyle/>
        <a:p>
          <a:r>
            <a:rPr lang="es-ES" sz="1600" dirty="0" smtClean="0">
              <a:latin typeface="Segoe UI" panose="020B0502040204020203" pitchFamily="34" charset="0"/>
              <a:cs typeface="Segoe UI" panose="020B0502040204020203" pitchFamily="34" charset="0"/>
            </a:rPr>
            <a:t>Estrategias Publicitarias y Etiquetado</a:t>
          </a:r>
          <a:endParaRPr lang="es-ES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993A0B2-81F0-41E5-9F12-738CAB90B18E}" type="parTrans" cxnId="{F2303042-8C89-43A0-B435-18F6D55FBE54}">
      <dgm:prSet custT="1"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10A9FB3-890C-44F0-81EE-8B6A63EA6F7A}" type="sibTrans" cxnId="{F2303042-8C89-43A0-B435-18F6D55FBE54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72702F6-0FD7-4305-A89B-C8E37D00F8A4}">
      <dgm:prSet phldrT="[Texto]" custT="1"/>
      <dgm:spPr/>
      <dgm:t>
        <a:bodyPr/>
        <a:lstStyle/>
        <a:p>
          <a:r>
            <a:rPr lang="es-ES" sz="1600" dirty="0" smtClean="0">
              <a:latin typeface="Segoe UI" panose="020B0502040204020203" pitchFamily="34" charset="0"/>
              <a:cs typeface="Segoe UI" panose="020B0502040204020203" pitchFamily="34" charset="0"/>
            </a:rPr>
            <a:t>Registro y/o certificaciones de productos</a:t>
          </a:r>
          <a:endParaRPr lang="es-ES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B0E91BB-12B5-46A9-89AD-69CD3A48CDA0}" type="parTrans" cxnId="{506C9B6A-74D4-441C-9521-6A917AB051D6}">
      <dgm:prSet/>
      <dgm:spPr/>
      <dgm:t>
        <a:bodyPr/>
        <a:lstStyle/>
        <a:p>
          <a:endParaRPr lang="es-ES" sz="1600"/>
        </a:p>
      </dgm:t>
    </dgm:pt>
    <dgm:pt modelId="{0E160B61-6CE0-4D9A-AAA0-F2102A3587DA}" type="sibTrans" cxnId="{506C9B6A-74D4-441C-9521-6A917AB051D6}">
      <dgm:prSet/>
      <dgm:spPr/>
      <dgm:t>
        <a:bodyPr/>
        <a:lstStyle/>
        <a:p>
          <a:endParaRPr lang="es-ES" sz="1600"/>
        </a:p>
      </dgm:t>
    </dgm:pt>
    <dgm:pt modelId="{884DF00B-7A22-47E4-A22B-0637DE4644F6}">
      <dgm:prSet phldrT="[Texto]" custT="1"/>
      <dgm:spPr/>
      <dgm:t>
        <a:bodyPr/>
        <a:lstStyle/>
        <a:p>
          <a:r>
            <a:rPr lang="es-ES" sz="1600" dirty="0" smtClean="0">
              <a:latin typeface="Segoe UI" panose="020B0502040204020203" pitchFamily="34" charset="0"/>
              <a:cs typeface="Segoe UI" panose="020B0502040204020203" pitchFamily="34" charset="0"/>
            </a:rPr>
            <a:t>Capacitación a su personal</a:t>
          </a:r>
          <a:endParaRPr lang="es-ES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2659A31-BF51-42ED-AD19-1AD7CE7DDEE5}" type="parTrans" cxnId="{0F8C631A-61A0-4776-B857-5038099CDE47}">
      <dgm:prSet/>
      <dgm:spPr/>
      <dgm:t>
        <a:bodyPr/>
        <a:lstStyle/>
        <a:p>
          <a:endParaRPr lang="es-ES" sz="1600"/>
        </a:p>
      </dgm:t>
    </dgm:pt>
    <dgm:pt modelId="{DD2100AD-B7F1-4DFF-8D07-032803BE05D7}" type="sibTrans" cxnId="{0F8C631A-61A0-4776-B857-5038099CDE47}">
      <dgm:prSet/>
      <dgm:spPr/>
      <dgm:t>
        <a:bodyPr/>
        <a:lstStyle/>
        <a:p>
          <a:endParaRPr lang="es-ES" sz="1600"/>
        </a:p>
      </dgm:t>
    </dgm:pt>
    <dgm:pt modelId="{42C6F735-EC8C-4E7F-BD04-995F31FBBC58}">
      <dgm:prSet phldrT="[Texto]" custT="1"/>
      <dgm:spPr/>
      <dgm:t>
        <a:bodyPr/>
        <a:lstStyle/>
        <a:p>
          <a:r>
            <a:rPr lang="es-ES" sz="1600" dirty="0" smtClean="0">
              <a:latin typeface="Segoe UI" panose="020B0502040204020203" pitchFamily="34" charset="0"/>
              <a:cs typeface="Segoe UI" panose="020B0502040204020203" pitchFamily="34" charset="0"/>
            </a:rPr>
            <a:t>Asesoría en Calidad y Desarrollo de producto</a:t>
          </a:r>
          <a:endParaRPr lang="es-ES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EAEC1BC-5B45-4D00-8119-5101ED349D82}" type="parTrans" cxnId="{5B42BC7B-3521-4A61-9E29-5C9FE152DA78}">
      <dgm:prSet/>
      <dgm:spPr/>
      <dgm:t>
        <a:bodyPr/>
        <a:lstStyle/>
        <a:p>
          <a:endParaRPr lang="es-ES" sz="1600"/>
        </a:p>
      </dgm:t>
    </dgm:pt>
    <dgm:pt modelId="{C0751A29-C30D-4DB1-B6BB-53E0A3767A20}" type="sibTrans" cxnId="{5B42BC7B-3521-4A61-9E29-5C9FE152DA78}">
      <dgm:prSet/>
      <dgm:spPr/>
      <dgm:t>
        <a:bodyPr/>
        <a:lstStyle/>
        <a:p>
          <a:endParaRPr lang="es-ES" sz="1600"/>
        </a:p>
      </dgm:t>
    </dgm:pt>
    <dgm:pt modelId="{41036867-5C5D-4424-8707-40F28DFD81B2}" type="pres">
      <dgm:prSet presAssocID="{FFB12CD2-6821-40FA-8408-C0288D239D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8EE6E2F-9C54-46D4-AB6E-539075CD3CFD}" type="pres">
      <dgm:prSet presAssocID="{372702F6-0FD7-4305-A89B-C8E37D00F8A4}" presName="circ1" presStyleLbl="vennNode1" presStyleIdx="0" presStyleCnt="5" custLinFactNeighborX="6190" custLinFactNeighborY="-8007"/>
      <dgm:spPr/>
    </dgm:pt>
    <dgm:pt modelId="{773D7C9E-7612-44CF-BF21-ACE4EA67E635}" type="pres">
      <dgm:prSet presAssocID="{372702F6-0FD7-4305-A89B-C8E37D00F8A4}" presName="circ1Tx" presStyleLbl="revTx" presStyleIdx="0" presStyleCnt="0" custScaleX="1719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767DCF-E792-4776-99A0-E2D9F307B88B}" type="pres">
      <dgm:prSet presAssocID="{884DF00B-7A22-47E4-A22B-0637DE4644F6}" presName="circ2" presStyleLbl="vennNode1" presStyleIdx="1" presStyleCnt="5" custLinFactNeighborX="6190" custLinFactNeighborY="-8007"/>
      <dgm:spPr/>
    </dgm:pt>
    <dgm:pt modelId="{4C654937-F22A-4C73-AF56-9037AEA39E27}" type="pres">
      <dgm:prSet presAssocID="{884DF00B-7A22-47E4-A22B-0637DE4644F6}" presName="circ2Tx" presStyleLbl="revTx" presStyleIdx="0" presStyleCnt="0" custLinFactNeighborX="16953" custLinFactNeighborY="-568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9191CA-1565-462C-92FD-D3BF461063BC}" type="pres">
      <dgm:prSet presAssocID="{42C6F735-EC8C-4E7F-BD04-995F31FBBC58}" presName="circ3" presStyleLbl="vennNode1" presStyleIdx="2" presStyleCnt="5" custLinFactNeighborX="6190" custLinFactNeighborY="-8007"/>
      <dgm:spPr/>
    </dgm:pt>
    <dgm:pt modelId="{99CDBC15-D319-4030-82AE-4959838E3525}" type="pres">
      <dgm:prSet presAssocID="{42C6F735-EC8C-4E7F-BD04-995F31FBBC58}" presName="circ3Tx" presStyleLbl="revTx" presStyleIdx="0" presStyleCnt="0" custScaleX="153319" custLinFactNeighborX="38825" custLinFactNeighborY="-171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AFAAFF-A6EC-4377-9CB1-1C731954A0D0}" type="pres">
      <dgm:prSet presAssocID="{2B91D89B-4D32-4EC2-9180-112554C2EB0C}" presName="circ4" presStyleLbl="vennNode1" presStyleIdx="3" presStyleCnt="5" custLinFactNeighborX="6190" custLinFactNeighborY="-8007"/>
      <dgm:spPr/>
      <dgm:t>
        <a:bodyPr/>
        <a:lstStyle/>
        <a:p>
          <a:endParaRPr lang="es-ES"/>
        </a:p>
      </dgm:t>
    </dgm:pt>
    <dgm:pt modelId="{D7AD7142-A692-4325-918F-1B6E5EB5A938}" type="pres">
      <dgm:prSet presAssocID="{2B91D89B-4D32-4EC2-9180-112554C2EB0C}" presName="circ4Tx" presStyleLbl="revTx" presStyleIdx="0" presStyleCnt="0" custScaleX="130488" custLinFactNeighborX="-37645" custLinFactNeighborY="-150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D4A6A3-424D-43EC-9EC7-00642F54F51F}" type="pres">
      <dgm:prSet presAssocID="{4D1A640D-1D75-4A1F-AD11-EDBC999BF1A3}" presName="circ5" presStyleLbl="vennNode1" presStyleIdx="4" presStyleCnt="5" custLinFactNeighborX="6190" custLinFactNeighborY="-8007"/>
      <dgm:spPr/>
    </dgm:pt>
    <dgm:pt modelId="{5B717A37-45B9-4EB0-B368-8786518E2F47}" type="pres">
      <dgm:prSet presAssocID="{4D1A640D-1D75-4A1F-AD11-EDBC999BF1A3}" presName="circ5Tx" presStyleLbl="revTx" presStyleIdx="0" presStyleCnt="0" custScaleX="146412" custLinFactNeighborX="-35854" custLinFactNeighborY="544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9D2FBD0-F04F-4CA9-B2FD-FD804055FDA5}" srcId="{FFB12CD2-6821-40FA-8408-C0288D239DA8}" destId="{2B91D89B-4D32-4EC2-9180-112554C2EB0C}" srcOrd="3" destOrd="0" parTransId="{FA96E67E-92F0-46B4-B1EE-41338602A657}" sibTransId="{89EF8149-8C97-42E6-B357-45B1DDF17F71}"/>
    <dgm:cxn modelId="{12928CB9-21FC-43C7-8F99-F33365979685}" type="presOf" srcId="{4D1A640D-1D75-4A1F-AD11-EDBC999BF1A3}" destId="{5B717A37-45B9-4EB0-B368-8786518E2F47}" srcOrd="0" destOrd="0" presId="urn:microsoft.com/office/officeart/2005/8/layout/venn1"/>
    <dgm:cxn modelId="{AD9DE63D-8974-4B78-9226-F12C35C47CFE}" type="presOf" srcId="{884DF00B-7A22-47E4-A22B-0637DE4644F6}" destId="{4C654937-F22A-4C73-AF56-9037AEA39E27}" srcOrd="0" destOrd="0" presId="urn:microsoft.com/office/officeart/2005/8/layout/venn1"/>
    <dgm:cxn modelId="{309CBB62-788E-4739-8B70-DCD2E079AC8E}" type="presOf" srcId="{2B91D89B-4D32-4EC2-9180-112554C2EB0C}" destId="{D7AD7142-A692-4325-918F-1B6E5EB5A938}" srcOrd="0" destOrd="0" presId="urn:microsoft.com/office/officeart/2005/8/layout/venn1"/>
    <dgm:cxn modelId="{0F8C631A-61A0-4776-B857-5038099CDE47}" srcId="{FFB12CD2-6821-40FA-8408-C0288D239DA8}" destId="{884DF00B-7A22-47E4-A22B-0637DE4644F6}" srcOrd="1" destOrd="0" parTransId="{02659A31-BF51-42ED-AD19-1AD7CE7DDEE5}" sibTransId="{DD2100AD-B7F1-4DFF-8D07-032803BE05D7}"/>
    <dgm:cxn modelId="{5B42BC7B-3521-4A61-9E29-5C9FE152DA78}" srcId="{FFB12CD2-6821-40FA-8408-C0288D239DA8}" destId="{42C6F735-EC8C-4E7F-BD04-995F31FBBC58}" srcOrd="2" destOrd="0" parTransId="{3EAEC1BC-5B45-4D00-8119-5101ED349D82}" sibTransId="{C0751A29-C30D-4DB1-B6BB-53E0A3767A20}"/>
    <dgm:cxn modelId="{577D95A4-6A37-4E85-9004-17BFE6D32AF6}" type="presOf" srcId="{42C6F735-EC8C-4E7F-BD04-995F31FBBC58}" destId="{99CDBC15-D319-4030-82AE-4959838E3525}" srcOrd="0" destOrd="0" presId="urn:microsoft.com/office/officeart/2005/8/layout/venn1"/>
    <dgm:cxn modelId="{506C9B6A-74D4-441C-9521-6A917AB051D6}" srcId="{FFB12CD2-6821-40FA-8408-C0288D239DA8}" destId="{372702F6-0FD7-4305-A89B-C8E37D00F8A4}" srcOrd="0" destOrd="0" parTransId="{EB0E91BB-12B5-46A9-89AD-69CD3A48CDA0}" sibTransId="{0E160B61-6CE0-4D9A-AAA0-F2102A3587DA}"/>
    <dgm:cxn modelId="{740E4B0B-3A53-4F75-BBB7-1A6B9F3CF6CD}" type="presOf" srcId="{FFB12CD2-6821-40FA-8408-C0288D239DA8}" destId="{41036867-5C5D-4424-8707-40F28DFD81B2}" srcOrd="0" destOrd="0" presId="urn:microsoft.com/office/officeart/2005/8/layout/venn1"/>
    <dgm:cxn modelId="{F2303042-8C89-43A0-B435-18F6D55FBE54}" srcId="{FFB12CD2-6821-40FA-8408-C0288D239DA8}" destId="{4D1A640D-1D75-4A1F-AD11-EDBC999BF1A3}" srcOrd="4" destOrd="0" parTransId="{5993A0B2-81F0-41E5-9F12-738CAB90B18E}" sibTransId="{510A9FB3-890C-44F0-81EE-8B6A63EA6F7A}"/>
    <dgm:cxn modelId="{624A8136-12A5-4BC0-9512-D6415DB2F60C}" type="presOf" srcId="{372702F6-0FD7-4305-A89B-C8E37D00F8A4}" destId="{773D7C9E-7612-44CF-BF21-ACE4EA67E635}" srcOrd="0" destOrd="0" presId="urn:microsoft.com/office/officeart/2005/8/layout/venn1"/>
    <dgm:cxn modelId="{20BC30EE-AD21-4793-A0E5-F5387B5CAB48}" type="presParOf" srcId="{41036867-5C5D-4424-8707-40F28DFD81B2}" destId="{38EE6E2F-9C54-46D4-AB6E-539075CD3CFD}" srcOrd="0" destOrd="0" presId="urn:microsoft.com/office/officeart/2005/8/layout/venn1"/>
    <dgm:cxn modelId="{335A5295-1DE1-40DA-8B11-34F85152420E}" type="presParOf" srcId="{41036867-5C5D-4424-8707-40F28DFD81B2}" destId="{773D7C9E-7612-44CF-BF21-ACE4EA67E635}" srcOrd="1" destOrd="0" presId="urn:microsoft.com/office/officeart/2005/8/layout/venn1"/>
    <dgm:cxn modelId="{75405D48-0394-4D1A-AC2E-3DED6FDF8439}" type="presParOf" srcId="{41036867-5C5D-4424-8707-40F28DFD81B2}" destId="{DF767DCF-E792-4776-99A0-E2D9F307B88B}" srcOrd="2" destOrd="0" presId="urn:microsoft.com/office/officeart/2005/8/layout/venn1"/>
    <dgm:cxn modelId="{94D32D77-1EB6-45E1-BFDB-515BD970DC29}" type="presParOf" srcId="{41036867-5C5D-4424-8707-40F28DFD81B2}" destId="{4C654937-F22A-4C73-AF56-9037AEA39E27}" srcOrd="3" destOrd="0" presId="urn:microsoft.com/office/officeart/2005/8/layout/venn1"/>
    <dgm:cxn modelId="{11C03DA4-EBF8-42C4-9291-81C6401B0A50}" type="presParOf" srcId="{41036867-5C5D-4424-8707-40F28DFD81B2}" destId="{989191CA-1565-462C-92FD-D3BF461063BC}" srcOrd="4" destOrd="0" presId="urn:microsoft.com/office/officeart/2005/8/layout/venn1"/>
    <dgm:cxn modelId="{FCA7D728-336A-4003-8904-0D86E7F49150}" type="presParOf" srcId="{41036867-5C5D-4424-8707-40F28DFD81B2}" destId="{99CDBC15-D319-4030-82AE-4959838E3525}" srcOrd="5" destOrd="0" presId="urn:microsoft.com/office/officeart/2005/8/layout/venn1"/>
    <dgm:cxn modelId="{A97BB3F3-A424-413D-9AC7-4B4120FB0C86}" type="presParOf" srcId="{41036867-5C5D-4424-8707-40F28DFD81B2}" destId="{3DAFAAFF-A6EC-4377-9CB1-1C731954A0D0}" srcOrd="6" destOrd="0" presId="urn:microsoft.com/office/officeart/2005/8/layout/venn1"/>
    <dgm:cxn modelId="{377CA49C-3406-452B-A252-967ADDA0A357}" type="presParOf" srcId="{41036867-5C5D-4424-8707-40F28DFD81B2}" destId="{D7AD7142-A692-4325-918F-1B6E5EB5A938}" srcOrd="7" destOrd="0" presId="urn:microsoft.com/office/officeart/2005/8/layout/venn1"/>
    <dgm:cxn modelId="{44DD0364-080A-4608-B82F-0DA46F74715E}" type="presParOf" srcId="{41036867-5C5D-4424-8707-40F28DFD81B2}" destId="{13D4A6A3-424D-43EC-9EC7-00642F54F51F}" srcOrd="8" destOrd="0" presId="urn:microsoft.com/office/officeart/2005/8/layout/venn1"/>
    <dgm:cxn modelId="{20A6434B-1F23-4B05-84AB-0604A5BB75EC}" type="presParOf" srcId="{41036867-5C5D-4424-8707-40F28DFD81B2}" destId="{5B717A37-45B9-4EB0-B368-8786518E2F47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109454-E13F-41F4-BCB1-6AA2F039DE9A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9AA2079-7B8C-4835-AA8D-7808BA32CD76}">
      <dgm:prSet phldrT="[Texto]" custT="1"/>
      <dgm:spPr/>
      <dgm:t>
        <a:bodyPr/>
        <a:lstStyle/>
        <a:p>
          <a:r>
            <a:rPr lang="es-ES" sz="1200" dirty="0" smtClean="0">
              <a:latin typeface="Segoe UI" panose="020B0502040204020203" pitchFamily="34" charset="0"/>
              <a:cs typeface="Segoe UI" panose="020B0502040204020203" pitchFamily="34" charset="0"/>
            </a:rPr>
            <a:t>Representación legal (hosting) y/o asesoría sin conflicto de intereses</a:t>
          </a:r>
          <a:endParaRPr lang="es-ES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B5F5B81-C115-4D92-ADA9-17E7C36C81D1}" type="parTrans" cxnId="{D54C4BE2-146F-449C-8C3C-84ABCCDC36E3}">
      <dgm:prSet/>
      <dgm:spPr/>
      <dgm:t>
        <a:bodyPr/>
        <a:lstStyle/>
        <a:p>
          <a:endParaRPr lang="es-ES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CF66D46-C9E5-4216-A8B8-99AFC62E3973}" type="sibTrans" cxnId="{D54C4BE2-146F-449C-8C3C-84ABCCDC36E3}">
      <dgm:prSet/>
      <dgm:spPr/>
      <dgm:t>
        <a:bodyPr/>
        <a:lstStyle/>
        <a:p>
          <a:endParaRPr lang="es-ES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2FD0AE8-3784-4271-B26A-42EAAC6C34ED}">
      <dgm:prSet phldrT="[Texto]" custT="1"/>
      <dgm:spPr/>
      <dgm:t>
        <a:bodyPr/>
        <a:lstStyle/>
        <a:p>
          <a:r>
            <a:rPr lang="es-ES" sz="1200" dirty="0" smtClean="0">
              <a:latin typeface="Segoe UI" panose="020B0502040204020203" pitchFamily="34" charset="0"/>
              <a:cs typeface="Segoe UI" panose="020B0502040204020203" pitchFamily="34" charset="0"/>
            </a:rPr>
            <a:t>Seguimiento constante a sus procesos</a:t>
          </a:r>
          <a:endParaRPr lang="es-ES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21FF22A-3BD1-44D6-B449-FBF9EFE17A81}" type="parTrans" cxnId="{CDB704F6-5127-4FFF-8A87-F9B9EA99268F}">
      <dgm:prSet/>
      <dgm:spPr/>
      <dgm:t>
        <a:bodyPr/>
        <a:lstStyle/>
        <a:p>
          <a:endParaRPr lang="es-ES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1AFC357-EB76-4108-BDE9-E383B65DCA76}" type="sibTrans" cxnId="{CDB704F6-5127-4FFF-8A87-F9B9EA99268F}">
      <dgm:prSet/>
      <dgm:spPr/>
      <dgm:t>
        <a:bodyPr/>
        <a:lstStyle/>
        <a:p>
          <a:endParaRPr lang="es-ES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0FCAE58-6153-49CA-B78F-AF2FFF0234DB}">
      <dgm:prSet phldrT="[Texto]" custT="1"/>
      <dgm:spPr/>
      <dgm:t>
        <a:bodyPr/>
        <a:lstStyle/>
        <a:p>
          <a:r>
            <a:rPr lang="es-ES" sz="1200" dirty="0" smtClean="0">
              <a:latin typeface="Segoe UI" panose="020B0502040204020203" pitchFamily="34" charset="0"/>
              <a:cs typeface="Segoe UI" panose="020B0502040204020203" pitchFamily="34" charset="0"/>
            </a:rPr>
            <a:t>Líder de proyecto asignado para pronta atención</a:t>
          </a:r>
          <a:endParaRPr lang="es-ES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B5FBA9A-0485-4757-9496-41A1C566FA51}" type="parTrans" cxnId="{708E46F1-7493-40CF-A96D-597ED8E860E3}">
      <dgm:prSet/>
      <dgm:spPr/>
      <dgm:t>
        <a:bodyPr/>
        <a:lstStyle/>
        <a:p>
          <a:endParaRPr lang="es-ES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804C69D-1549-485E-91E9-8693CD7296EF}" type="sibTrans" cxnId="{708E46F1-7493-40CF-A96D-597ED8E860E3}">
      <dgm:prSet/>
      <dgm:spPr/>
      <dgm:t>
        <a:bodyPr/>
        <a:lstStyle/>
        <a:p>
          <a:endParaRPr lang="es-ES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F3A4E93-A6DD-470B-9F1C-95181640C69A}">
      <dgm:prSet phldrT="[Texto]" custT="1"/>
      <dgm:spPr/>
      <dgm:t>
        <a:bodyPr/>
        <a:lstStyle/>
        <a:p>
          <a:r>
            <a:rPr lang="es-ES" sz="1200" dirty="0" smtClean="0">
              <a:latin typeface="Segoe UI" panose="020B0502040204020203" pitchFamily="34" charset="0"/>
              <a:cs typeface="Segoe UI" panose="020B0502040204020203" pitchFamily="34" charset="0"/>
            </a:rPr>
            <a:t>Profesionales de la salud y regulación con constante capacitación</a:t>
          </a:r>
          <a:endParaRPr lang="es-ES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6D06812-E5FD-436C-968E-7F9F4CA4E971}" type="parTrans" cxnId="{6C2D6E32-A014-4294-87F6-F766D662C3D2}">
      <dgm:prSet/>
      <dgm:spPr/>
      <dgm:t>
        <a:bodyPr/>
        <a:lstStyle/>
        <a:p>
          <a:endParaRPr lang="es-ES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903C193-EB01-4CD1-B856-66517F5BC976}" type="sibTrans" cxnId="{6C2D6E32-A014-4294-87F6-F766D662C3D2}">
      <dgm:prSet/>
      <dgm:spPr/>
      <dgm:t>
        <a:bodyPr/>
        <a:lstStyle/>
        <a:p>
          <a:endParaRPr lang="es-ES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53ADB12-CB1B-4478-8AE6-8E674BE92779}" type="pres">
      <dgm:prSet presAssocID="{73109454-E13F-41F4-BCB1-6AA2F039DE9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29D3EC96-8D82-48AE-A152-373B0F9804D6}" type="pres">
      <dgm:prSet presAssocID="{73109454-E13F-41F4-BCB1-6AA2F039DE9A}" presName="Name1" presStyleCnt="0"/>
      <dgm:spPr/>
    </dgm:pt>
    <dgm:pt modelId="{629720DA-45D4-401E-8CA2-F43B793109A7}" type="pres">
      <dgm:prSet presAssocID="{73109454-E13F-41F4-BCB1-6AA2F039DE9A}" presName="cycle" presStyleCnt="0"/>
      <dgm:spPr/>
    </dgm:pt>
    <dgm:pt modelId="{619CD9AE-5176-4A11-9080-77B218C75232}" type="pres">
      <dgm:prSet presAssocID="{73109454-E13F-41F4-BCB1-6AA2F039DE9A}" presName="srcNode" presStyleLbl="node1" presStyleIdx="0" presStyleCnt="4"/>
      <dgm:spPr/>
    </dgm:pt>
    <dgm:pt modelId="{0B9A3F27-79FB-4326-B842-CC130484FF45}" type="pres">
      <dgm:prSet presAssocID="{73109454-E13F-41F4-BCB1-6AA2F039DE9A}" presName="conn" presStyleLbl="parChTrans1D2" presStyleIdx="0" presStyleCnt="1"/>
      <dgm:spPr/>
      <dgm:t>
        <a:bodyPr/>
        <a:lstStyle/>
        <a:p>
          <a:endParaRPr lang="es-ES"/>
        </a:p>
      </dgm:t>
    </dgm:pt>
    <dgm:pt modelId="{E685C5BB-5A52-4482-8B91-A10A2CAC675D}" type="pres">
      <dgm:prSet presAssocID="{73109454-E13F-41F4-BCB1-6AA2F039DE9A}" presName="extraNode" presStyleLbl="node1" presStyleIdx="0" presStyleCnt="4"/>
      <dgm:spPr/>
    </dgm:pt>
    <dgm:pt modelId="{21C76715-BE7A-49C5-AEBF-82CFFB6BFB34}" type="pres">
      <dgm:prSet presAssocID="{73109454-E13F-41F4-BCB1-6AA2F039DE9A}" presName="dstNode" presStyleLbl="node1" presStyleIdx="0" presStyleCnt="4"/>
      <dgm:spPr/>
    </dgm:pt>
    <dgm:pt modelId="{9B760430-69AE-415A-A58A-70AA1EFD1D8C}" type="pres">
      <dgm:prSet presAssocID="{49AA2079-7B8C-4835-AA8D-7808BA32CD7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9B3C82-A816-487D-A562-F3B0FE3DFA1C}" type="pres">
      <dgm:prSet presAssocID="{49AA2079-7B8C-4835-AA8D-7808BA32CD76}" presName="accent_1" presStyleCnt="0"/>
      <dgm:spPr/>
    </dgm:pt>
    <dgm:pt modelId="{54EB4D37-9C65-4696-80A0-D9C5B34359C0}" type="pres">
      <dgm:prSet presAssocID="{49AA2079-7B8C-4835-AA8D-7808BA32CD76}" presName="accentRepeatNode" presStyleLbl="solidFgAcc1" presStyleIdx="0" presStyleCnt="4" custScaleX="47359" custScaleY="50878"/>
      <dgm:spPr/>
    </dgm:pt>
    <dgm:pt modelId="{52D20B3B-EEA0-4170-99DE-D942D108EAA4}" type="pres">
      <dgm:prSet presAssocID="{D2FD0AE8-3784-4271-B26A-42EAAC6C34E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105519-CFFE-4F85-999F-959A7C69386D}" type="pres">
      <dgm:prSet presAssocID="{D2FD0AE8-3784-4271-B26A-42EAAC6C34ED}" presName="accent_2" presStyleCnt="0"/>
      <dgm:spPr/>
    </dgm:pt>
    <dgm:pt modelId="{9FB0DF7D-9275-4BDF-91D6-ABC772D94847}" type="pres">
      <dgm:prSet presAssocID="{D2FD0AE8-3784-4271-B26A-42EAAC6C34ED}" presName="accentRepeatNode" presStyleLbl="solidFgAcc1" presStyleIdx="1" presStyleCnt="4" custScaleX="47359" custScaleY="50878"/>
      <dgm:spPr/>
    </dgm:pt>
    <dgm:pt modelId="{66C9DA9A-70ED-40D0-81A0-C5F32FF137D3}" type="pres">
      <dgm:prSet presAssocID="{50FCAE58-6153-49CA-B78F-AF2FFF0234D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14F834-E1E3-4FF8-A76D-575C4D06DE49}" type="pres">
      <dgm:prSet presAssocID="{50FCAE58-6153-49CA-B78F-AF2FFF0234DB}" presName="accent_3" presStyleCnt="0"/>
      <dgm:spPr/>
    </dgm:pt>
    <dgm:pt modelId="{10FBD570-B014-4EF4-875A-7BC566FECFA9}" type="pres">
      <dgm:prSet presAssocID="{50FCAE58-6153-49CA-B78F-AF2FFF0234DB}" presName="accentRepeatNode" presStyleLbl="solidFgAcc1" presStyleIdx="2" presStyleCnt="4" custScaleX="47359" custScaleY="50878"/>
      <dgm:spPr/>
    </dgm:pt>
    <dgm:pt modelId="{8E3B8FD0-690E-4195-9870-C2BB9F307D05}" type="pres">
      <dgm:prSet presAssocID="{DF3A4E93-A6DD-470B-9F1C-95181640C69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8870F4-77A9-4FE5-97A2-21FC60AEDF3C}" type="pres">
      <dgm:prSet presAssocID="{DF3A4E93-A6DD-470B-9F1C-95181640C69A}" presName="accent_4" presStyleCnt="0"/>
      <dgm:spPr/>
    </dgm:pt>
    <dgm:pt modelId="{096469BF-9487-4AA0-9EB2-D1D8C06C2E9F}" type="pres">
      <dgm:prSet presAssocID="{DF3A4E93-A6DD-470B-9F1C-95181640C69A}" presName="accentRepeatNode" presStyleLbl="solidFgAcc1" presStyleIdx="3" presStyleCnt="4" custScaleX="47359" custScaleY="50878"/>
      <dgm:spPr/>
    </dgm:pt>
  </dgm:ptLst>
  <dgm:cxnLst>
    <dgm:cxn modelId="{C21389CA-5AD3-4A03-B38F-953B0C1D167B}" type="presOf" srcId="{DF3A4E93-A6DD-470B-9F1C-95181640C69A}" destId="{8E3B8FD0-690E-4195-9870-C2BB9F307D05}" srcOrd="0" destOrd="0" presId="urn:microsoft.com/office/officeart/2008/layout/VerticalCurvedList"/>
    <dgm:cxn modelId="{6C2D6E32-A014-4294-87F6-F766D662C3D2}" srcId="{73109454-E13F-41F4-BCB1-6AA2F039DE9A}" destId="{DF3A4E93-A6DD-470B-9F1C-95181640C69A}" srcOrd="3" destOrd="0" parTransId="{B6D06812-E5FD-436C-968E-7F9F4CA4E971}" sibTransId="{E903C193-EB01-4CD1-B856-66517F5BC976}"/>
    <dgm:cxn modelId="{D54C4BE2-146F-449C-8C3C-84ABCCDC36E3}" srcId="{73109454-E13F-41F4-BCB1-6AA2F039DE9A}" destId="{49AA2079-7B8C-4835-AA8D-7808BA32CD76}" srcOrd="0" destOrd="0" parTransId="{7B5F5B81-C115-4D92-ADA9-17E7C36C81D1}" sibTransId="{CCF66D46-C9E5-4216-A8B8-99AFC62E3973}"/>
    <dgm:cxn modelId="{265FE507-47A2-48CB-A526-48512530FD14}" type="presOf" srcId="{CCF66D46-C9E5-4216-A8B8-99AFC62E3973}" destId="{0B9A3F27-79FB-4326-B842-CC130484FF45}" srcOrd="0" destOrd="0" presId="urn:microsoft.com/office/officeart/2008/layout/VerticalCurvedList"/>
    <dgm:cxn modelId="{CDB704F6-5127-4FFF-8A87-F9B9EA99268F}" srcId="{73109454-E13F-41F4-BCB1-6AA2F039DE9A}" destId="{D2FD0AE8-3784-4271-B26A-42EAAC6C34ED}" srcOrd="1" destOrd="0" parTransId="{821FF22A-3BD1-44D6-B449-FBF9EFE17A81}" sibTransId="{B1AFC357-EB76-4108-BDE9-E383B65DCA76}"/>
    <dgm:cxn modelId="{E8FE30E5-F8CD-44F9-BF7D-0E90E105C878}" type="presOf" srcId="{D2FD0AE8-3784-4271-B26A-42EAAC6C34ED}" destId="{52D20B3B-EEA0-4170-99DE-D942D108EAA4}" srcOrd="0" destOrd="0" presId="urn:microsoft.com/office/officeart/2008/layout/VerticalCurvedList"/>
    <dgm:cxn modelId="{77E2B281-E602-4FF0-AE84-05E6F7EA0F3A}" type="presOf" srcId="{50FCAE58-6153-49CA-B78F-AF2FFF0234DB}" destId="{66C9DA9A-70ED-40D0-81A0-C5F32FF137D3}" srcOrd="0" destOrd="0" presId="urn:microsoft.com/office/officeart/2008/layout/VerticalCurvedList"/>
    <dgm:cxn modelId="{C31E83B6-790E-4CC1-B4DF-3E25E01F6A3C}" type="presOf" srcId="{49AA2079-7B8C-4835-AA8D-7808BA32CD76}" destId="{9B760430-69AE-415A-A58A-70AA1EFD1D8C}" srcOrd="0" destOrd="0" presId="urn:microsoft.com/office/officeart/2008/layout/VerticalCurvedList"/>
    <dgm:cxn modelId="{708E46F1-7493-40CF-A96D-597ED8E860E3}" srcId="{73109454-E13F-41F4-BCB1-6AA2F039DE9A}" destId="{50FCAE58-6153-49CA-B78F-AF2FFF0234DB}" srcOrd="2" destOrd="0" parTransId="{AB5FBA9A-0485-4757-9496-41A1C566FA51}" sibTransId="{6804C69D-1549-485E-91E9-8693CD7296EF}"/>
    <dgm:cxn modelId="{71607339-FE6C-4899-B55E-8FB30C825B7B}" type="presOf" srcId="{73109454-E13F-41F4-BCB1-6AA2F039DE9A}" destId="{353ADB12-CB1B-4478-8AE6-8E674BE92779}" srcOrd="0" destOrd="0" presId="urn:microsoft.com/office/officeart/2008/layout/VerticalCurvedList"/>
    <dgm:cxn modelId="{4032F2D5-B5DB-4B6B-B06C-0A37664117F2}" type="presParOf" srcId="{353ADB12-CB1B-4478-8AE6-8E674BE92779}" destId="{29D3EC96-8D82-48AE-A152-373B0F9804D6}" srcOrd="0" destOrd="0" presId="urn:microsoft.com/office/officeart/2008/layout/VerticalCurvedList"/>
    <dgm:cxn modelId="{8D9D8E4E-8A02-459B-8865-BAE90A7203E1}" type="presParOf" srcId="{29D3EC96-8D82-48AE-A152-373B0F9804D6}" destId="{629720DA-45D4-401E-8CA2-F43B793109A7}" srcOrd="0" destOrd="0" presId="urn:microsoft.com/office/officeart/2008/layout/VerticalCurvedList"/>
    <dgm:cxn modelId="{F890A233-DAF6-4B60-908C-1023BD0C24EA}" type="presParOf" srcId="{629720DA-45D4-401E-8CA2-F43B793109A7}" destId="{619CD9AE-5176-4A11-9080-77B218C75232}" srcOrd="0" destOrd="0" presId="urn:microsoft.com/office/officeart/2008/layout/VerticalCurvedList"/>
    <dgm:cxn modelId="{6405739D-E410-4660-8AF5-37FD288C564D}" type="presParOf" srcId="{629720DA-45D4-401E-8CA2-F43B793109A7}" destId="{0B9A3F27-79FB-4326-B842-CC130484FF45}" srcOrd="1" destOrd="0" presId="urn:microsoft.com/office/officeart/2008/layout/VerticalCurvedList"/>
    <dgm:cxn modelId="{7FDF2836-82BD-44D8-B3FB-640D381339A4}" type="presParOf" srcId="{629720DA-45D4-401E-8CA2-F43B793109A7}" destId="{E685C5BB-5A52-4482-8B91-A10A2CAC675D}" srcOrd="2" destOrd="0" presId="urn:microsoft.com/office/officeart/2008/layout/VerticalCurvedList"/>
    <dgm:cxn modelId="{DF5C5C8E-2025-4804-9FFD-B7E1AF0D6744}" type="presParOf" srcId="{629720DA-45D4-401E-8CA2-F43B793109A7}" destId="{21C76715-BE7A-49C5-AEBF-82CFFB6BFB34}" srcOrd="3" destOrd="0" presId="urn:microsoft.com/office/officeart/2008/layout/VerticalCurvedList"/>
    <dgm:cxn modelId="{748F9F1C-091F-459D-9A2E-F7998A68164C}" type="presParOf" srcId="{29D3EC96-8D82-48AE-A152-373B0F9804D6}" destId="{9B760430-69AE-415A-A58A-70AA1EFD1D8C}" srcOrd="1" destOrd="0" presId="urn:microsoft.com/office/officeart/2008/layout/VerticalCurvedList"/>
    <dgm:cxn modelId="{CA89FFAD-9611-4926-BCBF-5C1DCCF06875}" type="presParOf" srcId="{29D3EC96-8D82-48AE-A152-373B0F9804D6}" destId="{F69B3C82-A816-487D-A562-F3B0FE3DFA1C}" srcOrd="2" destOrd="0" presId="urn:microsoft.com/office/officeart/2008/layout/VerticalCurvedList"/>
    <dgm:cxn modelId="{A4EDC9E1-0C48-4A6C-8A59-6470E81816B0}" type="presParOf" srcId="{F69B3C82-A816-487D-A562-F3B0FE3DFA1C}" destId="{54EB4D37-9C65-4696-80A0-D9C5B34359C0}" srcOrd="0" destOrd="0" presId="urn:microsoft.com/office/officeart/2008/layout/VerticalCurvedList"/>
    <dgm:cxn modelId="{43D460A3-8430-4E9F-80CC-61EBBC51FFC7}" type="presParOf" srcId="{29D3EC96-8D82-48AE-A152-373B0F9804D6}" destId="{52D20B3B-EEA0-4170-99DE-D942D108EAA4}" srcOrd="3" destOrd="0" presId="urn:microsoft.com/office/officeart/2008/layout/VerticalCurvedList"/>
    <dgm:cxn modelId="{F143A547-10F2-4CEC-974D-F819E5DB64DA}" type="presParOf" srcId="{29D3EC96-8D82-48AE-A152-373B0F9804D6}" destId="{86105519-CFFE-4F85-999F-959A7C69386D}" srcOrd="4" destOrd="0" presId="urn:microsoft.com/office/officeart/2008/layout/VerticalCurvedList"/>
    <dgm:cxn modelId="{69F16708-7280-45ED-A322-E9A8DDAFCF95}" type="presParOf" srcId="{86105519-CFFE-4F85-999F-959A7C69386D}" destId="{9FB0DF7D-9275-4BDF-91D6-ABC772D94847}" srcOrd="0" destOrd="0" presId="urn:microsoft.com/office/officeart/2008/layout/VerticalCurvedList"/>
    <dgm:cxn modelId="{BBD5DE08-671A-4094-AFA9-2D482B42EE6A}" type="presParOf" srcId="{29D3EC96-8D82-48AE-A152-373B0F9804D6}" destId="{66C9DA9A-70ED-40D0-81A0-C5F32FF137D3}" srcOrd="5" destOrd="0" presId="urn:microsoft.com/office/officeart/2008/layout/VerticalCurvedList"/>
    <dgm:cxn modelId="{4DC92804-3523-4B8D-B002-B0ED0870A44B}" type="presParOf" srcId="{29D3EC96-8D82-48AE-A152-373B0F9804D6}" destId="{AF14F834-E1E3-4FF8-A76D-575C4D06DE49}" srcOrd="6" destOrd="0" presId="urn:microsoft.com/office/officeart/2008/layout/VerticalCurvedList"/>
    <dgm:cxn modelId="{FA6501A5-B033-4FE4-99EC-A17E351D9C05}" type="presParOf" srcId="{AF14F834-E1E3-4FF8-A76D-575C4D06DE49}" destId="{10FBD570-B014-4EF4-875A-7BC566FECFA9}" srcOrd="0" destOrd="0" presId="urn:microsoft.com/office/officeart/2008/layout/VerticalCurvedList"/>
    <dgm:cxn modelId="{3640754D-76C6-472D-BB96-20D5D489B5A6}" type="presParOf" srcId="{29D3EC96-8D82-48AE-A152-373B0F9804D6}" destId="{8E3B8FD0-690E-4195-9870-C2BB9F307D05}" srcOrd="7" destOrd="0" presId="urn:microsoft.com/office/officeart/2008/layout/VerticalCurvedList"/>
    <dgm:cxn modelId="{538F32A0-86B1-447C-AD01-7801AB5487A8}" type="presParOf" srcId="{29D3EC96-8D82-48AE-A152-373B0F9804D6}" destId="{0E8870F4-77A9-4FE5-97A2-21FC60AEDF3C}" srcOrd="8" destOrd="0" presId="urn:microsoft.com/office/officeart/2008/layout/VerticalCurvedList"/>
    <dgm:cxn modelId="{0BEFCEAA-FD02-448B-B5B6-D487754A48A4}" type="presParOf" srcId="{0E8870F4-77A9-4FE5-97A2-21FC60AEDF3C}" destId="{096469BF-9487-4AA0-9EB2-D1D8C06C2E9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109454-E13F-41F4-BCB1-6AA2F039DE9A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9AA2079-7B8C-4835-AA8D-7808BA32CD76}">
      <dgm:prSet phldrT="[Texto]" custT="1"/>
      <dgm:spPr/>
      <dgm:t>
        <a:bodyPr/>
        <a:lstStyle/>
        <a:p>
          <a:r>
            <a:rPr lang="es-ES" sz="1200" dirty="0" smtClean="0">
              <a:latin typeface="Segoe UI" panose="020B0502040204020203" pitchFamily="34" charset="0"/>
              <a:cs typeface="Segoe UI" panose="020B0502040204020203" pitchFamily="34" charset="0"/>
            </a:rPr>
            <a:t>Asistencia a foros de regulación y salud en su representación sin costo adicional</a:t>
          </a:r>
          <a:endParaRPr lang="es-ES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B5F5B81-C115-4D92-ADA9-17E7C36C81D1}" type="parTrans" cxnId="{D54C4BE2-146F-449C-8C3C-84ABCCDC36E3}">
      <dgm:prSet/>
      <dgm:spPr/>
      <dgm:t>
        <a:bodyPr/>
        <a:lstStyle/>
        <a:p>
          <a:endParaRPr lang="es-ES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CF66D46-C9E5-4216-A8B8-99AFC62E3973}" type="sibTrans" cxnId="{D54C4BE2-146F-449C-8C3C-84ABCCDC36E3}">
      <dgm:prSet/>
      <dgm:spPr/>
      <dgm:t>
        <a:bodyPr/>
        <a:lstStyle/>
        <a:p>
          <a:endParaRPr lang="es-ES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1E7722A-B37A-448F-8D08-FC5F14F392CB}">
      <dgm:prSet phldrT="[Texto]" custT="1"/>
      <dgm:spPr/>
      <dgm:t>
        <a:bodyPr/>
        <a:lstStyle/>
        <a:p>
          <a:r>
            <a:rPr lang="es-ES" sz="1200" dirty="0" smtClean="0">
              <a:latin typeface="Segoe UI" panose="020B0502040204020203" pitchFamily="34" charset="0"/>
              <a:cs typeface="Segoe UI" panose="020B0502040204020203" pitchFamily="34" charset="0"/>
            </a:rPr>
            <a:t>Comunicación oportuna de cambios regulatorios</a:t>
          </a:r>
          <a:endParaRPr lang="es-ES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8D145E1-A0C0-48FA-9953-42631DD03419}" type="parTrans" cxnId="{7E40F9EA-DF04-4B76-8D09-A628D0014B08}">
      <dgm:prSet/>
      <dgm:spPr/>
      <dgm:t>
        <a:bodyPr/>
        <a:lstStyle/>
        <a:p>
          <a:endParaRPr lang="es-ES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75E07E1-3ACB-45EB-85EB-9CE22EAA32C4}" type="sibTrans" cxnId="{7E40F9EA-DF04-4B76-8D09-A628D0014B08}">
      <dgm:prSet/>
      <dgm:spPr/>
      <dgm:t>
        <a:bodyPr/>
        <a:lstStyle/>
        <a:p>
          <a:endParaRPr lang="es-ES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1FFE8B5-F477-4F5A-BD40-DE170D1DECAA}">
      <dgm:prSet phldrT="[Texto]" custT="1"/>
      <dgm:spPr/>
      <dgm:t>
        <a:bodyPr/>
        <a:lstStyle/>
        <a:p>
          <a:r>
            <a:rPr lang="es-ES" sz="1200" dirty="0" smtClean="0">
              <a:latin typeface="Segoe UI" panose="020B0502040204020203" pitchFamily="34" charset="0"/>
              <a:cs typeface="Segoe UI" panose="020B0502040204020203" pitchFamily="34" charset="0"/>
            </a:rPr>
            <a:t>Alineación de la estrategia regulatoria con su estrategia comercial</a:t>
          </a:r>
          <a:endParaRPr lang="es-ES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607144F-29C5-45AF-B6E2-4B67ED1AD8E6}" type="parTrans" cxnId="{DAD4675E-DE34-4DD0-AD16-8C7C11F5A9BE}">
      <dgm:prSet/>
      <dgm:spPr/>
      <dgm:t>
        <a:bodyPr/>
        <a:lstStyle/>
        <a:p>
          <a:endParaRPr lang="es-ES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DC1EF3C-B852-4060-B006-62A5C216698D}" type="sibTrans" cxnId="{DAD4675E-DE34-4DD0-AD16-8C7C11F5A9BE}">
      <dgm:prSet/>
      <dgm:spPr/>
      <dgm:t>
        <a:bodyPr/>
        <a:lstStyle/>
        <a:p>
          <a:endParaRPr lang="es-ES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53ADB12-CB1B-4478-8AE6-8E674BE92779}" type="pres">
      <dgm:prSet presAssocID="{73109454-E13F-41F4-BCB1-6AA2F039DE9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29D3EC96-8D82-48AE-A152-373B0F9804D6}" type="pres">
      <dgm:prSet presAssocID="{73109454-E13F-41F4-BCB1-6AA2F039DE9A}" presName="Name1" presStyleCnt="0"/>
      <dgm:spPr/>
    </dgm:pt>
    <dgm:pt modelId="{629720DA-45D4-401E-8CA2-F43B793109A7}" type="pres">
      <dgm:prSet presAssocID="{73109454-E13F-41F4-BCB1-6AA2F039DE9A}" presName="cycle" presStyleCnt="0"/>
      <dgm:spPr/>
    </dgm:pt>
    <dgm:pt modelId="{619CD9AE-5176-4A11-9080-77B218C75232}" type="pres">
      <dgm:prSet presAssocID="{73109454-E13F-41F4-BCB1-6AA2F039DE9A}" presName="srcNode" presStyleLbl="node1" presStyleIdx="0" presStyleCnt="3"/>
      <dgm:spPr/>
    </dgm:pt>
    <dgm:pt modelId="{0B9A3F27-79FB-4326-B842-CC130484FF45}" type="pres">
      <dgm:prSet presAssocID="{73109454-E13F-41F4-BCB1-6AA2F039DE9A}" presName="conn" presStyleLbl="parChTrans1D2" presStyleIdx="0" presStyleCnt="1"/>
      <dgm:spPr/>
      <dgm:t>
        <a:bodyPr/>
        <a:lstStyle/>
        <a:p>
          <a:endParaRPr lang="es-ES"/>
        </a:p>
      </dgm:t>
    </dgm:pt>
    <dgm:pt modelId="{E685C5BB-5A52-4482-8B91-A10A2CAC675D}" type="pres">
      <dgm:prSet presAssocID="{73109454-E13F-41F4-BCB1-6AA2F039DE9A}" presName="extraNode" presStyleLbl="node1" presStyleIdx="0" presStyleCnt="3"/>
      <dgm:spPr/>
    </dgm:pt>
    <dgm:pt modelId="{21C76715-BE7A-49C5-AEBF-82CFFB6BFB34}" type="pres">
      <dgm:prSet presAssocID="{73109454-E13F-41F4-BCB1-6AA2F039DE9A}" presName="dstNode" presStyleLbl="node1" presStyleIdx="0" presStyleCnt="3"/>
      <dgm:spPr/>
    </dgm:pt>
    <dgm:pt modelId="{9B760430-69AE-415A-A58A-70AA1EFD1D8C}" type="pres">
      <dgm:prSet presAssocID="{49AA2079-7B8C-4835-AA8D-7808BA32CD7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9B3C82-A816-487D-A562-F3B0FE3DFA1C}" type="pres">
      <dgm:prSet presAssocID="{49AA2079-7B8C-4835-AA8D-7808BA32CD76}" presName="accent_1" presStyleCnt="0"/>
      <dgm:spPr/>
    </dgm:pt>
    <dgm:pt modelId="{54EB4D37-9C65-4696-80A0-D9C5B34359C0}" type="pres">
      <dgm:prSet presAssocID="{49AA2079-7B8C-4835-AA8D-7808BA32CD76}" presName="accentRepeatNode" presStyleLbl="solidFgAcc1" presStyleIdx="0" presStyleCnt="3" custScaleX="75555" custScaleY="71660"/>
      <dgm:spPr/>
    </dgm:pt>
    <dgm:pt modelId="{D208B473-7CBA-4E78-B3B2-6C1A562812C0}" type="pres">
      <dgm:prSet presAssocID="{81E7722A-B37A-448F-8D08-FC5F14F392C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C5B549-3D7E-4C5E-8B2A-C1C1015410CA}" type="pres">
      <dgm:prSet presAssocID="{81E7722A-B37A-448F-8D08-FC5F14F392CB}" presName="accent_2" presStyleCnt="0"/>
      <dgm:spPr/>
    </dgm:pt>
    <dgm:pt modelId="{FD3D1625-D3E9-46A4-84E7-08713B0AF460}" type="pres">
      <dgm:prSet presAssocID="{81E7722A-B37A-448F-8D08-FC5F14F392CB}" presName="accentRepeatNode" presStyleLbl="solidFgAcc1" presStyleIdx="1" presStyleCnt="3" custScaleX="75555" custScaleY="71660"/>
      <dgm:spPr/>
    </dgm:pt>
    <dgm:pt modelId="{A31DE791-B1C0-4C91-B5D0-43987F34D4D1}" type="pres">
      <dgm:prSet presAssocID="{81FFE8B5-F477-4F5A-BD40-DE170D1DECA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6F99CE-46B3-4791-9FB5-14F69A9E370D}" type="pres">
      <dgm:prSet presAssocID="{81FFE8B5-F477-4F5A-BD40-DE170D1DECAA}" presName="accent_3" presStyleCnt="0"/>
      <dgm:spPr/>
    </dgm:pt>
    <dgm:pt modelId="{0C2A5629-0F54-4F9C-8C2E-96D53B772162}" type="pres">
      <dgm:prSet presAssocID="{81FFE8B5-F477-4F5A-BD40-DE170D1DECAA}" presName="accentRepeatNode" presStyleLbl="solidFgAcc1" presStyleIdx="2" presStyleCnt="3" custScaleX="75555" custScaleY="71660"/>
      <dgm:spPr/>
    </dgm:pt>
  </dgm:ptLst>
  <dgm:cxnLst>
    <dgm:cxn modelId="{2C3A4E93-F71B-4AC8-A450-7161FDC5CC9B}" type="presOf" srcId="{81FFE8B5-F477-4F5A-BD40-DE170D1DECAA}" destId="{A31DE791-B1C0-4C91-B5D0-43987F34D4D1}" srcOrd="0" destOrd="0" presId="urn:microsoft.com/office/officeart/2008/layout/VerticalCurvedList"/>
    <dgm:cxn modelId="{D54C4BE2-146F-449C-8C3C-84ABCCDC36E3}" srcId="{73109454-E13F-41F4-BCB1-6AA2F039DE9A}" destId="{49AA2079-7B8C-4835-AA8D-7808BA32CD76}" srcOrd="0" destOrd="0" parTransId="{7B5F5B81-C115-4D92-ADA9-17E7C36C81D1}" sibTransId="{CCF66D46-C9E5-4216-A8B8-99AFC62E3973}"/>
    <dgm:cxn modelId="{06EF3DAC-7EF7-4246-BAA1-BF52C7B59025}" type="presOf" srcId="{81E7722A-B37A-448F-8D08-FC5F14F392CB}" destId="{D208B473-7CBA-4E78-B3B2-6C1A562812C0}" srcOrd="0" destOrd="0" presId="urn:microsoft.com/office/officeart/2008/layout/VerticalCurvedList"/>
    <dgm:cxn modelId="{265FE507-47A2-48CB-A526-48512530FD14}" type="presOf" srcId="{CCF66D46-C9E5-4216-A8B8-99AFC62E3973}" destId="{0B9A3F27-79FB-4326-B842-CC130484FF45}" srcOrd="0" destOrd="0" presId="urn:microsoft.com/office/officeart/2008/layout/VerticalCurvedList"/>
    <dgm:cxn modelId="{7E40F9EA-DF04-4B76-8D09-A628D0014B08}" srcId="{73109454-E13F-41F4-BCB1-6AA2F039DE9A}" destId="{81E7722A-B37A-448F-8D08-FC5F14F392CB}" srcOrd="1" destOrd="0" parTransId="{98D145E1-A0C0-48FA-9953-42631DD03419}" sibTransId="{175E07E1-3ACB-45EB-85EB-9CE22EAA32C4}"/>
    <dgm:cxn modelId="{DAD4675E-DE34-4DD0-AD16-8C7C11F5A9BE}" srcId="{73109454-E13F-41F4-BCB1-6AA2F039DE9A}" destId="{81FFE8B5-F477-4F5A-BD40-DE170D1DECAA}" srcOrd="2" destOrd="0" parTransId="{4607144F-29C5-45AF-B6E2-4B67ED1AD8E6}" sibTransId="{7DC1EF3C-B852-4060-B006-62A5C216698D}"/>
    <dgm:cxn modelId="{C31E83B6-790E-4CC1-B4DF-3E25E01F6A3C}" type="presOf" srcId="{49AA2079-7B8C-4835-AA8D-7808BA32CD76}" destId="{9B760430-69AE-415A-A58A-70AA1EFD1D8C}" srcOrd="0" destOrd="0" presId="urn:microsoft.com/office/officeart/2008/layout/VerticalCurvedList"/>
    <dgm:cxn modelId="{71607339-FE6C-4899-B55E-8FB30C825B7B}" type="presOf" srcId="{73109454-E13F-41F4-BCB1-6AA2F039DE9A}" destId="{353ADB12-CB1B-4478-8AE6-8E674BE92779}" srcOrd="0" destOrd="0" presId="urn:microsoft.com/office/officeart/2008/layout/VerticalCurvedList"/>
    <dgm:cxn modelId="{4032F2D5-B5DB-4B6B-B06C-0A37664117F2}" type="presParOf" srcId="{353ADB12-CB1B-4478-8AE6-8E674BE92779}" destId="{29D3EC96-8D82-48AE-A152-373B0F9804D6}" srcOrd="0" destOrd="0" presId="urn:microsoft.com/office/officeart/2008/layout/VerticalCurvedList"/>
    <dgm:cxn modelId="{8D9D8E4E-8A02-459B-8865-BAE90A7203E1}" type="presParOf" srcId="{29D3EC96-8D82-48AE-A152-373B0F9804D6}" destId="{629720DA-45D4-401E-8CA2-F43B793109A7}" srcOrd="0" destOrd="0" presId="urn:microsoft.com/office/officeart/2008/layout/VerticalCurvedList"/>
    <dgm:cxn modelId="{F890A233-DAF6-4B60-908C-1023BD0C24EA}" type="presParOf" srcId="{629720DA-45D4-401E-8CA2-F43B793109A7}" destId="{619CD9AE-5176-4A11-9080-77B218C75232}" srcOrd="0" destOrd="0" presId="urn:microsoft.com/office/officeart/2008/layout/VerticalCurvedList"/>
    <dgm:cxn modelId="{6405739D-E410-4660-8AF5-37FD288C564D}" type="presParOf" srcId="{629720DA-45D4-401E-8CA2-F43B793109A7}" destId="{0B9A3F27-79FB-4326-B842-CC130484FF45}" srcOrd="1" destOrd="0" presId="urn:microsoft.com/office/officeart/2008/layout/VerticalCurvedList"/>
    <dgm:cxn modelId="{7FDF2836-82BD-44D8-B3FB-640D381339A4}" type="presParOf" srcId="{629720DA-45D4-401E-8CA2-F43B793109A7}" destId="{E685C5BB-5A52-4482-8B91-A10A2CAC675D}" srcOrd="2" destOrd="0" presId="urn:microsoft.com/office/officeart/2008/layout/VerticalCurvedList"/>
    <dgm:cxn modelId="{DF5C5C8E-2025-4804-9FFD-B7E1AF0D6744}" type="presParOf" srcId="{629720DA-45D4-401E-8CA2-F43B793109A7}" destId="{21C76715-BE7A-49C5-AEBF-82CFFB6BFB34}" srcOrd="3" destOrd="0" presId="urn:microsoft.com/office/officeart/2008/layout/VerticalCurvedList"/>
    <dgm:cxn modelId="{748F9F1C-091F-459D-9A2E-F7998A68164C}" type="presParOf" srcId="{29D3EC96-8D82-48AE-A152-373B0F9804D6}" destId="{9B760430-69AE-415A-A58A-70AA1EFD1D8C}" srcOrd="1" destOrd="0" presId="urn:microsoft.com/office/officeart/2008/layout/VerticalCurvedList"/>
    <dgm:cxn modelId="{CA89FFAD-9611-4926-BCBF-5C1DCCF06875}" type="presParOf" srcId="{29D3EC96-8D82-48AE-A152-373B0F9804D6}" destId="{F69B3C82-A816-487D-A562-F3B0FE3DFA1C}" srcOrd="2" destOrd="0" presId="urn:microsoft.com/office/officeart/2008/layout/VerticalCurvedList"/>
    <dgm:cxn modelId="{A4EDC9E1-0C48-4A6C-8A59-6470E81816B0}" type="presParOf" srcId="{F69B3C82-A816-487D-A562-F3B0FE3DFA1C}" destId="{54EB4D37-9C65-4696-80A0-D9C5B34359C0}" srcOrd="0" destOrd="0" presId="urn:microsoft.com/office/officeart/2008/layout/VerticalCurvedList"/>
    <dgm:cxn modelId="{70D719C9-B939-4A4D-9004-0AB2EC19E78E}" type="presParOf" srcId="{29D3EC96-8D82-48AE-A152-373B0F9804D6}" destId="{D208B473-7CBA-4E78-B3B2-6C1A562812C0}" srcOrd="3" destOrd="0" presId="urn:microsoft.com/office/officeart/2008/layout/VerticalCurvedList"/>
    <dgm:cxn modelId="{A85C83E8-C865-4FDE-ACA9-89FAC7F35F53}" type="presParOf" srcId="{29D3EC96-8D82-48AE-A152-373B0F9804D6}" destId="{C3C5B549-3D7E-4C5E-8B2A-C1C1015410CA}" srcOrd="4" destOrd="0" presId="urn:microsoft.com/office/officeart/2008/layout/VerticalCurvedList"/>
    <dgm:cxn modelId="{DED87499-398C-4D41-88CC-E10A53222869}" type="presParOf" srcId="{C3C5B549-3D7E-4C5E-8B2A-C1C1015410CA}" destId="{FD3D1625-D3E9-46A4-84E7-08713B0AF460}" srcOrd="0" destOrd="0" presId="urn:microsoft.com/office/officeart/2008/layout/VerticalCurvedList"/>
    <dgm:cxn modelId="{186C41E5-E835-4B91-9AD3-C52F90EBBDAB}" type="presParOf" srcId="{29D3EC96-8D82-48AE-A152-373B0F9804D6}" destId="{A31DE791-B1C0-4C91-B5D0-43987F34D4D1}" srcOrd="5" destOrd="0" presId="urn:microsoft.com/office/officeart/2008/layout/VerticalCurvedList"/>
    <dgm:cxn modelId="{DE9017FD-7791-4FF5-B6B1-7CF439AFF0B8}" type="presParOf" srcId="{29D3EC96-8D82-48AE-A152-373B0F9804D6}" destId="{F26F99CE-46B3-4791-9FB5-14F69A9E370D}" srcOrd="6" destOrd="0" presId="urn:microsoft.com/office/officeart/2008/layout/VerticalCurvedList"/>
    <dgm:cxn modelId="{F37081F6-A76C-41EE-B8FB-3B49704C8139}" type="presParOf" srcId="{F26F99CE-46B3-4791-9FB5-14F69A9E370D}" destId="{0C2A5629-0F54-4F9C-8C2E-96D53B77216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EDBF3DE-A10B-40DE-AB27-D35024BBBD9F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0159F7A9-09B7-444E-BD45-400E9DD0D73D}">
      <dgm:prSet phldrT="[Texto]" custT="1"/>
      <dgm:spPr/>
      <dgm:t>
        <a:bodyPr/>
        <a:lstStyle/>
        <a:p>
          <a:r>
            <a:rPr lang="es-ES" sz="1400" b="0" dirty="0" smtClean="0">
              <a:latin typeface="Segoe UI" panose="020B0502040204020203" pitchFamily="34" charset="0"/>
              <a:cs typeface="Segoe UI" panose="020B0502040204020203" pitchFamily="34" charset="0"/>
            </a:rPr>
            <a:t>Equipo Médico</a:t>
          </a:r>
          <a:endParaRPr lang="es-ES" sz="1400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0B2A359-F36E-4772-B723-A89A3B517A87}" type="parTrans" cxnId="{CC9C60DE-F05E-4648-906B-386B0C2E7714}">
      <dgm:prSet/>
      <dgm:spPr/>
      <dgm:t>
        <a:bodyPr/>
        <a:lstStyle/>
        <a:p>
          <a:endParaRPr lang="es-ES" sz="14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4E19F51-26E6-4B7F-B025-461B36EFF991}" type="sibTrans" cxnId="{CC9C60DE-F05E-4648-906B-386B0C2E7714}">
      <dgm:prSet/>
      <dgm:spPr/>
      <dgm:t>
        <a:bodyPr/>
        <a:lstStyle/>
        <a:p>
          <a:endParaRPr lang="es-ES" sz="14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1939916-3DEE-4A14-8490-A2312E95BEFE}">
      <dgm:prSet phldrT="[Texto]" custT="1"/>
      <dgm:spPr/>
      <dgm:t>
        <a:bodyPr/>
        <a:lstStyle/>
        <a:p>
          <a:pPr rtl="0"/>
          <a:r>
            <a:rPr lang="en" sz="1400" b="0" dirty="0" smtClean="0">
              <a:latin typeface="Segoe UI" panose="020B0502040204020203" pitchFamily="34" charset="0"/>
              <a:cs typeface="Segoe UI" panose="020B0502040204020203" pitchFamily="34" charset="0"/>
            </a:rPr>
            <a:t>Prótesis, Órtesis y Ayudas Funcionales</a:t>
          </a:r>
          <a:endParaRPr lang="es-ES" sz="1400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5A98F38-265B-4287-AEDF-A078C544FB83}" type="parTrans" cxnId="{C23F65AF-4F9B-4B41-A041-D369A7F9D6F5}">
      <dgm:prSet/>
      <dgm:spPr/>
      <dgm:t>
        <a:bodyPr/>
        <a:lstStyle/>
        <a:p>
          <a:endParaRPr lang="es-ES" sz="14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258AE01-8651-438A-8A12-59B366324F6A}" type="sibTrans" cxnId="{C23F65AF-4F9B-4B41-A041-D369A7F9D6F5}">
      <dgm:prSet/>
      <dgm:spPr/>
      <dgm:t>
        <a:bodyPr/>
        <a:lstStyle/>
        <a:p>
          <a:endParaRPr lang="es-ES" sz="14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865A26E-C417-4EF7-96F4-80546426F405}">
      <dgm:prSet phldrT="[Texto]" custT="1"/>
      <dgm:spPr/>
      <dgm:t>
        <a:bodyPr/>
        <a:lstStyle/>
        <a:p>
          <a:r>
            <a:rPr lang="es-ES" sz="1400" b="0" dirty="0" smtClean="0">
              <a:latin typeface="Segoe UI" panose="020B0502040204020203" pitchFamily="34" charset="0"/>
              <a:cs typeface="Segoe UI" panose="020B0502040204020203" pitchFamily="34" charset="0"/>
            </a:rPr>
            <a:t>Agentes de Diagnóstico</a:t>
          </a:r>
          <a:endParaRPr lang="es-ES" sz="1400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926F69B-7094-4E59-AF8C-2F32AB49B4FE}" type="parTrans" cxnId="{4DA1B3EB-1BC9-4C32-BCCF-81FE9D1FD840}">
      <dgm:prSet/>
      <dgm:spPr/>
      <dgm:t>
        <a:bodyPr/>
        <a:lstStyle/>
        <a:p>
          <a:endParaRPr lang="es-ES" sz="14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19F6D1B-CCC6-41A1-AEE9-60D3602527D2}" type="sibTrans" cxnId="{4DA1B3EB-1BC9-4C32-BCCF-81FE9D1FD840}">
      <dgm:prSet/>
      <dgm:spPr/>
      <dgm:t>
        <a:bodyPr/>
        <a:lstStyle/>
        <a:p>
          <a:endParaRPr lang="es-ES" sz="14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18793F7-C5C7-42F3-BAEC-C3A1DF8C16FB}">
      <dgm:prSet phldrT="[Texto]" custT="1"/>
      <dgm:spPr/>
      <dgm:t>
        <a:bodyPr/>
        <a:lstStyle/>
        <a:p>
          <a:r>
            <a:rPr lang="es-ES" sz="1400" b="0" dirty="0" smtClean="0">
              <a:latin typeface="Segoe UI" panose="020B0502040204020203" pitchFamily="34" charset="0"/>
              <a:cs typeface="Segoe UI" panose="020B0502040204020203" pitchFamily="34" charset="0"/>
            </a:rPr>
            <a:t>Insumos de Uso Odontológico</a:t>
          </a:r>
          <a:endParaRPr lang="es-ES" sz="1400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132B0B2-69B1-495A-95B7-A92C2CB8A546}" type="parTrans" cxnId="{96632C07-5016-478D-8E43-CCBDBEA53315}">
      <dgm:prSet/>
      <dgm:spPr/>
      <dgm:t>
        <a:bodyPr/>
        <a:lstStyle/>
        <a:p>
          <a:endParaRPr lang="es-ES" sz="14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656D5FF-2138-48B2-A9DD-55ABB28CB739}" type="sibTrans" cxnId="{96632C07-5016-478D-8E43-CCBDBEA53315}">
      <dgm:prSet/>
      <dgm:spPr/>
      <dgm:t>
        <a:bodyPr/>
        <a:lstStyle/>
        <a:p>
          <a:endParaRPr lang="es-ES" sz="14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21FBD66-7F38-46AD-83D9-5CD61849C6B5}">
      <dgm:prSet phldrT="[Texto]" custT="1"/>
      <dgm:spPr/>
      <dgm:t>
        <a:bodyPr/>
        <a:lstStyle/>
        <a:p>
          <a:r>
            <a:rPr lang="es-ES" sz="1400" b="0" dirty="0" smtClean="0">
              <a:latin typeface="Segoe UI" panose="020B0502040204020203" pitchFamily="34" charset="0"/>
              <a:cs typeface="Segoe UI" panose="020B0502040204020203" pitchFamily="34" charset="0"/>
            </a:rPr>
            <a:t>Materiales Quirúrgicos y de Curación</a:t>
          </a:r>
          <a:endParaRPr lang="es-ES" sz="1400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772D826-7D8F-45D0-8604-B42A6E21C0E2}" type="parTrans" cxnId="{6ACD82F5-3AE5-404B-8E0B-479A8A63161E}">
      <dgm:prSet/>
      <dgm:spPr/>
      <dgm:t>
        <a:bodyPr/>
        <a:lstStyle/>
        <a:p>
          <a:endParaRPr lang="es-ES" sz="14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499E70A-5D0B-4F2D-80D9-84E82DED1284}" type="sibTrans" cxnId="{6ACD82F5-3AE5-404B-8E0B-479A8A63161E}">
      <dgm:prSet/>
      <dgm:spPr/>
      <dgm:t>
        <a:bodyPr/>
        <a:lstStyle/>
        <a:p>
          <a:endParaRPr lang="es-ES" sz="14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80E7709-BEFE-4614-994C-64D4CF61AC3D}">
      <dgm:prSet phldrT="[Texto]" custT="1"/>
      <dgm:spPr/>
      <dgm:t>
        <a:bodyPr/>
        <a:lstStyle/>
        <a:p>
          <a:r>
            <a:rPr lang="es-ES" sz="1400" b="0" dirty="0" smtClean="0">
              <a:latin typeface="Segoe UI" panose="020B0502040204020203" pitchFamily="34" charset="0"/>
              <a:cs typeface="Segoe UI" panose="020B0502040204020203" pitchFamily="34" charset="0"/>
            </a:rPr>
            <a:t>Productos Higiénicos</a:t>
          </a:r>
          <a:endParaRPr lang="es-ES" sz="1400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F491217-ACA0-4392-97CD-D8396F4A16E6}" type="parTrans" cxnId="{0CD6EA64-5A31-474C-9E47-3B1746B8D8DE}">
      <dgm:prSet/>
      <dgm:spPr/>
      <dgm:t>
        <a:bodyPr/>
        <a:lstStyle/>
        <a:p>
          <a:endParaRPr lang="es-ES" sz="14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4F2D316-FCE0-438C-AA87-E6CABBE0B7BB}" type="sibTrans" cxnId="{0CD6EA64-5A31-474C-9E47-3B1746B8D8DE}">
      <dgm:prSet/>
      <dgm:spPr/>
      <dgm:t>
        <a:bodyPr/>
        <a:lstStyle/>
        <a:p>
          <a:endParaRPr lang="es-ES" sz="14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B0F59B1-6050-4D67-A611-F170B55D1593}" type="pres">
      <dgm:prSet presAssocID="{9EDBF3DE-A10B-40DE-AB27-D35024BBBD9F}" presName="Name0" presStyleCnt="0">
        <dgm:presLayoutVars>
          <dgm:dir/>
          <dgm:resizeHandles val="exact"/>
        </dgm:presLayoutVars>
      </dgm:prSet>
      <dgm:spPr/>
    </dgm:pt>
    <dgm:pt modelId="{3F4BFDCE-8E1E-48CF-AAE8-9FACA477F2EB}" type="pres">
      <dgm:prSet presAssocID="{0159F7A9-09B7-444E-BD45-400E9DD0D73D}" presName="compNode" presStyleCnt="0"/>
      <dgm:spPr/>
    </dgm:pt>
    <dgm:pt modelId="{314D66D9-6717-40C3-AA5E-F02601B4299D}" type="pres">
      <dgm:prSet presAssocID="{0159F7A9-09B7-444E-BD45-400E9DD0D73D}" presName="pict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BF9B8A96-A97A-4738-83E7-EFB0E7BA0CE3}" type="pres">
      <dgm:prSet presAssocID="{0159F7A9-09B7-444E-BD45-400E9DD0D73D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EC4DE0-E704-4828-B949-030FAB507B06}" type="pres">
      <dgm:prSet presAssocID="{D4E19F51-26E6-4B7F-B025-461B36EFF99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BDEBDF54-C9D8-4ED0-A2E4-D71E9F1F4D0C}" type="pres">
      <dgm:prSet presAssocID="{A1939916-3DEE-4A14-8490-A2312E95BEFE}" presName="compNode" presStyleCnt="0"/>
      <dgm:spPr/>
    </dgm:pt>
    <dgm:pt modelId="{78D7366E-A17E-4CD5-97C5-8EFBF999EFAB}" type="pres">
      <dgm:prSet presAssocID="{A1939916-3DEE-4A14-8490-A2312E95BEFE}" presName="pictRect" presStyleLbl="nod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1AF7AC84-B84E-459A-B022-F54B83114615}" type="pres">
      <dgm:prSet presAssocID="{A1939916-3DEE-4A14-8490-A2312E95BEFE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C659AA-876F-42FA-A714-D2DD6BDCD49E}" type="pres">
      <dgm:prSet presAssocID="{4258AE01-8651-438A-8A12-59B366324F6A}" presName="sibTrans" presStyleLbl="sibTrans2D1" presStyleIdx="0" presStyleCnt="0"/>
      <dgm:spPr/>
      <dgm:t>
        <a:bodyPr/>
        <a:lstStyle/>
        <a:p>
          <a:endParaRPr lang="es-ES"/>
        </a:p>
      </dgm:t>
    </dgm:pt>
    <dgm:pt modelId="{D777A5FC-8177-49AD-9B2B-3A1A2F7402FD}" type="pres">
      <dgm:prSet presAssocID="{1865A26E-C417-4EF7-96F4-80546426F405}" presName="compNode" presStyleCnt="0"/>
      <dgm:spPr/>
    </dgm:pt>
    <dgm:pt modelId="{77624341-C2A5-4E47-BCD1-27C7363D8596}" type="pres">
      <dgm:prSet presAssocID="{1865A26E-C417-4EF7-96F4-80546426F405}" presName="pictRect" presStyleLbl="nod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91355D0-B1CB-4C37-905F-404BFA81093F}" type="pres">
      <dgm:prSet presAssocID="{1865A26E-C417-4EF7-96F4-80546426F405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696696-08ED-4D92-810E-C537122A6DF6}" type="pres">
      <dgm:prSet presAssocID="{C19F6D1B-CCC6-41A1-AEE9-60D3602527D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BA7747C7-CD47-4BE6-A4EE-A5278EE5E3BA}" type="pres">
      <dgm:prSet presAssocID="{E18793F7-C5C7-42F3-BAEC-C3A1DF8C16FB}" presName="compNode" presStyleCnt="0"/>
      <dgm:spPr/>
    </dgm:pt>
    <dgm:pt modelId="{67FFD61D-9B01-49E3-885D-3F330799DCEA}" type="pres">
      <dgm:prSet presAssocID="{E18793F7-C5C7-42F3-BAEC-C3A1DF8C16FB}" presName="pictRect" presStyleLbl="nod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66B5821-824B-4B48-815F-453FEDD59F22}" type="pres">
      <dgm:prSet presAssocID="{E18793F7-C5C7-42F3-BAEC-C3A1DF8C16FB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583C19-B413-4EDC-9467-8BC00AB747EA}" type="pres">
      <dgm:prSet presAssocID="{E656D5FF-2138-48B2-A9DD-55ABB28CB73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A1B10BB-2F36-40AA-AB16-9D9879CC172C}" type="pres">
      <dgm:prSet presAssocID="{321FBD66-7F38-46AD-83D9-5CD61849C6B5}" presName="compNode" presStyleCnt="0"/>
      <dgm:spPr/>
    </dgm:pt>
    <dgm:pt modelId="{E4CE8BF0-095B-44FF-B871-8E253FB31B68}" type="pres">
      <dgm:prSet presAssocID="{321FBD66-7F38-46AD-83D9-5CD61849C6B5}" presName="pictRect" presStyleLbl="nod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B57C7429-A3EB-408C-A3A9-9A5A8AC5F8C2}" type="pres">
      <dgm:prSet presAssocID="{321FBD66-7F38-46AD-83D9-5CD61849C6B5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F3C598-B93A-4F8B-91D3-CC81115F9A05}" type="pres">
      <dgm:prSet presAssocID="{1499E70A-5D0B-4F2D-80D9-84E82DED128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786C0D4-C67A-4439-9C09-56D913442D4A}" type="pres">
      <dgm:prSet presAssocID="{080E7709-BEFE-4614-994C-64D4CF61AC3D}" presName="compNode" presStyleCnt="0"/>
      <dgm:spPr/>
    </dgm:pt>
    <dgm:pt modelId="{1403ECDD-6F32-4BAC-9255-4ADA85EF599D}" type="pres">
      <dgm:prSet presAssocID="{080E7709-BEFE-4614-994C-64D4CF61AC3D}" presName="pictRect" presStyleLbl="nod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</dgm:spPr>
    </dgm:pt>
    <dgm:pt modelId="{13EF0B76-D9CD-4427-9D7F-40EF6326C1BB}" type="pres">
      <dgm:prSet presAssocID="{080E7709-BEFE-4614-994C-64D4CF61AC3D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D4313B3-AB0B-4E48-BC41-2B7665C551BA}" type="presOf" srcId="{0159F7A9-09B7-444E-BD45-400E9DD0D73D}" destId="{BF9B8A96-A97A-4738-83E7-EFB0E7BA0CE3}" srcOrd="0" destOrd="0" presId="urn:microsoft.com/office/officeart/2005/8/layout/pList1"/>
    <dgm:cxn modelId="{C606F77C-C0AF-42AB-AA19-03FBC5B1DA74}" type="presOf" srcId="{D4E19F51-26E6-4B7F-B025-461B36EFF991}" destId="{63EC4DE0-E704-4828-B949-030FAB507B06}" srcOrd="0" destOrd="0" presId="urn:microsoft.com/office/officeart/2005/8/layout/pList1"/>
    <dgm:cxn modelId="{A3AA268E-6896-4B75-A9B9-50E44E53F31A}" type="presOf" srcId="{C19F6D1B-CCC6-41A1-AEE9-60D3602527D2}" destId="{01696696-08ED-4D92-810E-C537122A6DF6}" srcOrd="0" destOrd="0" presId="urn:microsoft.com/office/officeart/2005/8/layout/pList1"/>
    <dgm:cxn modelId="{A1BA1486-C9E8-4E9D-AC1C-20F55483B6FC}" type="presOf" srcId="{E18793F7-C5C7-42F3-BAEC-C3A1DF8C16FB}" destId="{066B5821-824B-4B48-815F-453FEDD59F22}" srcOrd="0" destOrd="0" presId="urn:microsoft.com/office/officeart/2005/8/layout/pList1"/>
    <dgm:cxn modelId="{03EF5DFB-3855-4DBF-B5E6-8A86179B3E0B}" type="presOf" srcId="{321FBD66-7F38-46AD-83D9-5CD61849C6B5}" destId="{B57C7429-A3EB-408C-A3A9-9A5A8AC5F8C2}" srcOrd="0" destOrd="0" presId="urn:microsoft.com/office/officeart/2005/8/layout/pList1"/>
    <dgm:cxn modelId="{4DA1B3EB-1BC9-4C32-BCCF-81FE9D1FD840}" srcId="{9EDBF3DE-A10B-40DE-AB27-D35024BBBD9F}" destId="{1865A26E-C417-4EF7-96F4-80546426F405}" srcOrd="2" destOrd="0" parTransId="{6926F69B-7094-4E59-AF8C-2F32AB49B4FE}" sibTransId="{C19F6D1B-CCC6-41A1-AEE9-60D3602527D2}"/>
    <dgm:cxn modelId="{6ACD82F5-3AE5-404B-8E0B-479A8A63161E}" srcId="{9EDBF3DE-A10B-40DE-AB27-D35024BBBD9F}" destId="{321FBD66-7F38-46AD-83D9-5CD61849C6B5}" srcOrd="4" destOrd="0" parTransId="{B772D826-7D8F-45D0-8604-B42A6E21C0E2}" sibTransId="{1499E70A-5D0B-4F2D-80D9-84E82DED1284}"/>
    <dgm:cxn modelId="{DD8073CB-3E5E-4A89-AB6F-6B3417679AAE}" type="presOf" srcId="{A1939916-3DEE-4A14-8490-A2312E95BEFE}" destId="{1AF7AC84-B84E-459A-B022-F54B83114615}" srcOrd="0" destOrd="0" presId="urn:microsoft.com/office/officeart/2005/8/layout/pList1"/>
    <dgm:cxn modelId="{96632C07-5016-478D-8E43-CCBDBEA53315}" srcId="{9EDBF3DE-A10B-40DE-AB27-D35024BBBD9F}" destId="{E18793F7-C5C7-42F3-BAEC-C3A1DF8C16FB}" srcOrd="3" destOrd="0" parTransId="{3132B0B2-69B1-495A-95B7-A92C2CB8A546}" sibTransId="{E656D5FF-2138-48B2-A9DD-55ABB28CB739}"/>
    <dgm:cxn modelId="{C55A0888-0E5B-4E7F-909F-22F84332D221}" type="presOf" srcId="{E656D5FF-2138-48B2-A9DD-55ABB28CB739}" destId="{2D583C19-B413-4EDC-9467-8BC00AB747EA}" srcOrd="0" destOrd="0" presId="urn:microsoft.com/office/officeart/2005/8/layout/pList1"/>
    <dgm:cxn modelId="{CC9C60DE-F05E-4648-906B-386B0C2E7714}" srcId="{9EDBF3DE-A10B-40DE-AB27-D35024BBBD9F}" destId="{0159F7A9-09B7-444E-BD45-400E9DD0D73D}" srcOrd="0" destOrd="0" parTransId="{50B2A359-F36E-4772-B723-A89A3B517A87}" sibTransId="{D4E19F51-26E6-4B7F-B025-461B36EFF991}"/>
    <dgm:cxn modelId="{E780D3BE-64F7-4A77-A128-B84BE2E7F9AA}" type="presOf" srcId="{9EDBF3DE-A10B-40DE-AB27-D35024BBBD9F}" destId="{1B0F59B1-6050-4D67-A611-F170B55D1593}" srcOrd="0" destOrd="0" presId="urn:microsoft.com/office/officeart/2005/8/layout/pList1"/>
    <dgm:cxn modelId="{9CA8DEBE-AEAC-414F-A402-DEA71475460B}" type="presOf" srcId="{1499E70A-5D0B-4F2D-80D9-84E82DED1284}" destId="{29F3C598-B93A-4F8B-91D3-CC81115F9A05}" srcOrd="0" destOrd="0" presId="urn:microsoft.com/office/officeart/2005/8/layout/pList1"/>
    <dgm:cxn modelId="{553F34E1-5959-43B2-96AC-552BF6359998}" type="presOf" srcId="{1865A26E-C417-4EF7-96F4-80546426F405}" destId="{291355D0-B1CB-4C37-905F-404BFA81093F}" srcOrd="0" destOrd="0" presId="urn:microsoft.com/office/officeart/2005/8/layout/pList1"/>
    <dgm:cxn modelId="{C23F65AF-4F9B-4B41-A041-D369A7F9D6F5}" srcId="{9EDBF3DE-A10B-40DE-AB27-D35024BBBD9F}" destId="{A1939916-3DEE-4A14-8490-A2312E95BEFE}" srcOrd="1" destOrd="0" parTransId="{E5A98F38-265B-4287-AEDF-A078C544FB83}" sibTransId="{4258AE01-8651-438A-8A12-59B366324F6A}"/>
    <dgm:cxn modelId="{BC877D81-B0BA-49FA-B9C7-E4C2415EB79C}" type="presOf" srcId="{4258AE01-8651-438A-8A12-59B366324F6A}" destId="{9AC659AA-876F-42FA-A714-D2DD6BDCD49E}" srcOrd="0" destOrd="0" presId="urn:microsoft.com/office/officeart/2005/8/layout/pList1"/>
    <dgm:cxn modelId="{4F525C4E-80AA-4968-AA8F-8E283396B5B5}" type="presOf" srcId="{080E7709-BEFE-4614-994C-64D4CF61AC3D}" destId="{13EF0B76-D9CD-4427-9D7F-40EF6326C1BB}" srcOrd="0" destOrd="0" presId="urn:microsoft.com/office/officeart/2005/8/layout/pList1"/>
    <dgm:cxn modelId="{0CD6EA64-5A31-474C-9E47-3B1746B8D8DE}" srcId="{9EDBF3DE-A10B-40DE-AB27-D35024BBBD9F}" destId="{080E7709-BEFE-4614-994C-64D4CF61AC3D}" srcOrd="5" destOrd="0" parTransId="{0F491217-ACA0-4392-97CD-D8396F4A16E6}" sibTransId="{74F2D316-FCE0-438C-AA87-E6CABBE0B7BB}"/>
    <dgm:cxn modelId="{704FAB0A-A4F2-46B3-AB26-650C9B4ADD3B}" type="presParOf" srcId="{1B0F59B1-6050-4D67-A611-F170B55D1593}" destId="{3F4BFDCE-8E1E-48CF-AAE8-9FACA477F2EB}" srcOrd="0" destOrd="0" presId="urn:microsoft.com/office/officeart/2005/8/layout/pList1"/>
    <dgm:cxn modelId="{B4E8D836-6AD7-4593-851B-5257477ECA18}" type="presParOf" srcId="{3F4BFDCE-8E1E-48CF-AAE8-9FACA477F2EB}" destId="{314D66D9-6717-40C3-AA5E-F02601B4299D}" srcOrd="0" destOrd="0" presId="urn:microsoft.com/office/officeart/2005/8/layout/pList1"/>
    <dgm:cxn modelId="{825AE0A8-A8EB-4600-977E-0B06350D2C39}" type="presParOf" srcId="{3F4BFDCE-8E1E-48CF-AAE8-9FACA477F2EB}" destId="{BF9B8A96-A97A-4738-83E7-EFB0E7BA0CE3}" srcOrd="1" destOrd="0" presId="urn:microsoft.com/office/officeart/2005/8/layout/pList1"/>
    <dgm:cxn modelId="{65C370CB-CD71-4052-B1E1-CB382DA28F17}" type="presParOf" srcId="{1B0F59B1-6050-4D67-A611-F170B55D1593}" destId="{63EC4DE0-E704-4828-B949-030FAB507B06}" srcOrd="1" destOrd="0" presId="urn:microsoft.com/office/officeart/2005/8/layout/pList1"/>
    <dgm:cxn modelId="{B844DFB2-27D0-46D2-8609-FFB85655869C}" type="presParOf" srcId="{1B0F59B1-6050-4D67-A611-F170B55D1593}" destId="{BDEBDF54-C9D8-4ED0-A2E4-D71E9F1F4D0C}" srcOrd="2" destOrd="0" presId="urn:microsoft.com/office/officeart/2005/8/layout/pList1"/>
    <dgm:cxn modelId="{7C9FC0D1-C63D-49FC-903C-93C09B2B42E5}" type="presParOf" srcId="{BDEBDF54-C9D8-4ED0-A2E4-D71E9F1F4D0C}" destId="{78D7366E-A17E-4CD5-97C5-8EFBF999EFAB}" srcOrd="0" destOrd="0" presId="urn:microsoft.com/office/officeart/2005/8/layout/pList1"/>
    <dgm:cxn modelId="{6A6FF01F-149F-49A4-8747-68016B034D44}" type="presParOf" srcId="{BDEBDF54-C9D8-4ED0-A2E4-D71E9F1F4D0C}" destId="{1AF7AC84-B84E-459A-B022-F54B83114615}" srcOrd="1" destOrd="0" presId="urn:microsoft.com/office/officeart/2005/8/layout/pList1"/>
    <dgm:cxn modelId="{04E2C906-4EBB-4834-BCCA-86153A7EEB3B}" type="presParOf" srcId="{1B0F59B1-6050-4D67-A611-F170B55D1593}" destId="{9AC659AA-876F-42FA-A714-D2DD6BDCD49E}" srcOrd="3" destOrd="0" presId="urn:microsoft.com/office/officeart/2005/8/layout/pList1"/>
    <dgm:cxn modelId="{D59A1F16-F500-4213-AAD7-FDF936AF0F50}" type="presParOf" srcId="{1B0F59B1-6050-4D67-A611-F170B55D1593}" destId="{D777A5FC-8177-49AD-9B2B-3A1A2F7402FD}" srcOrd="4" destOrd="0" presId="urn:microsoft.com/office/officeart/2005/8/layout/pList1"/>
    <dgm:cxn modelId="{8F9D291C-BE89-4769-B35C-848A031AF129}" type="presParOf" srcId="{D777A5FC-8177-49AD-9B2B-3A1A2F7402FD}" destId="{77624341-C2A5-4E47-BCD1-27C7363D8596}" srcOrd="0" destOrd="0" presId="urn:microsoft.com/office/officeart/2005/8/layout/pList1"/>
    <dgm:cxn modelId="{60B5534A-20DD-4735-A14E-FAEAB69CDCD8}" type="presParOf" srcId="{D777A5FC-8177-49AD-9B2B-3A1A2F7402FD}" destId="{291355D0-B1CB-4C37-905F-404BFA81093F}" srcOrd="1" destOrd="0" presId="urn:microsoft.com/office/officeart/2005/8/layout/pList1"/>
    <dgm:cxn modelId="{67C54433-ABF5-41D8-95F0-5F55EC42C06C}" type="presParOf" srcId="{1B0F59B1-6050-4D67-A611-F170B55D1593}" destId="{01696696-08ED-4D92-810E-C537122A6DF6}" srcOrd="5" destOrd="0" presId="urn:microsoft.com/office/officeart/2005/8/layout/pList1"/>
    <dgm:cxn modelId="{949F6672-D104-45C6-A35D-F9943E9636F8}" type="presParOf" srcId="{1B0F59B1-6050-4D67-A611-F170B55D1593}" destId="{BA7747C7-CD47-4BE6-A4EE-A5278EE5E3BA}" srcOrd="6" destOrd="0" presId="urn:microsoft.com/office/officeart/2005/8/layout/pList1"/>
    <dgm:cxn modelId="{85195156-D89F-4CCD-9820-BF6403A1A2E6}" type="presParOf" srcId="{BA7747C7-CD47-4BE6-A4EE-A5278EE5E3BA}" destId="{67FFD61D-9B01-49E3-885D-3F330799DCEA}" srcOrd="0" destOrd="0" presId="urn:microsoft.com/office/officeart/2005/8/layout/pList1"/>
    <dgm:cxn modelId="{E518EB57-9519-4F13-9722-B460CAC722F9}" type="presParOf" srcId="{BA7747C7-CD47-4BE6-A4EE-A5278EE5E3BA}" destId="{066B5821-824B-4B48-815F-453FEDD59F22}" srcOrd="1" destOrd="0" presId="urn:microsoft.com/office/officeart/2005/8/layout/pList1"/>
    <dgm:cxn modelId="{968ADD1F-6368-441F-AE27-473C47D2A635}" type="presParOf" srcId="{1B0F59B1-6050-4D67-A611-F170B55D1593}" destId="{2D583C19-B413-4EDC-9467-8BC00AB747EA}" srcOrd="7" destOrd="0" presId="urn:microsoft.com/office/officeart/2005/8/layout/pList1"/>
    <dgm:cxn modelId="{9FC55486-0313-4AEA-8949-AB2F26CE0FA6}" type="presParOf" srcId="{1B0F59B1-6050-4D67-A611-F170B55D1593}" destId="{0A1B10BB-2F36-40AA-AB16-9D9879CC172C}" srcOrd="8" destOrd="0" presId="urn:microsoft.com/office/officeart/2005/8/layout/pList1"/>
    <dgm:cxn modelId="{A1F129E1-0901-470C-A37D-7DC08CFDDF58}" type="presParOf" srcId="{0A1B10BB-2F36-40AA-AB16-9D9879CC172C}" destId="{E4CE8BF0-095B-44FF-B871-8E253FB31B68}" srcOrd="0" destOrd="0" presId="urn:microsoft.com/office/officeart/2005/8/layout/pList1"/>
    <dgm:cxn modelId="{16482392-1C3E-4505-8CFE-12AA4B52D476}" type="presParOf" srcId="{0A1B10BB-2F36-40AA-AB16-9D9879CC172C}" destId="{B57C7429-A3EB-408C-A3A9-9A5A8AC5F8C2}" srcOrd="1" destOrd="0" presId="urn:microsoft.com/office/officeart/2005/8/layout/pList1"/>
    <dgm:cxn modelId="{A7794929-89BE-4617-92A6-2DC282A1320D}" type="presParOf" srcId="{1B0F59B1-6050-4D67-A611-F170B55D1593}" destId="{29F3C598-B93A-4F8B-91D3-CC81115F9A05}" srcOrd="9" destOrd="0" presId="urn:microsoft.com/office/officeart/2005/8/layout/pList1"/>
    <dgm:cxn modelId="{DF5D0E8C-450F-4F83-A5C4-9F398511DD5F}" type="presParOf" srcId="{1B0F59B1-6050-4D67-A611-F170B55D1593}" destId="{7786C0D4-C67A-4439-9C09-56D913442D4A}" srcOrd="10" destOrd="0" presId="urn:microsoft.com/office/officeart/2005/8/layout/pList1"/>
    <dgm:cxn modelId="{CD92D8AF-2B08-4AE1-BCE3-55BB1CD123D1}" type="presParOf" srcId="{7786C0D4-C67A-4439-9C09-56D913442D4A}" destId="{1403ECDD-6F32-4BAC-9255-4ADA85EF599D}" srcOrd="0" destOrd="0" presId="urn:microsoft.com/office/officeart/2005/8/layout/pList1"/>
    <dgm:cxn modelId="{01EEBD98-9089-4DE5-B9F2-6699E319968A}" type="presParOf" srcId="{7786C0D4-C67A-4439-9C09-56D913442D4A}" destId="{13EF0B76-D9CD-4427-9D7F-40EF6326C1B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173A2-22E2-4234-950C-A4E044F89C22}">
      <dsp:nvSpPr>
        <dsp:cNvPr id="0" name=""/>
        <dsp:cNvSpPr/>
      </dsp:nvSpPr>
      <dsp:spPr>
        <a:xfrm rot="5400000">
          <a:off x="339261" y="1701357"/>
          <a:ext cx="1012675" cy="168506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B81B85-03B1-4126-8D4C-7FAF33F9A8F8}">
      <dsp:nvSpPr>
        <dsp:cNvPr id="0" name=""/>
        <dsp:cNvSpPr/>
      </dsp:nvSpPr>
      <dsp:spPr>
        <a:xfrm>
          <a:off x="170220" y="2204830"/>
          <a:ext cx="1521290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i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Daniela como profesional independiente en asuntos regulatorios mientras trabaja activamente en la industria de dispositivos médicos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70220" y="2204830"/>
        <a:ext cx="1521290" cy="1333500"/>
      </dsp:txXfrm>
    </dsp:sp>
    <dsp:sp modelId="{06D456CA-C977-4898-8A29-F9E2EC38B687}">
      <dsp:nvSpPr>
        <dsp:cNvPr id="0" name=""/>
        <dsp:cNvSpPr/>
      </dsp:nvSpPr>
      <dsp:spPr>
        <a:xfrm>
          <a:off x="1404474" y="1577300"/>
          <a:ext cx="287035" cy="28703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E5D63C-1491-409D-A479-ED8B512EABD0}">
      <dsp:nvSpPr>
        <dsp:cNvPr id="0" name=""/>
        <dsp:cNvSpPr/>
      </dsp:nvSpPr>
      <dsp:spPr>
        <a:xfrm rot="5400000">
          <a:off x="2201617" y="1240515"/>
          <a:ext cx="1012675" cy="168506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7E9687-BDD0-4D4D-AFF9-7833FCF9F57B}">
      <dsp:nvSpPr>
        <dsp:cNvPr id="0" name=""/>
        <dsp:cNvSpPr/>
      </dsp:nvSpPr>
      <dsp:spPr>
        <a:xfrm>
          <a:off x="2032576" y="1743988"/>
          <a:ext cx="1521290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i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Emprendimiento: SRE registrada como marca registrada</a:t>
          </a:r>
          <a:endParaRPr lang="en-US" sz="1100" b="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032576" y="1743988"/>
        <a:ext cx="1521290" cy="1333500"/>
      </dsp:txXfrm>
    </dsp:sp>
    <dsp:sp modelId="{35EC123A-3FC9-406A-AE3E-03607A7A1054}">
      <dsp:nvSpPr>
        <dsp:cNvPr id="0" name=""/>
        <dsp:cNvSpPr/>
      </dsp:nvSpPr>
      <dsp:spPr>
        <a:xfrm>
          <a:off x="3266830" y="1116458"/>
          <a:ext cx="287035" cy="28703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57C5CB-DF13-49EA-89F3-CF0AFE8F9237}">
      <dsp:nvSpPr>
        <dsp:cNvPr id="0" name=""/>
        <dsp:cNvSpPr/>
      </dsp:nvSpPr>
      <dsp:spPr>
        <a:xfrm rot="5400000">
          <a:off x="4063973" y="779673"/>
          <a:ext cx="1012675" cy="168506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23FEB5-E940-42B0-8957-5BC61635EEC7}">
      <dsp:nvSpPr>
        <dsp:cNvPr id="0" name=""/>
        <dsp:cNvSpPr/>
      </dsp:nvSpPr>
      <dsp:spPr>
        <a:xfrm>
          <a:off x="3894933" y="1283146"/>
          <a:ext cx="1521290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Servicios de consultoría independiente en Asuntos Regulatorios en México como SRE</a:t>
          </a:r>
          <a:endParaRPr lang="en-US" sz="1100" b="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894933" y="1283146"/>
        <a:ext cx="1521290" cy="1333500"/>
      </dsp:txXfrm>
    </dsp:sp>
    <dsp:sp modelId="{53E308F5-0974-4C01-BAB7-79E4E6FFF793}">
      <dsp:nvSpPr>
        <dsp:cNvPr id="0" name=""/>
        <dsp:cNvSpPr/>
      </dsp:nvSpPr>
      <dsp:spPr>
        <a:xfrm>
          <a:off x="5129187" y="655616"/>
          <a:ext cx="287035" cy="28703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1E0024E-6254-405C-9399-4E6D6F9D409F}">
      <dsp:nvSpPr>
        <dsp:cNvPr id="0" name=""/>
        <dsp:cNvSpPr/>
      </dsp:nvSpPr>
      <dsp:spPr>
        <a:xfrm rot="5400000">
          <a:off x="5926330" y="318831"/>
          <a:ext cx="1012675" cy="168506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4F924A-772A-4A6B-9E87-F93EAA9620B1}">
      <dsp:nvSpPr>
        <dsp:cNvPr id="0" name=""/>
        <dsp:cNvSpPr/>
      </dsp:nvSpPr>
      <dsp:spPr>
        <a:xfrm>
          <a:off x="5757289" y="822304"/>
          <a:ext cx="1521290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i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Asociación para representar a Passarini en México para servicios de asuntos regulatorios internacionales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757289" y="822304"/>
        <a:ext cx="1521290" cy="1333500"/>
      </dsp:txXfrm>
    </dsp:sp>
    <dsp:sp modelId="{A49949EC-D565-44B0-A948-F6AF964F0AF1}">
      <dsp:nvSpPr>
        <dsp:cNvPr id="0" name=""/>
        <dsp:cNvSpPr/>
      </dsp:nvSpPr>
      <dsp:spPr>
        <a:xfrm>
          <a:off x="6991543" y="194775"/>
          <a:ext cx="287035" cy="28703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57BBE3D-251E-42B9-99BD-D943732B4BAB}">
      <dsp:nvSpPr>
        <dsp:cNvPr id="0" name=""/>
        <dsp:cNvSpPr/>
      </dsp:nvSpPr>
      <dsp:spPr>
        <a:xfrm rot="5400000">
          <a:off x="7788686" y="-142010"/>
          <a:ext cx="1012675" cy="168506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9EA8C5-3CA3-43A0-B561-80A78D512CE4}">
      <dsp:nvSpPr>
        <dsp:cNvPr id="0" name=""/>
        <dsp:cNvSpPr/>
      </dsp:nvSpPr>
      <dsp:spPr>
        <a:xfrm>
          <a:off x="7619645" y="361462"/>
          <a:ext cx="1521290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i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SRE oficialmente como empresa</a:t>
          </a:r>
        </a:p>
      </dsp:txBody>
      <dsp:txXfrm>
        <a:off x="7619645" y="361462"/>
        <a:ext cx="1521290" cy="1333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3DEE6-9970-4CCD-9BDF-D567797C9395}">
      <dsp:nvSpPr>
        <dsp:cNvPr id="0" name=""/>
        <dsp:cNvSpPr/>
      </dsp:nvSpPr>
      <dsp:spPr>
        <a:xfrm>
          <a:off x="6666172" y="1497452"/>
          <a:ext cx="185228" cy="568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033"/>
              </a:lnTo>
              <a:lnTo>
                <a:pt x="185228" y="56803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538E6-812A-468D-B08C-B12D50558FE0}">
      <dsp:nvSpPr>
        <dsp:cNvPr id="0" name=""/>
        <dsp:cNvSpPr/>
      </dsp:nvSpPr>
      <dsp:spPr>
        <a:xfrm>
          <a:off x="4703238" y="620704"/>
          <a:ext cx="2456876" cy="259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59"/>
              </a:lnTo>
              <a:lnTo>
                <a:pt x="2456876" y="129659"/>
              </a:lnTo>
              <a:lnTo>
                <a:pt x="2456876" y="2593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751F4-6501-49F3-99D2-6408970F045D}">
      <dsp:nvSpPr>
        <dsp:cNvPr id="0" name=""/>
        <dsp:cNvSpPr/>
      </dsp:nvSpPr>
      <dsp:spPr>
        <a:xfrm>
          <a:off x="5171996" y="1497452"/>
          <a:ext cx="185228" cy="568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033"/>
              </a:lnTo>
              <a:lnTo>
                <a:pt x="185228" y="56803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BBA03-8B04-471D-B4DB-BB8E4575A6A8}">
      <dsp:nvSpPr>
        <dsp:cNvPr id="0" name=""/>
        <dsp:cNvSpPr/>
      </dsp:nvSpPr>
      <dsp:spPr>
        <a:xfrm>
          <a:off x="4703238" y="620704"/>
          <a:ext cx="962700" cy="259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59"/>
              </a:lnTo>
              <a:lnTo>
                <a:pt x="962700" y="129659"/>
              </a:lnTo>
              <a:lnTo>
                <a:pt x="962700" y="2593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2AB13-52E9-4EDB-962B-F43CA517C9D7}">
      <dsp:nvSpPr>
        <dsp:cNvPr id="0" name=""/>
        <dsp:cNvSpPr/>
      </dsp:nvSpPr>
      <dsp:spPr>
        <a:xfrm>
          <a:off x="3677819" y="1497452"/>
          <a:ext cx="185228" cy="568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033"/>
              </a:lnTo>
              <a:lnTo>
                <a:pt x="185228" y="56803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320DA-8B35-4847-902A-90781342EAFA}">
      <dsp:nvSpPr>
        <dsp:cNvPr id="0" name=""/>
        <dsp:cNvSpPr/>
      </dsp:nvSpPr>
      <dsp:spPr>
        <a:xfrm>
          <a:off x="4171762" y="620704"/>
          <a:ext cx="531475" cy="259319"/>
        </a:xfrm>
        <a:custGeom>
          <a:avLst/>
          <a:gdLst/>
          <a:ahLst/>
          <a:cxnLst/>
          <a:rect l="0" t="0" r="0" b="0"/>
          <a:pathLst>
            <a:path>
              <a:moveTo>
                <a:pt x="531475" y="0"/>
              </a:moveTo>
              <a:lnTo>
                <a:pt x="531475" y="129659"/>
              </a:lnTo>
              <a:lnTo>
                <a:pt x="0" y="129659"/>
              </a:lnTo>
              <a:lnTo>
                <a:pt x="0" y="2593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36DAC0-055C-41A1-8098-6A38B994F04B}">
      <dsp:nvSpPr>
        <dsp:cNvPr id="0" name=""/>
        <dsp:cNvSpPr/>
      </dsp:nvSpPr>
      <dsp:spPr>
        <a:xfrm>
          <a:off x="1752419" y="1497452"/>
          <a:ext cx="185228" cy="4369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69180"/>
              </a:lnTo>
              <a:lnTo>
                <a:pt x="185228" y="436918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585D7-6E80-4A4B-86CC-A6C08E72E5FE}">
      <dsp:nvSpPr>
        <dsp:cNvPr id="0" name=""/>
        <dsp:cNvSpPr/>
      </dsp:nvSpPr>
      <dsp:spPr>
        <a:xfrm>
          <a:off x="1752419" y="1497452"/>
          <a:ext cx="185228" cy="3492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2432"/>
              </a:lnTo>
              <a:lnTo>
                <a:pt x="185228" y="349243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AB576-7C57-43BE-A173-843D12C5C80B}">
      <dsp:nvSpPr>
        <dsp:cNvPr id="0" name=""/>
        <dsp:cNvSpPr/>
      </dsp:nvSpPr>
      <dsp:spPr>
        <a:xfrm>
          <a:off x="1752419" y="1497452"/>
          <a:ext cx="185228" cy="2615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5684"/>
              </a:lnTo>
              <a:lnTo>
                <a:pt x="185228" y="261568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71ABD-DC1D-4066-AA97-C7D8DE3383C5}">
      <dsp:nvSpPr>
        <dsp:cNvPr id="0" name=""/>
        <dsp:cNvSpPr/>
      </dsp:nvSpPr>
      <dsp:spPr>
        <a:xfrm>
          <a:off x="1752419" y="1497452"/>
          <a:ext cx="185228" cy="1738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8936"/>
              </a:lnTo>
              <a:lnTo>
                <a:pt x="185228" y="173893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8CB51-7257-4427-A72B-1B016634ADDE}">
      <dsp:nvSpPr>
        <dsp:cNvPr id="0" name=""/>
        <dsp:cNvSpPr/>
      </dsp:nvSpPr>
      <dsp:spPr>
        <a:xfrm>
          <a:off x="1752419" y="1497452"/>
          <a:ext cx="185228" cy="715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111"/>
              </a:lnTo>
              <a:lnTo>
                <a:pt x="185228" y="71511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690A7-DCD4-4860-B18B-AE81F163607E}">
      <dsp:nvSpPr>
        <dsp:cNvPr id="0" name=""/>
        <dsp:cNvSpPr/>
      </dsp:nvSpPr>
      <dsp:spPr>
        <a:xfrm>
          <a:off x="2246362" y="620704"/>
          <a:ext cx="2456876" cy="259319"/>
        </a:xfrm>
        <a:custGeom>
          <a:avLst/>
          <a:gdLst/>
          <a:ahLst/>
          <a:cxnLst/>
          <a:rect l="0" t="0" r="0" b="0"/>
          <a:pathLst>
            <a:path>
              <a:moveTo>
                <a:pt x="2456876" y="0"/>
              </a:moveTo>
              <a:lnTo>
                <a:pt x="2456876" y="129659"/>
              </a:lnTo>
              <a:lnTo>
                <a:pt x="0" y="129659"/>
              </a:lnTo>
              <a:lnTo>
                <a:pt x="0" y="2593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84525-A347-4C35-B6C5-04859EB813E3}">
      <dsp:nvSpPr>
        <dsp:cNvPr id="0" name=""/>
        <dsp:cNvSpPr/>
      </dsp:nvSpPr>
      <dsp:spPr>
        <a:xfrm>
          <a:off x="4085810" y="3276"/>
          <a:ext cx="1234856" cy="6174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smtClean="0">
              <a:latin typeface="Segoe UI" panose="020B0502040204020203" pitchFamily="34" charset="0"/>
              <a:cs typeface="Segoe UI" panose="020B0502040204020203" pitchFamily="34" charset="0"/>
            </a:rPr>
            <a:t>Dirección General de Proyectos Regulatorios</a:t>
          </a:r>
          <a:endParaRPr lang="en-US" sz="9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085810" y="3276"/>
        <a:ext cx="1234856" cy="617428"/>
      </dsp:txXfrm>
    </dsp:sp>
    <dsp:sp modelId="{D47E26D3-25A7-488E-9963-E815AC5A3ED2}">
      <dsp:nvSpPr>
        <dsp:cNvPr id="0" name=""/>
        <dsp:cNvSpPr/>
      </dsp:nvSpPr>
      <dsp:spPr>
        <a:xfrm>
          <a:off x="1628934" y="880023"/>
          <a:ext cx="1234856" cy="617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Colaboradores de Proyectos Regulatorios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628934" y="880023"/>
        <a:ext cx="1234856" cy="617428"/>
      </dsp:txXfrm>
    </dsp:sp>
    <dsp:sp modelId="{8434E99F-2E34-48B3-9A96-AE93B71F89F8}">
      <dsp:nvSpPr>
        <dsp:cNvPr id="0" name=""/>
        <dsp:cNvSpPr/>
      </dsp:nvSpPr>
      <dsp:spPr>
        <a:xfrm>
          <a:off x="1937648" y="1756771"/>
          <a:ext cx="1666080" cy="91158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Servicios relacionados a Control de Calidad, </a:t>
          </a:r>
          <a:r>
            <a:rPr lang="es-ES" sz="900" kern="1200" dirty="0" err="1" smtClean="0">
              <a:latin typeface="Segoe UI" panose="020B0502040204020203" pitchFamily="34" charset="0"/>
              <a:cs typeface="Segoe UI" panose="020B0502040204020203" pitchFamily="34" charset="0"/>
            </a:rPr>
            <a:t>BPFs</a:t>
          </a: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, Estudios Clínicos y asesoría regulatoria para desarrollo de nuevos medicamentos y dispositivos médicos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937648" y="1756771"/>
        <a:ext cx="1666080" cy="911583"/>
      </dsp:txXfrm>
    </dsp:sp>
    <dsp:sp modelId="{9EC3BD64-29B4-42C2-A4A0-4A86155CFC1F}">
      <dsp:nvSpPr>
        <dsp:cNvPr id="0" name=""/>
        <dsp:cNvSpPr/>
      </dsp:nvSpPr>
      <dsp:spPr>
        <a:xfrm>
          <a:off x="1937648" y="2927674"/>
          <a:ext cx="1633628" cy="6174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Servicios relacionados a registros de  medicamentos alopáticos y medicamentos genéricos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937648" y="2927674"/>
        <a:ext cx="1633628" cy="617428"/>
      </dsp:txXfrm>
    </dsp:sp>
    <dsp:sp modelId="{12FE3BA9-0BAA-4CEE-8DB1-65E4041CA3C0}">
      <dsp:nvSpPr>
        <dsp:cNvPr id="0" name=""/>
        <dsp:cNvSpPr/>
      </dsp:nvSpPr>
      <dsp:spPr>
        <a:xfrm>
          <a:off x="1937648" y="3804422"/>
          <a:ext cx="1234856" cy="6174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Servicios relacionados a Protocolos Clínicos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937648" y="3804422"/>
        <a:ext cx="1234856" cy="617428"/>
      </dsp:txXfrm>
    </dsp:sp>
    <dsp:sp modelId="{625CA5E7-98E7-415F-A75D-63489195DD8F}">
      <dsp:nvSpPr>
        <dsp:cNvPr id="0" name=""/>
        <dsp:cNvSpPr/>
      </dsp:nvSpPr>
      <dsp:spPr>
        <a:xfrm>
          <a:off x="1937648" y="4681170"/>
          <a:ext cx="1234856" cy="6174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Servicios relacionados a Productos Cosméticos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937648" y="4681170"/>
        <a:ext cx="1234856" cy="617428"/>
      </dsp:txXfrm>
    </dsp:sp>
    <dsp:sp modelId="{800664F1-1EC5-475C-9710-F5F94E2B1602}">
      <dsp:nvSpPr>
        <dsp:cNvPr id="0" name=""/>
        <dsp:cNvSpPr/>
      </dsp:nvSpPr>
      <dsp:spPr>
        <a:xfrm>
          <a:off x="1937648" y="5557918"/>
          <a:ext cx="1234856" cy="6174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Asuntos Regulatorios para insumos de la salud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937648" y="5557918"/>
        <a:ext cx="1234856" cy="617428"/>
      </dsp:txXfrm>
    </dsp:sp>
    <dsp:sp modelId="{AFC98BF0-2FE6-41A5-A0A9-44C58BA09786}">
      <dsp:nvSpPr>
        <dsp:cNvPr id="0" name=""/>
        <dsp:cNvSpPr/>
      </dsp:nvSpPr>
      <dsp:spPr>
        <a:xfrm>
          <a:off x="3554334" y="880023"/>
          <a:ext cx="1234856" cy="617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Responsable Sanitario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554334" y="880023"/>
        <a:ext cx="1234856" cy="617428"/>
      </dsp:txXfrm>
    </dsp:sp>
    <dsp:sp modelId="{D8F45BBA-8C3F-4B7A-A1BE-BA2BD57E1943}">
      <dsp:nvSpPr>
        <dsp:cNvPr id="0" name=""/>
        <dsp:cNvSpPr/>
      </dsp:nvSpPr>
      <dsp:spPr>
        <a:xfrm>
          <a:off x="3863048" y="1756771"/>
          <a:ext cx="1234856" cy="6174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Supervisión de establecimientos. Capacitaciones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863048" y="1756771"/>
        <a:ext cx="1234856" cy="617428"/>
      </dsp:txXfrm>
    </dsp:sp>
    <dsp:sp modelId="{DD8516BC-1B10-49DD-B809-550062C99153}">
      <dsp:nvSpPr>
        <dsp:cNvPr id="0" name=""/>
        <dsp:cNvSpPr/>
      </dsp:nvSpPr>
      <dsp:spPr>
        <a:xfrm>
          <a:off x="5048510" y="880023"/>
          <a:ext cx="1234856" cy="617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smtClean="0">
              <a:latin typeface="Segoe UI" panose="020B0502040204020203" pitchFamily="34" charset="0"/>
              <a:cs typeface="Segoe UI" panose="020B0502040204020203" pitchFamily="34" charset="0"/>
            </a:rPr>
            <a:t>Dirección </a:t>
          </a: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de Proyectos Publicitarios</a:t>
          </a:r>
          <a:endParaRPr lang="es-ES" sz="900" kern="1200"/>
        </a:p>
      </dsp:txBody>
      <dsp:txXfrm>
        <a:off x="5048510" y="880023"/>
        <a:ext cx="1234856" cy="617428"/>
      </dsp:txXfrm>
    </dsp:sp>
    <dsp:sp modelId="{D112A220-32E6-425C-B74A-F0E1C5F80A3E}">
      <dsp:nvSpPr>
        <dsp:cNvPr id="0" name=""/>
        <dsp:cNvSpPr/>
      </dsp:nvSpPr>
      <dsp:spPr>
        <a:xfrm>
          <a:off x="5357224" y="1756771"/>
          <a:ext cx="1234856" cy="6174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Estrategias Publicitarias para clientes, Imagen y pagina WEB. Capacitaciones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357224" y="1756771"/>
        <a:ext cx="1234856" cy="617428"/>
      </dsp:txXfrm>
    </dsp:sp>
    <dsp:sp modelId="{6122295E-FA95-4500-860A-110FDCE1636F}">
      <dsp:nvSpPr>
        <dsp:cNvPr id="0" name=""/>
        <dsp:cNvSpPr/>
      </dsp:nvSpPr>
      <dsp:spPr>
        <a:xfrm>
          <a:off x="6542686" y="880023"/>
          <a:ext cx="1234856" cy="617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Gerente de Contabilidad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542686" y="880023"/>
        <a:ext cx="1234856" cy="617428"/>
      </dsp:txXfrm>
    </dsp:sp>
    <dsp:sp modelId="{6BBDE248-ED25-4832-948B-988F32EC2E88}">
      <dsp:nvSpPr>
        <dsp:cNvPr id="0" name=""/>
        <dsp:cNvSpPr/>
      </dsp:nvSpPr>
      <dsp:spPr>
        <a:xfrm>
          <a:off x="6851400" y="1756771"/>
          <a:ext cx="1234856" cy="6174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Facturas, impuestos, apoyo con pagos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851400" y="1756771"/>
        <a:ext cx="1234856" cy="6174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755B6-BAE9-4C82-9CBD-401374CAE1CD}">
      <dsp:nvSpPr>
        <dsp:cNvPr id="0" name=""/>
        <dsp:cNvSpPr/>
      </dsp:nvSpPr>
      <dsp:spPr>
        <a:xfrm>
          <a:off x="991" y="405917"/>
          <a:ext cx="1207997" cy="48319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Desarrollo</a:t>
          </a:r>
          <a:endParaRPr lang="en-US" sz="9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42590" y="405917"/>
        <a:ext cx="724799" cy="483198"/>
      </dsp:txXfrm>
    </dsp:sp>
    <dsp:sp modelId="{C1E4C0BD-E445-4263-A762-BC7A92094324}">
      <dsp:nvSpPr>
        <dsp:cNvPr id="0" name=""/>
        <dsp:cNvSpPr/>
      </dsp:nvSpPr>
      <dsp:spPr>
        <a:xfrm>
          <a:off x="1088189" y="405917"/>
          <a:ext cx="1207997" cy="48319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Autorización</a:t>
          </a:r>
          <a:endParaRPr lang="en-US" sz="9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329788" y="405917"/>
        <a:ext cx="724799" cy="483198"/>
      </dsp:txXfrm>
    </dsp:sp>
    <dsp:sp modelId="{E25FCD0F-04CD-4753-BA4C-6FA9052DD726}">
      <dsp:nvSpPr>
        <dsp:cNvPr id="0" name=""/>
        <dsp:cNvSpPr/>
      </dsp:nvSpPr>
      <dsp:spPr>
        <a:xfrm>
          <a:off x="2175386" y="405917"/>
          <a:ext cx="1207997" cy="48319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Post-</a:t>
          </a:r>
          <a:r>
            <a:rPr lang="en-US" sz="900" kern="12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Venta</a:t>
          </a:r>
          <a:endParaRPr lang="en-US" sz="9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416985" y="405917"/>
        <a:ext cx="724799" cy="4831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11A1E-CB31-48B6-9E6B-742C0DD91821}">
      <dsp:nvSpPr>
        <dsp:cNvPr id="0" name=""/>
        <dsp:cNvSpPr/>
      </dsp:nvSpPr>
      <dsp:spPr>
        <a:xfrm>
          <a:off x="2275" y="104298"/>
          <a:ext cx="1805419" cy="10832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Alimentos y Bebidas</a:t>
          </a:r>
          <a:endParaRPr lang="es-E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275" y="104298"/>
        <a:ext cx="1805419" cy="1083251"/>
      </dsp:txXfrm>
    </dsp:sp>
    <dsp:sp modelId="{14764FDB-8D0C-4F04-A2F5-7083ED397FF0}">
      <dsp:nvSpPr>
        <dsp:cNvPr id="0" name=""/>
        <dsp:cNvSpPr/>
      </dsp:nvSpPr>
      <dsp:spPr>
        <a:xfrm>
          <a:off x="1988237" y="104298"/>
          <a:ext cx="1805419" cy="1083251"/>
        </a:xfrm>
        <a:prstGeom prst="rect">
          <a:avLst/>
        </a:prstGeom>
        <a:gradFill rotWithShape="0">
          <a:gsLst>
            <a:gs pos="0">
              <a:schemeClr val="accent2">
                <a:hueOff val="-83812"/>
                <a:satOff val="-966"/>
                <a:lumOff val="216"/>
                <a:alphaOff val="0"/>
                <a:tint val="70000"/>
                <a:satMod val="130000"/>
              </a:schemeClr>
            </a:gs>
            <a:gs pos="43000">
              <a:schemeClr val="accent2">
                <a:hueOff val="-83812"/>
                <a:satOff val="-966"/>
                <a:lumOff val="216"/>
                <a:alphaOff val="0"/>
                <a:tint val="44000"/>
                <a:satMod val="165000"/>
              </a:schemeClr>
            </a:gs>
            <a:gs pos="93000">
              <a:schemeClr val="accent2">
                <a:hueOff val="-83812"/>
                <a:satOff val="-966"/>
                <a:lumOff val="216"/>
                <a:alphaOff val="0"/>
                <a:tint val="15000"/>
                <a:satMod val="165000"/>
              </a:schemeClr>
            </a:gs>
            <a:gs pos="100000">
              <a:schemeClr val="accent2">
                <a:hueOff val="-83812"/>
                <a:satOff val="-966"/>
                <a:lumOff val="216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83812"/>
              <a:satOff val="-966"/>
              <a:lumOff val="216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Consultorios y Clínicas</a:t>
          </a:r>
          <a:endParaRPr lang="es-E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988237" y="104298"/>
        <a:ext cx="1805419" cy="1083251"/>
      </dsp:txXfrm>
    </dsp:sp>
    <dsp:sp modelId="{57A5BBD2-C34E-473F-8493-9EB9952109C6}">
      <dsp:nvSpPr>
        <dsp:cNvPr id="0" name=""/>
        <dsp:cNvSpPr/>
      </dsp:nvSpPr>
      <dsp:spPr>
        <a:xfrm>
          <a:off x="3974198" y="104298"/>
          <a:ext cx="1805419" cy="1083251"/>
        </a:xfrm>
        <a:prstGeom prst="rect">
          <a:avLst/>
        </a:prstGeom>
        <a:gradFill rotWithShape="0">
          <a:gsLst>
            <a:gs pos="0">
              <a:schemeClr val="accent2">
                <a:hueOff val="-167625"/>
                <a:satOff val="-1932"/>
                <a:lumOff val="432"/>
                <a:alphaOff val="0"/>
                <a:tint val="70000"/>
                <a:satMod val="130000"/>
              </a:schemeClr>
            </a:gs>
            <a:gs pos="43000">
              <a:schemeClr val="accent2">
                <a:hueOff val="-167625"/>
                <a:satOff val="-1932"/>
                <a:lumOff val="432"/>
                <a:alphaOff val="0"/>
                <a:tint val="44000"/>
                <a:satMod val="165000"/>
              </a:schemeClr>
            </a:gs>
            <a:gs pos="93000">
              <a:schemeClr val="accent2">
                <a:hueOff val="-167625"/>
                <a:satOff val="-1932"/>
                <a:lumOff val="432"/>
                <a:alphaOff val="0"/>
                <a:tint val="15000"/>
                <a:satMod val="165000"/>
              </a:schemeClr>
            </a:gs>
            <a:gs pos="100000">
              <a:schemeClr val="accent2">
                <a:hueOff val="-167625"/>
                <a:satOff val="-1932"/>
                <a:lumOff val="432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167625"/>
              <a:satOff val="-1932"/>
              <a:lumOff val="432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Cosméticos</a:t>
          </a:r>
          <a:endParaRPr lang="es-E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974198" y="104298"/>
        <a:ext cx="1805419" cy="1083251"/>
      </dsp:txXfrm>
    </dsp:sp>
    <dsp:sp modelId="{2D408308-58F0-402D-AAC6-BAE3717219E5}">
      <dsp:nvSpPr>
        <dsp:cNvPr id="0" name=""/>
        <dsp:cNvSpPr/>
      </dsp:nvSpPr>
      <dsp:spPr>
        <a:xfrm>
          <a:off x="5960160" y="104298"/>
          <a:ext cx="1805419" cy="1083251"/>
        </a:xfrm>
        <a:prstGeom prst="rect">
          <a:avLst/>
        </a:prstGeom>
        <a:gradFill rotWithShape="0">
          <a:gsLst>
            <a:gs pos="0">
              <a:schemeClr val="accent2">
                <a:hueOff val="-251437"/>
                <a:satOff val="-2897"/>
                <a:lumOff val="648"/>
                <a:alphaOff val="0"/>
                <a:tint val="70000"/>
                <a:satMod val="130000"/>
              </a:schemeClr>
            </a:gs>
            <a:gs pos="43000">
              <a:schemeClr val="accent2">
                <a:hueOff val="-251437"/>
                <a:satOff val="-2897"/>
                <a:lumOff val="648"/>
                <a:alphaOff val="0"/>
                <a:tint val="44000"/>
                <a:satMod val="165000"/>
              </a:schemeClr>
            </a:gs>
            <a:gs pos="93000">
              <a:schemeClr val="accent2">
                <a:hueOff val="-251437"/>
                <a:satOff val="-2897"/>
                <a:lumOff val="648"/>
                <a:alphaOff val="0"/>
                <a:tint val="15000"/>
                <a:satMod val="165000"/>
              </a:schemeClr>
            </a:gs>
            <a:gs pos="100000">
              <a:schemeClr val="accent2">
                <a:hueOff val="-251437"/>
                <a:satOff val="-2897"/>
                <a:lumOff val="648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251437"/>
              <a:satOff val="-2897"/>
              <a:lumOff val="648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Dispositivos Médicos</a:t>
          </a:r>
          <a:endParaRPr lang="es-E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960160" y="104298"/>
        <a:ext cx="1805419" cy="1083251"/>
      </dsp:txXfrm>
    </dsp:sp>
    <dsp:sp modelId="{322B9C0C-ED44-4C3E-B18A-7C26B224CEB0}">
      <dsp:nvSpPr>
        <dsp:cNvPr id="0" name=""/>
        <dsp:cNvSpPr/>
      </dsp:nvSpPr>
      <dsp:spPr>
        <a:xfrm>
          <a:off x="2275" y="1368092"/>
          <a:ext cx="1805419" cy="1083251"/>
        </a:xfrm>
        <a:prstGeom prst="rect">
          <a:avLst/>
        </a:prstGeom>
        <a:gradFill rotWithShape="0">
          <a:gsLst>
            <a:gs pos="0">
              <a:schemeClr val="accent2">
                <a:hueOff val="-335249"/>
                <a:satOff val="-3863"/>
                <a:lumOff val="864"/>
                <a:alphaOff val="0"/>
                <a:tint val="70000"/>
                <a:satMod val="130000"/>
              </a:schemeClr>
            </a:gs>
            <a:gs pos="43000">
              <a:schemeClr val="accent2">
                <a:hueOff val="-335249"/>
                <a:satOff val="-3863"/>
                <a:lumOff val="864"/>
                <a:alphaOff val="0"/>
                <a:tint val="44000"/>
                <a:satMod val="165000"/>
              </a:schemeClr>
            </a:gs>
            <a:gs pos="93000">
              <a:schemeClr val="accent2">
                <a:hueOff val="-335249"/>
                <a:satOff val="-3863"/>
                <a:lumOff val="864"/>
                <a:alphaOff val="0"/>
                <a:tint val="15000"/>
                <a:satMod val="165000"/>
              </a:schemeClr>
            </a:gs>
            <a:gs pos="100000">
              <a:schemeClr val="accent2">
                <a:hueOff val="-335249"/>
                <a:satOff val="-3863"/>
                <a:lumOff val="864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335249"/>
              <a:satOff val="-3863"/>
              <a:lumOff val="864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Farmacias</a:t>
          </a:r>
          <a:endParaRPr lang="es-E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275" y="1368092"/>
        <a:ext cx="1805419" cy="1083251"/>
      </dsp:txXfrm>
    </dsp:sp>
    <dsp:sp modelId="{2D2E3F1C-8367-42FF-B70D-CC78230955F3}">
      <dsp:nvSpPr>
        <dsp:cNvPr id="0" name=""/>
        <dsp:cNvSpPr/>
      </dsp:nvSpPr>
      <dsp:spPr>
        <a:xfrm>
          <a:off x="1988237" y="1368092"/>
          <a:ext cx="1805419" cy="1083251"/>
        </a:xfrm>
        <a:prstGeom prst="rect">
          <a:avLst/>
        </a:prstGeom>
        <a:gradFill rotWithShape="0">
          <a:gsLst>
            <a:gs pos="0">
              <a:schemeClr val="accent2">
                <a:hueOff val="-419062"/>
                <a:satOff val="-4829"/>
                <a:lumOff val="1079"/>
                <a:alphaOff val="0"/>
                <a:tint val="70000"/>
                <a:satMod val="130000"/>
              </a:schemeClr>
            </a:gs>
            <a:gs pos="43000">
              <a:schemeClr val="accent2">
                <a:hueOff val="-419062"/>
                <a:satOff val="-4829"/>
                <a:lumOff val="1079"/>
                <a:alphaOff val="0"/>
                <a:tint val="44000"/>
                <a:satMod val="165000"/>
              </a:schemeClr>
            </a:gs>
            <a:gs pos="93000">
              <a:schemeClr val="accent2">
                <a:hueOff val="-419062"/>
                <a:satOff val="-4829"/>
                <a:lumOff val="1079"/>
                <a:alphaOff val="0"/>
                <a:tint val="15000"/>
                <a:satMod val="165000"/>
              </a:schemeClr>
            </a:gs>
            <a:gs pos="100000">
              <a:schemeClr val="accent2">
                <a:hueOff val="-419062"/>
                <a:satOff val="-4829"/>
                <a:lumOff val="1079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419062"/>
              <a:satOff val="-4829"/>
              <a:lumOff val="107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Fumigadores y Control de Plagas</a:t>
          </a:r>
          <a:endParaRPr lang="es-E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988237" y="1368092"/>
        <a:ext cx="1805419" cy="1083251"/>
      </dsp:txXfrm>
    </dsp:sp>
    <dsp:sp modelId="{C60D15E5-EED4-4659-8BA0-B8F4E84C988F}">
      <dsp:nvSpPr>
        <dsp:cNvPr id="0" name=""/>
        <dsp:cNvSpPr/>
      </dsp:nvSpPr>
      <dsp:spPr>
        <a:xfrm>
          <a:off x="3974198" y="1368092"/>
          <a:ext cx="1805419" cy="1083251"/>
        </a:xfrm>
        <a:prstGeom prst="rect">
          <a:avLst/>
        </a:prstGeom>
        <a:gradFill rotWithShape="0">
          <a:gsLst>
            <a:gs pos="0">
              <a:schemeClr val="accent2">
                <a:hueOff val="-502874"/>
                <a:satOff val="-5795"/>
                <a:lumOff val="1295"/>
                <a:alphaOff val="0"/>
                <a:tint val="70000"/>
                <a:satMod val="130000"/>
              </a:schemeClr>
            </a:gs>
            <a:gs pos="43000">
              <a:schemeClr val="accent2">
                <a:hueOff val="-502874"/>
                <a:satOff val="-5795"/>
                <a:lumOff val="1295"/>
                <a:alphaOff val="0"/>
                <a:tint val="44000"/>
                <a:satMod val="165000"/>
              </a:schemeClr>
            </a:gs>
            <a:gs pos="93000">
              <a:schemeClr val="accent2">
                <a:hueOff val="-502874"/>
                <a:satOff val="-5795"/>
                <a:lumOff val="1295"/>
                <a:alphaOff val="0"/>
                <a:tint val="15000"/>
                <a:satMod val="165000"/>
              </a:schemeClr>
            </a:gs>
            <a:gs pos="100000">
              <a:schemeClr val="accent2">
                <a:hueOff val="-502874"/>
                <a:satOff val="-5795"/>
                <a:lumOff val="1295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502874"/>
              <a:satOff val="-5795"/>
              <a:lumOff val="1295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Medicamentos</a:t>
          </a:r>
          <a:endParaRPr lang="es-E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974198" y="1368092"/>
        <a:ext cx="1805419" cy="1083251"/>
      </dsp:txXfrm>
    </dsp:sp>
    <dsp:sp modelId="{02C4B0DD-5305-4F40-BFEC-D6A51F63D18F}">
      <dsp:nvSpPr>
        <dsp:cNvPr id="0" name=""/>
        <dsp:cNvSpPr/>
      </dsp:nvSpPr>
      <dsp:spPr>
        <a:xfrm>
          <a:off x="5960160" y="1368092"/>
          <a:ext cx="1805419" cy="1083251"/>
        </a:xfrm>
        <a:prstGeom prst="rect">
          <a:avLst/>
        </a:prstGeom>
        <a:gradFill rotWithShape="0">
          <a:gsLst>
            <a:gs pos="0">
              <a:schemeClr val="accent2">
                <a:hueOff val="-586686"/>
                <a:satOff val="-6761"/>
                <a:lumOff val="1511"/>
                <a:alphaOff val="0"/>
                <a:tint val="70000"/>
                <a:satMod val="130000"/>
              </a:schemeClr>
            </a:gs>
            <a:gs pos="43000">
              <a:schemeClr val="accent2">
                <a:hueOff val="-586686"/>
                <a:satOff val="-6761"/>
                <a:lumOff val="1511"/>
                <a:alphaOff val="0"/>
                <a:tint val="44000"/>
                <a:satMod val="165000"/>
              </a:schemeClr>
            </a:gs>
            <a:gs pos="93000">
              <a:schemeClr val="accent2">
                <a:hueOff val="-586686"/>
                <a:satOff val="-6761"/>
                <a:lumOff val="1511"/>
                <a:alphaOff val="0"/>
                <a:tint val="15000"/>
                <a:satMod val="165000"/>
              </a:schemeClr>
            </a:gs>
            <a:gs pos="100000">
              <a:schemeClr val="accent2">
                <a:hueOff val="-586686"/>
                <a:satOff val="-6761"/>
                <a:lumOff val="1511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586686"/>
              <a:satOff val="-6761"/>
              <a:lumOff val="1511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>
              <a:latin typeface="Segoe UI" panose="020B0502040204020203" pitchFamily="34" charset="0"/>
              <a:cs typeface="Segoe UI" panose="020B0502040204020203" pitchFamily="34" charset="0"/>
            </a:rPr>
            <a:t>Tatuadores</a:t>
          </a:r>
          <a:r>
            <a:rPr lang="es-E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, Perforadores, </a:t>
          </a:r>
          <a:r>
            <a:rPr lang="es-ES" sz="1400" kern="1200" dirty="0" err="1" smtClean="0">
              <a:latin typeface="Segoe UI" panose="020B0502040204020203" pitchFamily="34" charset="0"/>
              <a:cs typeface="Segoe UI" panose="020B0502040204020203" pitchFamily="34" charset="0"/>
            </a:rPr>
            <a:t>Micropigmentadores</a:t>
          </a:r>
          <a:endParaRPr lang="es-E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960160" y="1368092"/>
        <a:ext cx="1805419" cy="1083251"/>
      </dsp:txXfrm>
    </dsp:sp>
    <dsp:sp modelId="{A0C2AA1D-E2EF-484F-BB7A-09FE83205BB9}">
      <dsp:nvSpPr>
        <dsp:cNvPr id="0" name=""/>
        <dsp:cNvSpPr/>
      </dsp:nvSpPr>
      <dsp:spPr>
        <a:xfrm>
          <a:off x="995256" y="2631885"/>
          <a:ext cx="1805419" cy="1083251"/>
        </a:xfrm>
        <a:prstGeom prst="rect">
          <a:avLst/>
        </a:prstGeom>
        <a:gradFill rotWithShape="0">
          <a:gsLst>
            <a:gs pos="0">
              <a:schemeClr val="accent2">
                <a:hueOff val="-670499"/>
                <a:satOff val="-7726"/>
                <a:lumOff val="1727"/>
                <a:alphaOff val="0"/>
                <a:tint val="70000"/>
                <a:satMod val="130000"/>
              </a:schemeClr>
            </a:gs>
            <a:gs pos="43000">
              <a:schemeClr val="accent2">
                <a:hueOff val="-670499"/>
                <a:satOff val="-7726"/>
                <a:lumOff val="1727"/>
                <a:alphaOff val="0"/>
                <a:tint val="44000"/>
                <a:satMod val="165000"/>
              </a:schemeClr>
            </a:gs>
            <a:gs pos="93000">
              <a:schemeClr val="accent2">
                <a:hueOff val="-670499"/>
                <a:satOff val="-7726"/>
                <a:lumOff val="1727"/>
                <a:alphaOff val="0"/>
                <a:tint val="15000"/>
                <a:satMod val="165000"/>
              </a:schemeClr>
            </a:gs>
            <a:gs pos="100000">
              <a:schemeClr val="accent2">
                <a:hueOff val="-670499"/>
                <a:satOff val="-7726"/>
                <a:lumOff val="1727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670499"/>
              <a:satOff val="-7726"/>
              <a:lumOff val="1727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Remedios Herbolarios</a:t>
          </a:r>
          <a:endParaRPr lang="es-E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995256" y="2631885"/>
        <a:ext cx="1805419" cy="1083251"/>
      </dsp:txXfrm>
    </dsp:sp>
    <dsp:sp modelId="{70CEAEB5-4787-4507-A309-96415E58F004}">
      <dsp:nvSpPr>
        <dsp:cNvPr id="0" name=""/>
        <dsp:cNvSpPr/>
      </dsp:nvSpPr>
      <dsp:spPr>
        <a:xfrm>
          <a:off x="2981218" y="2631885"/>
          <a:ext cx="1805419" cy="1083251"/>
        </a:xfrm>
        <a:prstGeom prst="rect">
          <a:avLst/>
        </a:prstGeom>
        <a:gradFill rotWithShape="0">
          <a:gsLst>
            <a:gs pos="0">
              <a:schemeClr val="accent2">
                <a:hueOff val="-754311"/>
                <a:satOff val="-8692"/>
                <a:lumOff val="1943"/>
                <a:alphaOff val="0"/>
                <a:tint val="70000"/>
                <a:satMod val="130000"/>
              </a:schemeClr>
            </a:gs>
            <a:gs pos="43000">
              <a:schemeClr val="accent2">
                <a:hueOff val="-754311"/>
                <a:satOff val="-8692"/>
                <a:lumOff val="1943"/>
                <a:alphaOff val="0"/>
                <a:tint val="44000"/>
                <a:satMod val="165000"/>
              </a:schemeClr>
            </a:gs>
            <a:gs pos="93000">
              <a:schemeClr val="accent2">
                <a:hueOff val="-754311"/>
                <a:satOff val="-8692"/>
                <a:lumOff val="1943"/>
                <a:alphaOff val="0"/>
                <a:tint val="15000"/>
                <a:satMod val="165000"/>
              </a:schemeClr>
            </a:gs>
            <a:gs pos="100000">
              <a:schemeClr val="accent2">
                <a:hueOff val="-754311"/>
                <a:satOff val="-8692"/>
                <a:lumOff val="1943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754311"/>
              <a:satOff val="-8692"/>
              <a:lumOff val="1943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Suplementos alimenticios</a:t>
          </a:r>
          <a:endParaRPr lang="es-E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981218" y="2631885"/>
        <a:ext cx="1805419" cy="1083251"/>
      </dsp:txXfrm>
    </dsp:sp>
    <dsp:sp modelId="{7E27BD48-D68C-4B8C-98AE-7BE1FB41FB0D}">
      <dsp:nvSpPr>
        <dsp:cNvPr id="0" name=""/>
        <dsp:cNvSpPr/>
      </dsp:nvSpPr>
      <dsp:spPr>
        <a:xfrm>
          <a:off x="4967179" y="2631885"/>
          <a:ext cx="1805419" cy="1083251"/>
        </a:xfrm>
        <a:prstGeom prst="rect">
          <a:avLst/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tint val="70000"/>
                <a:satMod val="130000"/>
              </a:schemeClr>
            </a:gs>
            <a:gs pos="43000">
              <a:schemeClr val="accent2">
                <a:hueOff val="-838123"/>
                <a:satOff val="-9658"/>
                <a:lumOff val="2159"/>
                <a:alphaOff val="0"/>
                <a:tint val="44000"/>
                <a:satMod val="165000"/>
              </a:schemeClr>
            </a:gs>
            <a:gs pos="93000">
              <a:schemeClr val="accent2">
                <a:hueOff val="-838123"/>
                <a:satOff val="-9658"/>
                <a:lumOff val="2159"/>
                <a:alphaOff val="0"/>
                <a:tint val="15000"/>
                <a:satMod val="165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838123"/>
              <a:satOff val="-9658"/>
              <a:lumOff val="215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Protocolos Clínicos</a:t>
          </a:r>
          <a:endParaRPr lang="es-E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967179" y="2631885"/>
        <a:ext cx="1805419" cy="10832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FD69A-6915-4261-BA57-4BE3CFE67C69}">
      <dsp:nvSpPr>
        <dsp:cNvPr id="0" name=""/>
        <dsp:cNvSpPr/>
      </dsp:nvSpPr>
      <dsp:spPr>
        <a:xfrm>
          <a:off x="4265" y="312918"/>
          <a:ext cx="940899" cy="940899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399270-EA72-45CD-9F04-B5B44BE91F23}">
      <dsp:nvSpPr>
        <dsp:cNvPr id="0" name=""/>
        <dsp:cNvSpPr/>
      </dsp:nvSpPr>
      <dsp:spPr>
        <a:xfrm>
          <a:off x="98355" y="407008"/>
          <a:ext cx="752719" cy="752719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D22F7B-2067-4DEA-91A1-32D28C9B64A4}">
      <dsp:nvSpPr>
        <dsp:cNvPr id="0" name=""/>
        <dsp:cNvSpPr/>
      </dsp:nvSpPr>
      <dsp:spPr>
        <a:xfrm rot="16200000">
          <a:off x="-1077769" y="2429943"/>
          <a:ext cx="2728609" cy="564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MISIÓN</a:t>
          </a:r>
          <a:endParaRPr lang="es-MX" sz="2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-1077769" y="2429943"/>
        <a:ext cx="2728609" cy="564539"/>
      </dsp:txXfrm>
    </dsp:sp>
    <dsp:sp modelId="{89F6F4D4-47C9-47A5-BA60-4EF6D9B50615}">
      <dsp:nvSpPr>
        <dsp:cNvPr id="0" name=""/>
        <dsp:cNvSpPr/>
      </dsp:nvSpPr>
      <dsp:spPr>
        <a:xfrm>
          <a:off x="662895" y="312918"/>
          <a:ext cx="1881799" cy="3763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i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Tenemos el compromiso de apoyar a nuestros clientes en la introducción de sus productos al mercado mexicano mediante un diagnóstico regulatorio específico y soluciones  apegadas a las normas de salud vigentes.</a:t>
          </a:r>
          <a:endParaRPr lang="es-MX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62895" y="312918"/>
        <a:ext cx="1881799" cy="3763599"/>
      </dsp:txXfrm>
    </dsp:sp>
    <dsp:sp modelId="{0DE1342D-5398-429F-9FB0-741DE7882E07}">
      <dsp:nvSpPr>
        <dsp:cNvPr id="0" name=""/>
        <dsp:cNvSpPr/>
      </dsp:nvSpPr>
      <dsp:spPr>
        <a:xfrm>
          <a:off x="2844585" y="312918"/>
          <a:ext cx="940899" cy="940899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DB72C3-F468-41DE-8F9F-FF364AAC449C}">
      <dsp:nvSpPr>
        <dsp:cNvPr id="0" name=""/>
        <dsp:cNvSpPr/>
      </dsp:nvSpPr>
      <dsp:spPr>
        <a:xfrm>
          <a:off x="2938675" y="407008"/>
          <a:ext cx="752719" cy="752719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73A27A-C3C7-4930-B6C7-A58DC60455AC}">
      <dsp:nvSpPr>
        <dsp:cNvPr id="0" name=""/>
        <dsp:cNvSpPr/>
      </dsp:nvSpPr>
      <dsp:spPr>
        <a:xfrm rot="16200000">
          <a:off x="1762550" y="2429943"/>
          <a:ext cx="2728609" cy="564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VISIÓN</a:t>
          </a:r>
          <a:endParaRPr lang="es-MX" sz="2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762550" y="2429943"/>
        <a:ext cx="2728609" cy="564539"/>
      </dsp:txXfrm>
    </dsp:sp>
    <dsp:sp modelId="{85372D76-B7C0-4DFA-B3ED-453EAC73E4F3}">
      <dsp:nvSpPr>
        <dsp:cNvPr id="0" name=""/>
        <dsp:cNvSpPr/>
      </dsp:nvSpPr>
      <dsp:spPr>
        <a:xfrm>
          <a:off x="3503215" y="312918"/>
          <a:ext cx="1881799" cy="3763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i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Convertirnos en el punto de apoyo digital clave de las empresas, contribuyendo a la mejora de los servicios de salud y fomentando la inversión en productos para la salud.</a:t>
          </a:r>
          <a:endParaRPr lang="es-MX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503215" y="312918"/>
        <a:ext cx="1881799" cy="3763599"/>
      </dsp:txXfrm>
    </dsp:sp>
    <dsp:sp modelId="{299B2EEA-016F-4333-8142-70BA5082D71E}">
      <dsp:nvSpPr>
        <dsp:cNvPr id="0" name=""/>
        <dsp:cNvSpPr/>
      </dsp:nvSpPr>
      <dsp:spPr>
        <a:xfrm>
          <a:off x="5684904" y="312918"/>
          <a:ext cx="940899" cy="940899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0A7014C-9604-46B1-8664-7CEC9A237176}">
      <dsp:nvSpPr>
        <dsp:cNvPr id="0" name=""/>
        <dsp:cNvSpPr/>
      </dsp:nvSpPr>
      <dsp:spPr>
        <a:xfrm>
          <a:off x="5778994" y="407008"/>
          <a:ext cx="752719" cy="75271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C05B06-FF92-4FD4-9660-EC7822B8F73B}">
      <dsp:nvSpPr>
        <dsp:cNvPr id="0" name=""/>
        <dsp:cNvSpPr/>
      </dsp:nvSpPr>
      <dsp:spPr>
        <a:xfrm rot="16200000">
          <a:off x="4602870" y="2429943"/>
          <a:ext cx="2728609" cy="564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PRINCIPIOS</a:t>
          </a:r>
          <a:endParaRPr lang="es-MX" sz="2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602870" y="2429943"/>
        <a:ext cx="2728609" cy="564539"/>
      </dsp:txXfrm>
    </dsp:sp>
    <dsp:sp modelId="{17E361B4-0EFF-409C-A636-9F717FC66A83}">
      <dsp:nvSpPr>
        <dsp:cNvPr id="0" name=""/>
        <dsp:cNvSpPr/>
      </dsp:nvSpPr>
      <dsp:spPr>
        <a:xfrm>
          <a:off x="6343534" y="312918"/>
          <a:ext cx="1881799" cy="3763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Honestidad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Confidencialidad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Calidad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Compromiso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Empatía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Actualización Continua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Puntualidad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Estrategia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Visión Integral</a:t>
          </a:r>
          <a:endParaRPr lang="es-MX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343534" y="312918"/>
        <a:ext cx="1881799" cy="37635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E6E2F-9C54-46D4-AB6E-539075CD3CFD}">
      <dsp:nvSpPr>
        <dsp:cNvPr id="0" name=""/>
        <dsp:cNvSpPr/>
      </dsp:nvSpPr>
      <dsp:spPr>
        <a:xfrm>
          <a:off x="3273162" y="1076531"/>
          <a:ext cx="1466233" cy="146623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alpha val="5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3D7C9E-7612-44CF-BF21-ACE4EA67E635}">
      <dsp:nvSpPr>
        <dsp:cNvPr id="0" name=""/>
        <dsp:cNvSpPr/>
      </dsp:nvSpPr>
      <dsp:spPr>
        <a:xfrm>
          <a:off x="2453349" y="0"/>
          <a:ext cx="2924340" cy="98447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Registro y/o certificaciones de productos</a:t>
          </a:r>
          <a:endParaRPr lang="es-ES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453349" y="0"/>
        <a:ext cx="2924340" cy="984470"/>
      </dsp:txXfrm>
    </dsp:sp>
    <dsp:sp modelId="{DF767DCF-E792-4776-99A0-E2D9F307B88B}">
      <dsp:nvSpPr>
        <dsp:cNvPr id="0" name=""/>
        <dsp:cNvSpPr/>
      </dsp:nvSpPr>
      <dsp:spPr>
        <a:xfrm>
          <a:off x="3830917" y="1481630"/>
          <a:ext cx="1466233" cy="146623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209531"/>
                <a:satOff val="-2415"/>
                <a:lumOff val="540"/>
                <a:alphaOff val="0"/>
                <a:tint val="70000"/>
                <a:satMod val="130000"/>
              </a:schemeClr>
            </a:gs>
            <a:gs pos="43000">
              <a:schemeClr val="accent2">
                <a:alpha val="50000"/>
                <a:hueOff val="-209531"/>
                <a:satOff val="-2415"/>
                <a:lumOff val="540"/>
                <a:alphaOff val="0"/>
                <a:tint val="44000"/>
                <a:satMod val="165000"/>
              </a:schemeClr>
            </a:gs>
            <a:gs pos="93000">
              <a:schemeClr val="accent2">
                <a:alpha val="50000"/>
                <a:hueOff val="-209531"/>
                <a:satOff val="-2415"/>
                <a:lumOff val="540"/>
                <a:alphaOff val="0"/>
                <a:tint val="15000"/>
                <a:satMod val="165000"/>
              </a:schemeClr>
            </a:gs>
            <a:gs pos="100000">
              <a:schemeClr val="accent2">
                <a:alpha val="50000"/>
                <a:hueOff val="-209531"/>
                <a:satOff val="-2415"/>
                <a:lumOff val="54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C654937-F22A-4C73-AF56-9037AEA39E27}">
      <dsp:nvSpPr>
        <dsp:cNvPr id="0" name=""/>
        <dsp:cNvSpPr/>
      </dsp:nvSpPr>
      <dsp:spPr>
        <a:xfrm>
          <a:off x="5581616" y="690943"/>
          <a:ext cx="1524882" cy="106825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Capacitación a su personal</a:t>
          </a:r>
          <a:endParaRPr lang="es-ES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581616" y="690943"/>
        <a:ext cx="1524882" cy="1068255"/>
      </dsp:txXfrm>
    </dsp:sp>
    <dsp:sp modelId="{989191CA-1565-462C-92FD-D3BF461063BC}">
      <dsp:nvSpPr>
        <dsp:cNvPr id="0" name=""/>
        <dsp:cNvSpPr/>
      </dsp:nvSpPr>
      <dsp:spPr>
        <a:xfrm>
          <a:off x="3618020" y="2137665"/>
          <a:ext cx="1466233" cy="146623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419062"/>
                <a:satOff val="-4829"/>
                <a:lumOff val="1079"/>
                <a:alphaOff val="0"/>
                <a:tint val="70000"/>
                <a:satMod val="130000"/>
              </a:schemeClr>
            </a:gs>
            <a:gs pos="43000">
              <a:schemeClr val="accent2">
                <a:alpha val="50000"/>
                <a:hueOff val="-419062"/>
                <a:satOff val="-4829"/>
                <a:lumOff val="1079"/>
                <a:alphaOff val="0"/>
                <a:tint val="44000"/>
                <a:satMod val="165000"/>
              </a:schemeClr>
            </a:gs>
            <a:gs pos="93000">
              <a:schemeClr val="accent2">
                <a:alpha val="50000"/>
                <a:hueOff val="-419062"/>
                <a:satOff val="-4829"/>
                <a:lumOff val="1079"/>
                <a:alphaOff val="0"/>
                <a:tint val="15000"/>
                <a:satMod val="165000"/>
              </a:schemeClr>
            </a:gs>
            <a:gs pos="100000">
              <a:schemeClr val="accent2">
                <a:alpha val="50000"/>
                <a:hueOff val="-419062"/>
                <a:satOff val="-4829"/>
                <a:lumOff val="1079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9CDBC15-D319-4030-82AE-4959838E3525}">
      <dsp:nvSpPr>
        <dsp:cNvPr id="0" name=""/>
        <dsp:cNvSpPr/>
      </dsp:nvSpPr>
      <dsp:spPr>
        <a:xfrm>
          <a:off x="5274015" y="2937413"/>
          <a:ext cx="2337934" cy="106825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Asesoría en Calidad y Desarrollo de producto</a:t>
          </a:r>
          <a:endParaRPr lang="es-ES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274015" y="2937413"/>
        <a:ext cx="2337934" cy="1068255"/>
      </dsp:txXfrm>
    </dsp:sp>
    <dsp:sp modelId="{3DAFAAFF-A6EC-4377-9CB1-1C731954A0D0}">
      <dsp:nvSpPr>
        <dsp:cNvPr id="0" name=""/>
        <dsp:cNvSpPr/>
      </dsp:nvSpPr>
      <dsp:spPr>
        <a:xfrm>
          <a:off x="2928304" y="2137665"/>
          <a:ext cx="1466233" cy="146623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628592"/>
                <a:satOff val="-7244"/>
                <a:lumOff val="1619"/>
                <a:alphaOff val="0"/>
                <a:tint val="70000"/>
                <a:satMod val="130000"/>
              </a:schemeClr>
            </a:gs>
            <a:gs pos="43000">
              <a:schemeClr val="accent2">
                <a:alpha val="50000"/>
                <a:hueOff val="-628592"/>
                <a:satOff val="-7244"/>
                <a:lumOff val="1619"/>
                <a:alphaOff val="0"/>
                <a:tint val="44000"/>
                <a:satMod val="165000"/>
              </a:schemeClr>
            </a:gs>
            <a:gs pos="93000">
              <a:schemeClr val="accent2">
                <a:alpha val="50000"/>
                <a:hueOff val="-628592"/>
                <a:satOff val="-7244"/>
                <a:lumOff val="1619"/>
                <a:alphaOff val="0"/>
                <a:tint val="15000"/>
                <a:satMod val="165000"/>
              </a:schemeClr>
            </a:gs>
            <a:gs pos="100000">
              <a:schemeClr val="accent2">
                <a:alpha val="50000"/>
                <a:hueOff val="-628592"/>
                <a:satOff val="-7244"/>
                <a:lumOff val="1619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7AD7142-A692-4325-918F-1B6E5EB5A938}">
      <dsp:nvSpPr>
        <dsp:cNvPr id="0" name=""/>
        <dsp:cNvSpPr/>
      </dsp:nvSpPr>
      <dsp:spPr>
        <a:xfrm>
          <a:off x="411154" y="2960605"/>
          <a:ext cx="1989788" cy="106825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Traducciones en diferentes idiomas</a:t>
          </a:r>
          <a:endParaRPr lang="es-ES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11154" y="2960605"/>
        <a:ext cx="1989788" cy="1068255"/>
      </dsp:txXfrm>
    </dsp:sp>
    <dsp:sp modelId="{13D4A6A3-424D-43EC-9EC7-00642F54F51F}">
      <dsp:nvSpPr>
        <dsp:cNvPr id="0" name=""/>
        <dsp:cNvSpPr/>
      </dsp:nvSpPr>
      <dsp:spPr>
        <a:xfrm>
          <a:off x="2715407" y="1481630"/>
          <a:ext cx="1466233" cy="146623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838123"/>
                <a:satOff val="-9658"/>
                <a:lumOff val="2159"/>
                <a:alphaOff val="0"/>
                <a:tint val="70000"/>
                <a:satMod val="130000"/>
              </a:schemeClr>
            </a:gs>
            <a:gs pos="43000">
              <a:schemeClr val="accent2">
                <a:alpha val="50000"/>
                <a:hueOff val="-838123"/>
                <a:satOff val="-9658"/>
                <a:lumOff val="2159"/>
                <a:alphaOff val="0"/>
                <a:tint val="44000"/>
                <a:satMod val="165000"/>
              </a:schemeClr>
            </a:gs>
            <a:gs pos="93000">
              <a:schemeClr val="accent2">
                <a:alpha val="50000"/>
                <a:hueOff val="-838123"/>
                <a:satOff val="-9658"/>
                <a:lumOff val="2159"/>
                <a:alphaOff val="0"/>
                <a:tint val="15000"/>
                <a:satMod val="165000"/>
              </a:schemeClr>
            </a:gs>
            <a:gs pos="100000">
              <a:schemeClr val="accent2">
                <a:alpha val="50000"/>
                <a:hueOff val="-838123"/>
                <a:satOff val="-9658"/>
                <a:lumOff val="2159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B717A37-45B9-4EB0-B368-8786518E2F47}">
      <dsp:nvSpPr>
        <dsp:cNvPr id="0" name=""/>
        <dsp:cNvSpPr/>
      </dsp:nvSpPr>
      <dsp:spPr>
        <a:xfrm>
          <a:off x="82456" y="1880211"/>
          <a:ext cx="2232611" cy="106825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Estrategias Publicitarias y Etiquetado</a:t>
          </a:r>
          <a:endParaRPr lang="es-ES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82456" y="1880211"/>
        <a:ext cx="2232611" cy="10682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A3F27-79FB-4326-B842-CC130484FF45}">
      <dsp:nvSpPr>
        <dsp:cNvPr id="0" name=""/>
        <dsp:cNvSpPr/>
      </dsp:nvSpPr>
      <dsp:spPr>
        <a:xfrm>
          <a:off x="-5210386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60430-69AE-415A-A58A-70AA1EFD1D8C}">
      <dsp:nvSpPr>
        <dsp:cNvPr id="0" name=""/>
        <dsp:cNvSpPr/>
      </dsp:nvSpPr>
      <dsp:spPr>
        <a:xfrm>
          <a:off x="520572" y="354302"/>
          <a:ext cx="3170400" cy="7089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274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Representación legal (hosting) y/o asesoría sin conflicto de intereses</a:t>
          </a:r>
          <a:endParaRPr lang="es-ES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20572" y="354302"/>
        <a:ext cx="3170400" cy="708973"/>
      </dsp:txXfrm>
    </dsp:sp>
    <dsp:sp modelId="{54EB4D37-9C65-4696-80A0-D9C5B34359C0}">
      <dsp:nvSpPr>
        <dsp:cNvPr id="0" name=""/>
        <dsp:cNvSpPr/>
      </dsp:nvSpPr>
      <dsp:spPr>
        <a:xfrm>
          <a:off x="310721" y="483344"/>
          <a:ext cx="419703" cy="4508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2D20B3B-EEA0-4170-99DE-D942D108EAA4}">
      <dsp:nvSpPr>
        <dsp:cNvPr id="0" name=""/>
        <dsp:cNvSpPr/>
      </dsp:nvSpPr>
      <dsp:spPr>
        <a:xfrm>
          <a:off x="927043" y="1417946"/>
          <a:ext cx="2763929" cy="70897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274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Seguimiento constante a sus procesos</a:t>
          </a:r>
          <a:endParaRPr lang="es-ES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927043" y="1417946"/>
        <a:ext cx="2763929" cy="708973"/>
      </dsp:txXfrm>
    </dsp:sp>
    <dsp:sp modelId="{9FB0DF7D-9275-4BDF-91D6-ABC772D94847}">
      <dsp:nvSpPr>
        <dsp:cNvPr id="0" name=""/>
        <dsp:cNvSpPr/>
      </dsp:nvSpPr>
      <dsp:spPr>
        <a:xfrm>
          <a:off x="717191" y="1546989"/>
          <a:ext cx="419703" cy="4508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6C9DA9A-70ED-40D0-81A0-C5F32FF137D3}">
      <dsp:nvSpPr>
        <dsp:cNvPr id="0" name=""/>
        <dsp:cNvSpPr/>
      </dsp:nvSpPr>
      <dsp:spPr>
        <a:xfrm>
          <a:off x="927043" y="2481591"/>
          <a:ext cx="2763929" cy="7089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274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Líder de proyecto asignado para pronta atención</a:t>
          </a:r>
          <a:endParaRPr lang="es-ES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927043" y="2481591"/>
        <a:ext cx="2763929" cy="708973"/>
      </dsp:txXfrm>
    </dsp:sp>
    <dsp:sp modelId="{10FBD570-B014-4EF4-875A-7BC566FECFA9}">
      <dsp:nvSpPr>
        <dsp:cNvPr id="0" name=""/>
        <dsp:cNvSpPr/>
      </dsp:nvSpPr>
      <dsp:spPr>
        <a:xfrm>
          <a:off x="717191" y="2610633"/>
          <a:ext cx="419703" cy="4508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E3B8FD0-690E-4195-9870-C2BB9F307D05}">
      <dsp:nvSpPr>
        <dsp:cNvPr id="0" name=""/>
        <dsp:cNvSpPr/>
      </dsp:nvSpPr>
      <dsp:spPr>
        <a:xfrm>
          <a:off x="520572" y="3545236"/>
          <a:ext cx="3170400" cy="70897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274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Profesionales de la salud y regulación con constante capacitación</a:t>
          </a:r>
          <a:endParaRPr lang="es-ES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20572" y="3545236"/>
        <a:ext cx="3170400" cy="708973"/>
      </dsp:txXfrm>
    </dsp:sp>
    <dsp:sp modelId="{096469BF-9487-4AA0-9EB2-D1D8C06C2E9F}">
      <dsp:nvSpPr>
        <dsp:cNvPr id="0" name=""/>
        <dsp:cNvSpPr/>
      </dsp:nvSpPr>
      <dsp:spPr>
        <a:xfrm>
          <a:off x="310721" y="3674278"/>
          <a:ext cx="419703" cy="4508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A3F27-79FB-4326-B842-CC130484FF45}">
      <dsp:nvSpPr>
        <dsp:cNvPr id="0" name=""/>
        <dsp:cNvSpPr/>
      </dsp:nvSpPr>
      <dsp:spPr>
        <a:xfrm>
          <a:off x="-4884512" y="-604506"/>
          <a:ext cx="5817525" cy="5817525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60430-69AE-415A-A58A-70AA1EFD1D8C}">
      <dsp:nvSpPr>
        <dsp:cNvPr id="0" name=""/>
        <dsp:cNvSpPr/>
      </dsp:nvSpPr>
      <dsp:spPr>
        <a:xfrm>
          <a:off x="600067" y="576064"/>
          <a:ext cx="2797078" cy="8640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7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Asistencia a foros de regulación y salud en su representación sin costo adicional</a:t>
          </a:r>
          <a:endParaRPr lang="es-ES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00067" y="576064"/>
        <a:ext cx="2797078" cy="864096"/>
      </dsp:txXfrm>
    </dsp:sp>
    <dsp:sp modelId="{54EB4D37-9C65-4696-80A0-D9C5B34359C0}">
      <dsp:nvSpPr>
        <dsp:cNvPr id="0" name=""/>
        <dsp:cNvSpPr/>
      </dsp:nvSpPr>
      <dsp:spPr>
        <a:xfrm>
          <a:off x="192025" y="621105"/>
          <a:ext cx="816084" cy="7740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208B473-7CBA-4E78-B3B2-6C1A562812C0}">
      <dsp:nvSpPr>
        <dsp:cNvPr id="0" name=""/>
        <dsp:cNvSpPr/>
      </dsp:nvSpPr>
      <dsp:spPr>
        <a:xfrm>
          <a:off x="914166" y="1872208"/>
          <a:ext cx="2482979" cy="86409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7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Comunicación oportuna de cambios regulatorios</a:t>
          </a:r>
          <a:endParaRPr lang="es-ES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914166" y="1872208"/>
        <a:ext cx="2482979" cy="864096"/>
      </dsp:txXfrm>
    </dsp:sp>
    <dsp:sp modelId="{FD3D1625-D3E9-46A4-84E7-08713B0AF460}">
      <dsp:nvSpPr>
        <dsp:cNvPr id="0" name=""/>
        <dsp:cNvSpPr/>
      </dsp:nvSpPr>
      <dsp:spPr>
        <a:xfrm>
          <a:off x="506124" y="1917249"/>
          <a:ext cx="816084" cy="7740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31DE791-B1C0-4C91-B5D0-43987F34D4D1}">
      <dsp:nvSpPr>
        <dsp:cNvPr id="0" name=""/>
        <dsp:cNvSpPr/>
      </dsp:nvSpPr>
      <dsp:spPr>
        <a:xfrm>
          <a:off x="600067" y="3168352"/>
          <a:ext cx="2797078" cy="8640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7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Alineación de la estrategia regulatoria con su estrategia comercial</a:t>
          </a:r>
          <a:endParaRPr lang="es-ES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00067" y="3168352"/>
        <a:ext cx="2797078" cy="864096"/>
      </dsp:txXfrm>
    </dsp:sp>
    <dsp:sp modelId="{0C2A5629-0F54-4F9C-8C2E-96D53B772162}">
      <dsp:nvSpPr>
        <dsp:cNvPr id="0" name=""/>
        <dsp:cNvSpPr/>
      </dsp:nvSpPr>
      <dsp:spPr>
        <a:xfrm>
          <a:off x="192025" y="3213393"/>
          <a:ext cx="816084" cy="7740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D66D9-6717-40C3-AA5E-F02601B4299D}">
      <dsp:nvSpPr>
        <dsp:cNvPr id="0" name=""/>
        <dsp:cNvSpPr/>
      </dsp:nvSpPr>
      <dsp:spPr>
        <a:xfrm>
          <a:off x="971049" y="1568"/>
          <a:ext cx="1879877" cy="129523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B8A96-A97A-4738-83E7-EFB0E7BA0CE3}">
      <dsp:nvSpPr>
        <dsp:cNvPr id="0" name=""/>
        <dsp:cNvSpPr/>
      </dsp:nvSpPr>
      <dsp:spPr>
        <a:xfrm>
          <a:off x="971049" y="1296803"/>
          <a:ext cx="1879877" cy="697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Equipo Médico</a:t>
          </a:r>
          <a:endParaRPr lang="es-ES" sz="1400" b="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971049" y="1296803"/>
        <a:ext cx="1879877" cy="697434"/>
      </dsp:txXfrm>
    </dsp:sp>
    <dsp:sp modelId="{78D7366E-A17E-4CD5-97C5-8EFBF999EFAB}">
      <dsp:nvSpPr>
        <dsp:cNvPr id="0" name=""/>
        <dsp:cNvSpPr/>
      </dsp:nvSpPr>
      <dsp:spPr>
        <a:xfrm>
          <a:off x="3038993" y="1568"/>
          <a:ext cx="1879877" cy="1295235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7AC84-B84E-459A-B022-F54B83114615}">
      <dsp:nvSpPr>
        <dsp:cNvPr id="0" name=""/>
        <dsp:cNvSpPr/>
      </dsp:nvSpPr>
      <dsp:spPr>
        <a:xfrm>
          <a:off x="3038993" y="1296803"/>
          <a:ext cx="1879877" cy="697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400" b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Prótesis, Órtesis y Ayudas Funcionales</a:t>
          </a:r>
          <a:endParaRPr lang="es-ES" sz="1400" b="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038993" y="1296803"/>
        <a:ext cx="1879877" cy="697434"/>
      </dsp:txXfrm>
    </dsp:sp>
    <dsp:sp modelId="{77624341-C2A5-4E47-BCD1-27C7363D8596}">
      <dsp:nvSpPr>
        <dsp:cNvPr id="0" name=""/>
        <dsp:cNvSpPr/>
      </dsp:nvSpPr>
      <dsp:spPr>
        <a:xfrm>
          <a:off x="5106937" y="1568"/>
          <a:ext cx="1879877" cy="1295235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355D0-B1CB-4C37-905F-404BFA81093F}">
      <dsp:nvSpPr>
        <dsp:cNvPr id="0" name=""/>
        <dsp:cNvSpPr/>
      </dsp:nvSpPr>
      <dsp:spPr>
        <a:xfrm>
          <a:off x="5106937" y="1296803"/>
          <a:ext cx="1879877" cy="697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Agentes de Diagnóstico</a:t>
          </a:r>
          <a:endParaRPr lang="es-ES" sz="1400" b="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106937" y="1296803"/>
        <a:ext cx="1879877" cy="697434"/>
      </dsp:txXfrm>
    </dsp:sp>
    <dsp:sp modelId="{67FFD61D-9B01-49E3-885D-3F330799DCEA}">
      <dsp:nvSpPr>
        <dsp:cNvPr id="0" name=""/>
        <dsp:cNvSpPr/>
      </dsp:nvSpPr>
      <dsp:spPr>
        <a:xfrm>
          <a:off x="971049" y="2182225"/>
          <a:ext cx="1879877" cy="1295235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5821-824B-4B48-815F-453FEDD59F22}">
      <dsp:nvSpPr>
        <dsp:cNvPr id="0" name=""/>
        <dsp:cNvSpPr/>
      </dsp:nvSpPr>
      <dsp:spPr>
        <a:xfrm>
          <a:off x="971049" y="3477461"/>
          <a:ext cx="1879877" cy="697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Insumos de Uso Odontológico</a:t>
          </a:r>
          <a:endParaRPr lang="es-ES" sz="1400" b="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971049" y="3477461"/>
        <a:ext cx="1879877" cy="697434"/>
      </dsp:txXfrm>
    </dsp:sp>
    <dsp:sp modelId="{E4CE8BF0-095B-44FF-B871-8E253FB31B68}">
      <dsp:nvSpPr>
        <dsp:cNvPr id="0" name=""/>
        <dsp:cNvSpPr/>
      </dsp:nvSpPr>
      <dsp:spPr>
        <a:xfrm>
          <a:off x="3038993" y="2182225"/>
          <a:ext cx="1879877" cy="1295235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C7429-A3EB-408C-A3A9-9A5A8AC5F8C2}">
      <dsp:nvSpPr>
        <dsp:cNvPr id="0" name=""/>
        <dsp:cNvSpPr/>
      </dsp:nvSpPr>
      <dsp:spPr>
        <a:xfrm>
          <a:off x="3038993" y="3477461"/>
          <a:ext cx="1879877" cy="697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Materiales Quirúrgicos y de Curación</a:t>
          </a:r>
          <a:endParaRPr lang="es-ES" sz="1400" b="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038993" y="3477461"/>
        <a:ext cx="1879877" cy="697434"/>
      </dsp:txXfrm>
    </dsp:sp>
    <dsp:sp modelId="{1403ECDD-6F32-4BAC-9255-4ADA85EF599D}">
      <dsp:nvSpPr>
        <dsp:cNvPr id="0" name=""/>
        <dsp:cNvSpPr/>
      </dsp:nvSpPr>
      <dsp:spPr>
        <a:xfrm>
          <a:off x="5106937" y="2182225"/>
          <a:ext cx="1879877" cy="1295235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F0B76-D9CD-4427-9D7F-40EF6326C1BB}">
      <dsp:nvSpPr>
        <dsp:cNvPr id="0" name=""/>
        <dsp:cNvSpPr/>
      </dsp:nvSpPr>
      <dsp:spPr>
        <a:xfrm>
          <a:off x="5106937" y="3477461"/>
          <a:ext cx="1879877" cy="697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Productos Higiénicos</a:t>
          </a:r>
          <a:endParaRPr lang="es-ES" sz="1400" b="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106937" y="3477461"/>
        <a:ext cx="1879877" cy="697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140AC-3A26-40DD-98A6-82586F9D345A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4FE0E-A581-4733-B61A-35C7F493F0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463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6801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624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F9B489-7D26-4CDB-828E-CEB83F4A10B5}" type="datetimeFigureOut">
              <a:rPr lang="es-MX" smtClean="0"/>
              <a:t>24/05/2020</a:t>
            </a:fld>
            <a:endParaRPr lang="es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12" Type="http://schemas.openxmlformats.org/officeDocument/2006/relationships/diagramColors" Target="../diagrams/colors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QuickStyle" Target="../diagrams/quickStyle3.xml"/><Relationship Id="rId5" Type="http://schemas.openxmlformats.org/officeDocument/2006/relationships/diagramColors" Target="../diagrams/colors2.xml"/><Relationship Id="rId10" Type="http://schemas.openxmlformats.org/officeDocument/2006/relationships/diagramLayout" Target="../diagrams/layout3.xml"/><Relationship Id="rId4" Type="http://schemas.openxmlformats.org/officeDocument/2006/relationships/diagramQuickStyle" Target="../diagrams/quickStyle2.xml"/><Relationship Id="rId9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1371600"/>
            <a:ext cx="8061520" cy="18288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Arial Narrow" panose="020B0606020202030204" pitchFamily="34" charset="0"/>
              </a:rPr>
              <a:t>Consultoría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 smtClean="0">
                <a:latin typeface="Arial Narrow" panose="020B0606020202030204" pitchFamily="34" charset="0"/>
              </a:rPr>
              <a:t>en</a:t>
            </a:r>
            <a:r>
              <a:rPr lang="en-US" sz="3200" dirty="0" smtClean="0">
                <a:latin typeface="Arial Narrow" panose="020B0606020202030204" pitchFamily="34" charset="0"/>
              </a:rPr>
              <a:t> </a:t>
            </a:r>
            <a:r>
              <a:rPr lang="en-US" sz="3200" dirty="0" err="1" smtClean="0">
                <a:latin typeface="Arial Narrow" panose="020B0606020202030204" pitchFamily="34" charset="0"/>
              </a:rPr>
              <a:t>Asuntos</a:t>
            </a:r>
            <a:r>
              <a:rPr lang="en-US" sz="3200" dirty="0" smtClean="0">
                <a:latin typeface="Arial Narrow" panose="020B0606020202030204" pitchFamily="34" charset="0"/>
              </a:rPr>
              <a:t> </a:t>
            </a:r>
            <a:r>
              <a:rPr lang="en-US" sz="3200" dirty="0" err="1" smtClean="0">
                <a:latin typeface="Arial Narrow" panose="020B0606020202030204" pitchFamily="34" charset="0"/>
              </a:rPr>
              <a:t>Regulatorios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Arial Narrow" panose="020B0606020202030204" pitchFamily="34" charset="0"/>
              </a:rPr>
              <a:t>Déjanos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hacer</a:t>
            </a:r>
            <a:r>
              <a:rPr lang="en-US" sz="2400" dirty="0" smtClean="0">
                <a:latin typeface="Arial Narrow" panose="020B0606020202030204" pitchFamily="34" charset="0"/>
              </a:rPr>
              <a:t> lo que </a:t>
            </a:r>
            <a:r>
              <a:rPr lang="en-US" sz="2400" dirty="0" err="1" smtClean="0">
                <a:latin typeface="Arial Narrow" panose="020B0606020202030204" pitchFamily="34" charset="0"/>
              </a:rPr>
              <a:t>hacemos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mejor</a:t>
            </a:r>
            <a:r>
              <a:rPr lang="en-US" sz="2400" dirty="0" smtClean="0">
                <a:latin typeface="Arial Narrow" panose="020B0606020202030204" pitchFamily="34" charset="0"/>
              </a:rPr>
              <a:t>: </a:t>
            </a:r>
            <a:r>
              <a:rPr lang="en-US" sz="2400" dirty="0" err="1" smtClean="0">
                <a:latin typeface="Arial Narrow" panose="020B0606020202030204" pitchFamily="34" charset="0"/>
              </a:rPr>
              <a:t>Tu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Regulación</a:t>
            </a:r>
            <a:r>
              <a:rPr lang="en-US" sz="2400" dirty="0" smtClean="0">
                <a:latin typeface="Arial Narrow" panose="020B0606020202030204" pitchFamily="34" charset="0"/>
              </a:rPr>
              <a:t> Sanitaria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5104"/>
            <a:ext cx="2271746" cy="227174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9" t="14731" r="5256" b="57081"/>
          <a:stretch/>
        </p:blipFill>
        <p:spPr>
          <a:xfrm>
            <a:off x="811328" y="2060848"/>
            <a:ext cx="7807681" cy="5012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01974"/>
            <a:ext cx="1648515" cy="48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872748" y="4221088"/>
            <a:ext cx="3703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www.sanitaryregulationexperts.com</a:t>
            </a:r>
            <a:endParaRPr lang="es-MX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38" y="3660950"/>
            <a:ext cx="362808" cy="272106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8316416" y="6340678"/>
            <a:ext cx="655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2020</a:t>
            </a:r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40" y="2797741"/>
            <a:ext cx="7169061" cy="12241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6" t="5742" r="5502" b="52603"/>
          <a:stretch/>
        </p:blipFill>
        <p:spPr>
          <a:xfrm>
            <a:off x="2060273" y="2437247"/>
            <a:ext cx="5328592" cy="50405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1888232"/>
            <a:ext cx="8061520" cy="1828800"/>
          </a:xfrm>
        </p:spPr>
        <p:txBody>
          <a:bodyPr>
            <a:normAutofit/>
          </a:bodyPr>
          <a:lstStyle/>
          <a:p>
            <a:r>
              <a:rPr lang="es-MX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CLASIFICACIÓN DE DISPOSITIVOS MÉDICOS EN MÉXICO</a:t>
            </a:r>
            <a:endParaRPr lang="es-MX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5104"/>
            <a:ext cx="2271746" cy="227174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9" t="14731" r="5256" b="57081"/>
          <a:stretch/>
        </p:blipFill>
        <p:spPr>
          <a:xfrm>
            <a:off x="811328" y="2060848"/>
            <a:ext cx="7807681" cy="501234"/>
          </a:xfrm>
          <a:prstGeom prst="rect">
            <a:avLst/>
          </a:prstGeom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47333" y="3717032"/>
            <a:ext cx="7854696" cy="1752600"/>
          </a:xfrm>
        </p:spPr>
        <p:txBody>
          <a:bodyPr>
            <a:normAutofit/>
          </a:bodyPr>
          <a:lstStyle/>
          <a:p>
            <a:r>
              <a:rPr lang="es-MX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Fuente: Suplemento de Dispositivos Médicos de la Farmacopea de los Estados Unidos Mexicanos</a:t>
            </a:r>
            <a:endParaRPr lang="es-MX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01974"/>
            <a:ext cx="1648515" cy="48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2486075" y="3312611"/>
            <a:ext cx="1802157" cy="1828726"/>
          </a:xfrm>
          <a:prstGeom prst="ellipse">
            <a:avLst/>
          </a:prstGeom>
          <a:solidFill>
            <a:srgbClr val="AACF20">
              <a:alpha val="74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 smtClean="0">
                <a:solidFill>
                  <a:schemeClr val="tx1"/>
                </a:solidFill>
                <a:latin typeface="Segoe UI" panose="020B0502040204020203" pitchFamily="34" charset="0"/>
                <a:ea typeface="Varela Round"/>
                <a:cs typeface="Segoe UI" panose="020B0502040204020203" pitchFamily="34" charset="0"/>
                <a:sym typeface="Varela Round"/>
              </a:rPr>
              <a:t>Clase I</a:t>
            </a:r>
            <a:endParaRPr lang="en" sz="2000" dirty="0">
              <a:solidFill>
                <a:schemeClr val="tx1"/>
              </a:solidFill>
              <a:latin typeface="Segoe UI" panose="020B0502040204020203" pitchFamily="34" charset="0"/>
              <a:ea typeface="Varela Round"/>
              <a:cs typeface="Segoe UI" panose="020B0502040204020203" pitchFamily="34" charset="0"/>
              <a:sym typeface="Varela Round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286603" y="663757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 smtClean="0"/>
              <a:t>CLASIFICACIÓN: NIVEL DE RIESGO</a:t>
            </a:r>
            <a:endParaRPr lang="en" sz="3200" dirty="0"/>
          </a:p>
        </p:txBody>
      </p:sp>
      <p:sp>
        <p:nvSpPr>
          <p:cNvPr id="186" name="Shape 186"/>
          <p:cNvSpPr/>
          <p:nvPr/>
        </p:nvSpPr>
        <p:spPr>
          <a:xfrm>
            <a:off x="2343779" y="4720761"/>
            <a:ext cx="1701139" cy="1587751"/>
          </a:xfrm>
          <a:prstGeom prst="ellipse">
            <a:avLst/>
          </a:prstGeom>
          <a:noFill/>
          <a:ln w="9525" cap="flat" cmpd="sng">
            <a:solidFill>
              <a:srgbClr val="01ABCF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 dirty="0" smtClean="0">
                <a:solidFill>
                  <a:schemeClr val="tx1"/>
                </a:solidFill>
                <a:latin typeface="Segoe UI" panose="020B0502040204020203" pitchFamily="34" charset="0"/>
                <a:ea typeface="Varela Round"/>
                <a:cs typeface="Segoe UI" panose="020B0502040204020203" pitchFamily="34" charset="0"/>
                <a:sym typeface="Varela Round"/>
              </a:rPr>
              <a:t>Clase IA</a:t>
            </a:r>
            <a:endParaRPr lang="en" sz="2000" dirty="0">
              <a:solidFill>
                <a:schemeClr val="tx1"/>
              </a:solidFill>
              <a:latin typeface="Segoe UI" panose="020B0502040204020203" pitchFamily="34" charset="0"/>
              <a:ea typeface="Varela Round"/>
              <a:cs typeface="Segoe UI" panose="020B0502040204020203" pitchFamily="34" charset="0"/>
              <a:sym typeface="Varela Round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556986" y="3808447"/>
            <a:ext cx="2309741" cy="2256912"/>
          </a:xfrm>
          <a:prstGeom prst="ellipse">
            <a:avLst/>
          </a:prstGeom>
          <a:noFill/>
          <a:ln w="9525" cap="flat" cmpd="sng">
            <a:solidFill>
              <a:schemeClr val="accent5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 dirty="0" smtClean="0">
                <a:solidFill>
                  <a:schemeClr val="tx1"/>
                </a:solidFill>
                <a:latin typeface="Segoe UI" panose="020B0502040204020203" pitchFamily="34" charset="0"/>
                <a:ea typeface="Varela Round"/>
                <a:cs typeface="Segoe UI" panose="020B0502040204020203" pitchFamily="34" charset="0"/>
                <a:sym typeface="Varela Round"/>
              </a:rPr>
              <a:t>Desregulado</a:t>
            </a:r>
            <a:endParaRPr lang="en" sz="2000" dirty="0">
              <a:solidFill>
                <a:schemeClr val="tx1"/>
              </a:solidFill>
              <a:latin typeface="Segoe UI" panose="020B0502040204020203" pitchFamily="34" charset="0"/>
              <a:ea typeface="Varela Round"/>
              <a:cs typeface="Segoe UI" panose="020B0502040204020203" pitchFamily="34" charset="0"/>
              <a:sym typeface="Varela Round"/>
            </a:endParaRPr>
          </a:p>
        </p:txBody>
      </p:sp>
      <p:sp>
        <p:nvSpPr>
          <p:cNvPr id="6" name="Shape 184"/>
          <p:cNvSpPr/>
          <p:nvPr/>
        </p:nvSpPr>
        <p:spPr>
          <a:xfrm>
            <a:off x="4000392" y="2382383"/>
            <a:ext cx="2412000" cy="2412000"/>
          </a:xfrm>
          <a:prstGeom prst="ellipse">
            <a:avLst/>
          </a:prstGeom>
          <a:solidFill>
            <a:srgbClr val="FFC000">
              <a:alpha val="74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 smtClean="0">
                <a:solidFill>
                  <a:schemeClr val="tx1"/>
                </a:solidFill>
                <a:latin typeface="Segoe UI" panose="020B0502040204020203" pitchFamily="34" charset="0"/>
                <a:ea typeface="Varela Round"/>
                <a:cs typeface="Segoe UI" panose="020B0502040204020203" pitchFamily="34" charset="0"/>
                <a:sym typeface="Varela Round"/>
              </a:rPr>
              <a:t>Clase II</a:t>
            </a:r>
            <a:endParaRPr lang="en" sz="2000" dirty="0">
              <a:solidFill>
                <a:schemeClr val="tx1"/>
              </a:solidFill>
              <a:latin typeface="Segoe UI" panose="020B0502040204020203" pitchFamily="34" charset="0"/>
              <a:ea typeface="Varela Round"/>
              <a:cs typeface="Segoe UI" panose="020B0502040204020203" pitchFamily="34" charset="0"/>
              <a:sym typeface="Varela Round"/>
            </a:endParaRPr>
          </a:p>
        </p:txBody>
      </p:sp>
      <p:sp>
        <p:nvSpPr>
          <p:cNvPr id="7" name="Shape 184"/>
          <p:cNvSpPr/>
          <p:nvPr/>
        </p:nvSpPr>
        <p:spPr>
          <a:xfrm>
            <a:off x="5969468" y="1584097"/>
            <a:ext cx="2855165" cy="2742274"/>
          </a:xfrm>
          <a:prstGeom prst="ellipse">
            <a:avLst/>
          </a:prstGeom>
          <a:solidFill>
            <a:srgbClr val="FF0000">
              <a:alpha val="74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 smtClean="0">
                <a:solidFill>
                  <a:schemeClr val="tx1"/>
                </a:solidFill>
                <a:latin typeface="Segoe UI" panose="020B0502040204020203" pitchFamily="34" charset="0"/>
                <a:ea typeface="Varela Round"/>
                <a:cs typeface="Segoe UI" panose="020B0502040204020203" pitchFamily="34" charset="0"/>
                <a:sym typeface="Varela Round"/>
              </a:rPr>
              <a:t>Clase III</a:t>
            </a:r>
            <a:endParaRPr lang="en" sz="2000" dirty="0">
              <a:solidFill>
                <a:schemeClr val="tx1"/>
              </a:solidFill>
              <a:latin typeface="Segoe UI" panose="020B0502040204020203" pitchFamily="34" charset="0"/>
              <a:ea typeface="Varela Round"/>
              <a:cs typeface="Segoe UI" panose="020B0502040204020203" pitchFamily="34" charset="0"/>
              <a:sym typeface="Varela Round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94753" y="2824487"/>
            <a:ext cx="1957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Conocidos</a:t>
            </a:r>
          </a:p>
          <a:p>
            <a:r>
              <a:rPr lang="es-MX" sz="12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Seguridad y eficacia comprobada</a:t>
            </a:r>
          </a:p>
          <a:p>
            <a:r>
              <a:rPr lang="es-MX" sz="12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se introducen</a:t>
            </a:r>
            <a:endParaRPr lang="es-MX" sz="1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91201" y="1916545"/>
            <a:ext cx="2484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Conocidos</a:t>
            </a:r>
          </a:p>
          <a:p>
            <a:r>
              <a:rPr lang="es-MX" sz="12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Variación en sus materiales o concentración</a:t>
            </a:r>
          </a:p>
          <a:p>
            <a:r>
              <a:rPr lang="es-MX" sz="12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introducen - 30 días</a:t>
            </a:r>
          </a:p>
          <a:p>
            <a:endParaRPr lang="es-MX" sz="1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821583" y="4416652"/>
            <a:ext cx="246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Nuevos</a:t>
            </a:r>
          </a:p>
          <a:p>
            <a:r>
              <a:rPr lang="es-MX" sz="12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Recientemente aceptados</a:t>
            </a:r>
          </a:p>
          <a:p>
            <a:r>
              <a:rPr lang="es-MX" sz="12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introducen  + 30 días</a:t>
            </a:r>
          </a:p>
          <a:p>
            <a:endParaRPr lang="es-MX" sz="1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928806" y="5714989"/>
            <a:ext cx="4282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Seguridad y eficacia comprobada</a:t>
            </a:r>
          </a:p>
          <a:p>
            <a:r>
              <a:rPr lang="es-MX" sz="12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N/A presentación estéril, diagnóstico, soporte de vida</a:t>
            </a:r>
          </a:p>
          <a:p>
            <a:r>
              <a:rPr lang="es-MX" sz="12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 uso no derive en lesiones físicas</a:t>
            </a:r>
          </a:p>
          <a:p>
            <a:endParaRPr lang="es-MX" sz="1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19604" y="5445107"/>
            <a:ext cx="1957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Usado en la práctica médica pero no cumple con la definición de DM (auxiliares)</a:t>
            </a:r>
          </a:p>
          <a:p>
            <a:endParaRPr lang="es-MX" sz="1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286603" y="663757"/>
            <a:ext cx="8389853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 smtClean="0"/>
              <a:t>CLASIFICACIÓN: FUNCIÓN / INDICACIÓN DE USO</a:t>
            </a:r>
            <a:endParaRPr lang="en" sz="2800" dirty="0"/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611560" y="2132856"/>
          <a:ext cx="795786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1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1888232"/>
            <a:ext cx="8061520" cy="1828800"/>
          </a:xfrm>
        </p:spPr>
        <p:txBody>
          <a:bodyPr>
            <a:normAutofit/>
          </a:bodyPr>
          <a:lstStyle/>
          <a:p>
            <a:r>
              <a:rPr lang="es-MX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AGRUPACIÓN DE FAMILIAS DE DISPOSITIVOS MÉDICOS</a:t>
            </a:r>
            <a:endParaRPr lang="es-MX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5104"/>
            <a:ext cx="2271746" cy="227174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9" t="14731" r="5256" b="57081"/>
          <a:stretch/>
        </p:blipFill>
        <p:spPr>
          <a:xfrm>
            <a:off x="811328" y="2060848"/>
            <a:ext cx="7807681" cy="501234"/>
          </a:xfrm>
          <a:prstGeom prst="rect">
            <a:avLst/>
          </a:prstGeom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47333" y="3717032"/>
            <a:ext cx="7854696" cy="1752600"/>
          </a:xfrm>
        </p:spPr>
        <p:txBody>
          <a:bodyPr>
            <a:normAutofit/>
          </a:bodyPr>
          <a:lstStyle/>
          <a:p>
            <a:r>
              <a:rPr lang="es-MX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Fuente: Suplemento de Dispositivos Médicos de la Farmacopea de los Estados Unidos Mexicanos</a:t>
            </a:r>
            <a:endParaRPr lang="es-MX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01974"/>
            <a:ext cx="1648515" cy="48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3703" y="948218"/>
            <a:ext cx="6756162" cy="586762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AGENTES DE DIAGNÓSTICO</a:t>
            </a:r>
            <a:endParaRPr lang="es-MX" sz="3600" dirty="0"/>
          </a:p>
        </p:txBody>
      </p:sp>
      <p:sp>
        <p:nvSpPr>
          <p:cNvPr id="5" name="4 Rectángulo"/>
          <p:cNvSpPr/>
          <p:nvPr/>
        </p:nvSpPr>
        <p:spPr>
          <a:xfrm>
            <a:off x="406120" y="1804643"/>
            <a:ext cx="6038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1. JUEGO O PAQUETE DE REACTIVOS (KIT)</a:t>
            </a:r>
            <a:endParaRPr lang="es-MX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83968" y="2497666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Agrupar: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Reactivos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Controles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Calibradores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Buffers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Soluciones</a:t>
            </a:r>
          </a:p>
        </p:txBody>
      </p:sp>
      <p:pic>
        <p:nvPicPr>
          <p:cNvPr id="1026" name="Picture 2" descr="Image result for KIT AGENTES DE DIAGNOSTI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" t="6700" r="6653" b="11909"/>
          <a:stretch/>
        </p:blipFill>
        <p:spPr bwMode="auto">
          <a:xfrm>
            <a:off x="406120" y="2497666"/>
            <a:ext cx="3630290" cy="330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5 Rectángulo"/>
          <p:cNvSpPr/>
          <p:nvPr/>
        </p:nvSpPr>
        <p:spPr>
          <a:xfrm>
            <a:off x="4192948" y="4653136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Criterios: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Misma determinación / identificación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Para el mismo </a:t>
            </a:r>
            <a:r>
              <a:rPr lang="es-MX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analito</a:t>
            </a: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 parámetro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Mismo método de análisis (química clínica, colorimetría, espectrofotometría, </a:t>
            </a:r>
            <a:r>
              <a:rPr lang="es-MX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etc</a:t>
            </a: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  <p:pic>
        <p:nvPicPr>
          <p:cNvPr id="13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0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3703" y="948218"/>
            <a:ext cx="6756162" cy="586762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AGENTES DE DIAGNÓSTICO</a:t>
            </a:r>
            <a:endParaRPr lang="es-MX" sz="3600" dirty="0"/>
          </a:p>
        </p:txBody>
      </p:sp>
      <p:sp>
        <p:nvSpPr>
          <p:cNvPr id="5" name="4 Rectángulo"/>
          <p:cNvSpPr/>
          <p:nvPr/>
        </p:nvSpPr>
        <p:spPr>
          <a:xfrm>
            <a:off x="406120" y="1804643"/>
            <a:ext cx="704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GLUCÓMETROS</a:t>
            </a:r>
            <a:r>
              <a:rPr lang="es-MX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Y DEMÁS EQUIPOS DE AUTODIAGNÓSTICO</a:t>
            </a:r>
            <a:endParaRPr lang="es-MX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83968" y="2443638"/>
            <a:ext cx="3960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Agrupar: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Tiras reactivas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Control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Calibrador 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11" name="5 Rectángulo"/>
          <p:cNvSpPr/>
          <p:nvPr/>
        </p:nvSpPr>
        <p:spPr>
          <a:xfrm>
            <a:off x="4192948" y="3793407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Criterios: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Solo  si todos se usan en el mismo instrumento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t="5040" r="4240" b="5501"/>
          <a:stretch/>
        </p:blipFill>
        <p:spPr bwMode="auto">
          <a:xfrm>
            <a:off x="539552" y="2441469"/>
            <a:ext cx="3406475" cy="350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5 Rectángulo"/>
          <p:cNvSpPr/>
          <p:nvPr/>
        </p:nvSpPr>
        <p:spPr>
          <a:xfrm>
            <a:off x="4314234" y="4551256"/>
            <a:ext cx="475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No se pueden agrupar: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Lancetas (Instrumental Médico)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Glucómetro u equipo de autodiagnóstico (Equipo Médico)</a:t>
            </a:r>
          </a:p>
        </p:txBody>
      </p:sp>
      <p:sp>
        <p:nvSpPr>
          <p:cNvPr id="12" name="5 Rectángulo"/>
          <p:cNvSpPr/>
          <p:nvPr/>
        </p:nvSpPr>
        <p:spPr>
          <a:xfrm>
            <a:off x="251520" y="6096123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Si se quiere armar el kit, cada componente debe tener su registro por separado y después sacar un registro para juntarlos en un kit </a:t>
            </a:r>
            <a:endParaRPr lang="es-MX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6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3703" y="948218"/>
            <a:ext cx="6756162" cy="586762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AGENTES DE DIAGNÓSTICO</a:t>
            </a:r>
            <a:endParaRPr lang="es-MX" sz="3600" dirty="0"/>
          </a:p>
        </p:txBody>
      </p:sp>
      <p:sp>
        <p:nvSpPr>
          <p:cNvPr id="5" name="4 Rectángulo"/>
          <p:cNvSpPr/>
          <p:nvPr/>
        </p:nvSpPr>
        <p:spPr>
          <a:xfrm>
            <a:off x="406120" y="1804643"/>
            <a:ext cx="6038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3. MEDIOS DE CULTIVO</a:t>
            </a:r>
            <a:endParaRPr lang="es-MX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83968" y="2497666"/>
            <a:ext cx="39604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Agrupar:</a:t>
            </a:r>
          </a:p>
          <a:p>
            <a:pPr algn="just"/>
            <a:r>
              <a:rPr lang="es-MX" sz="1600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odo el material nutritivo en los que se pueda: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Recuperar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Multiplicar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Aislar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Aplicar pruebas de susceptibilidad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11" name="5 Rectángulo"/>
          <p:cNvSpPr/>
          <p:nvPr/>
        </p:nvSpPr>
        <p:spPr>
          <a:xfrm>
            <a:off x="4192948" y="4653136"/>
            <a:ext cx="47525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Criterios: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Misma composición</a:t>
            </a:r>
            <a:r>
              <a:rPr lang="es-MX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 fórmula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Mismo aspecto físico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64" y="2636912"/>
            <a:ext cx="2857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60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3703" y="948218"/>
            <a:ext cx="6756162" cy="586762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AGENTES DE DIAGNÓSTICO</a:t>
            </a:r>
            <a:endParaRPr lang="es-MX" sz="3600" dirty="0"/>
          </a:p>
        </p:txBody>
      </p:sp>
      <p:sp>
        <p:nvSpPr>
          <p:cNvPr id="5" name="4 Rectángulo"/>
          <p:cNvSpPr/>
          <p:nvPr/>
        </p:nvSpPr>
        <p:spPr>
          <a:xfrm>
            <a:off x="406120" y="1804643"/>
            <a:ext cx="6038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4. MATERIAL DE CONTROL ( VERIFICADORES)</a:t>
            </a:r>
            <a:endParaRPr lang="es-MX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83968" y="2497666"/>
            <a:ext cx="39604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Agrupar:</a:t>
            </a:r>
          </a:p>
          <a:p>
            <a:pPr algn="just"/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Preparaciones que evalúen: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Exactitud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Precisión 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11" name="5 Rectángulo"/>
          <p:cNvSpPr/>
          <p:nvPr/>
        </p:nvSpPr>
        <p:spPr>
          <a:xfrm>
            <a:off x="4192948" y="4653136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Criterios: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Misma especialidad</a:t>
            </a:r>
          </a:p>
        </p:txBody>
      </p:sp>
      <p:pic>
        <p:nvPicPr>
          <p:cNvPr id="4098" name="Picture 2" descr="Image result for agente de diagnostico, calibrad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20" y="2752098"/>
            <a:ext cx="3336305" cy="22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3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3703" y="948218"/>
            <a:ext cx="6756162" cy="586762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INSTRUMENTAL MÉDICO</a:t>
            </a:r>
            <a:endParaRPr lang="es-MX" sz="3600" dirty="0"/>
          </a:p>
        </p:txBody>
      </p:sp>
      <p:sp>
        <p:nvSpPr>
          <p:cNvPr id="6" name="5 Rectángulo"/>
          <p:cNvSpPr/>
          <p:nvPr/>
        </p:nvSpPr>
        <p:spPr>
          <a:xfrm>
            <a:off x="611560" y="1700808"/>
            <a:ext cx="39604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Agrupar:</a:t>
            </a:r>
          </a:p>
          <a:p>
            <a:pPr algn="just"/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Varios tipos o modelos de instrumental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11" name="5 Rectángulo"/>
          <p:cNvSpPr/>
          <p:nvPr/>
        </p:nvSpPr>
        <p:spPr>
          <a:xfrm>
            <a:off x="577989" y="2316360"/>
            <a:ext cx="35280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MX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Criterios: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Mismo tipo de instrumental, incluyendo sus diferentes presentaciones o modelos, siempre y cuando sean del mismo material y tengan la misma indicación de uso</a:t>
            </a:r>
          </a:p>
        </p:txBody>
      </p:sp>
      <p:pic>
        <p:nvPicPr>
          <p:cNvPr id="5122" name="Picture 2" descr="Image result for instrumental quirurgi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73" y="4149080"/>
            <a:ext cx="2451078" cy="245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instrumental quirurg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04" y="4680736"/>
            <a:ext cx="23526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5 Rectángulo"/>
          <p:cNvSpPr/>
          <p:nvPr/>
        </p:nvSpPr>
        <p:spPr>
          <a:xfrm>
            <a:off x="5131809" y="2838713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Diferentes instrumentos usados en la misma indicación de uso</a:t>
            </a:r>
            <a:r>
              <a:rPr lang="es-MX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/ técnica o procedimiento quirúrgico específico</a:t>
            </a:r>
          </a:p>
        </p:txBody>
      </p:sp>
      <p:sp>
        <p:nvSpPr>
          <p:cNvPr id="13" name="5 Rectángulo"/>
          <p:cNvSpPr/>
          <p:nvPr/>
        </p:nvSpPr>
        <p:spPr>
          <a:xfrm>
            <a:off x="4502727" y="3140968"/>
            <a:ext cx="528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2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18501"/>
            <a:ext cx="2995932" cy="2738363"/>
          </a:xfrm>
        </p:spPr>
      </p:pic>
      <p:sp>
        <p:nvSpPr>
          <p:cNvPr id="5" name="4 Rectángulo"/>
          <p:cNvSpPr/>
          <p:nvPr/>
        </p:nvSpPr>
        <p:spPr>
          <a:xfrm>
            <a:off x="395536" y="5341547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Segoe UI" panose="020B0502040204020203" pitchFamily="34" charset="0"/>
                <a:cs typeface="Segoe UI" panose="020B0502040204020203" pitchFamily="34" charset="0"/>
              </a:rPr>
              <a:t>Gracias a que nuestro equipo está integrado por profesionales de la salud y de la regulación sanitaria, somos su aliado clave para desarrollar estrategias regulatorias de acuerdo a las características particulares de su producto y alineadas a su estrategia comercial.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9" t="14731" r="5256" b="57081"/>
          <a:stretch/>
        </p:blipFill>
        <p:spPr>
          <a:xfrm>
            <a:off x="658557" y="1124905"/>
            <a:ext cx="7807681" cy="50123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10" name="5 Rectángulo"/>
          <p:cNvSpPr/>
          <p:nvPr/>
        </p:nvSpPr>
        <p:spPr>
          <a:xfrm>
            <a:off x="3707904" y="2610465"/>
            <a:ext cx="49476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Segoe UI" panose="020B0502040204020203" pitchFamily="34" charset="0"/>
                <a:cs typeface="Segoe UI" panose="020B0502040204020203" pitchFamily="34" charset="0"/>
              </a:rPr>
              <a:t>Somos una consultoría que se enfoca en ayudarle a colocar sus productos y servicios de la salud en el mercado mexicano por medio de la asesoría y gestión de su cumplimiento regulatorio.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3703" y="948218"/>
            <a:ext cx="6756162" cy="586762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PRODUCTOS HIGIÉNICOS</a:t>
            </a:r>
            <a:endParaRPr lang="es-MX" sz="3600" dirty="0"/>
          </a:p>
        </p:txBody>
      </p:sp>
      <p:sp>
        <p:nvSpPr>
          <p:cNvPr id="6" name="5 Rectángulo"/>
          <p:cNvSpPr/>
          <p:nvPr/>
        </p:nvSpPr>
        <p:spPr>
          <a:xfrm>
            <a:off x="397140" y="1748265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Agrupar:</a:t>
            </a:r>
          </a:p>
          <a:p>
            <a:pPr algn="just"/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Varias presentaciones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12" name="5 Rectángulo"/>
          <p:cNvSpPr/>
          <p:nvPr/>
        </p:nvSpPr>
        <p:spPr>
          <a:xfrm>
            <a:off x="395536" y="2607881"/>
            <a:ext cx="44644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Criterios: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Misma fórmula (puede diferir el peso o cantidad de contenido)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Pueden diferir los colorantes, saborizantes o perfumes, siempre y cuando se conserven sus características fisicoquímicas generales</a:t>
            </a:r>
          </a:p>
        </p:txBody>
      </p:sp>
      <p:pic>
        <p:nvPicPr>
          <p:cNvPr id="6146" name="Picture 2" descr="Image result for geles antibacterial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31049" r="22498" b="3587"/>
          <a:stretch/>
        </p:blipFill>
        <p:spPr bwMode="auto">
          <a:xfrm>
            <a:off x="5562097" y="2619744"/>
            <a:ext cx="25202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3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207" y="1336735"/>
            <a:ext cx="7825209" cy="586762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MATERIAL QUIRÚRGICO Y DE CURACIÓN, PRÓTESIS, ORTESIS Y AYUDAS FUNCIONALES</a:t>
            </a:r>
            <a:endParaRPr lang="es-MX" sz="3600" dirty="0"/>
          </a:p>
        </p:txBody>
      </p:sp>
      <p:sp>
        <p:nvSpPr>
          <p:cNvPr id="6" name="5 Rectángulo"/>
          <p:cNvSpPr/>
          <p:nvPr/>
        </p:nvSpPr>
        <p:spPr>
          <a:xfrm>
            <a:off x="486806" y="2188286"/>
            <a:ext cx="6821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Agrupar: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Mismo tipo de producto</a:t>
            </a:r>
            <a:r>
              <a:rPr lang="es-MX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 sus diferentes presentaciones o modelos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12" name="5 Rectángulo"/>
          <p:cNvSpPr/>
          <p:nvPr/>
        </p:nvSpPr>
        <p:spPr>
          <a:xfrm>
            <a:off x="460344" y="3173383"/>
            <a:ext cx="44644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Criterios: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Mismo material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Misma fórmula o composición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Misma indicación de uso</a:t>
            </a:r>
          </a:p>
        </p:txBody>
      </p:sp>
      <p:sp>
        <p:nvSpPr>
          <p:cNvPr id="7" name="5 Rectángulo"/>
          <p:cNvSpPr/>
          <p:nvPr/>
        </p:nvSpPr>
        <p:spPr>
          <a:xfrm>
            <a:off x="4438914" y="3133686"/>
            <a:ext cx="4103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Si se quiere armar el kit o sistema con varios insumos, deben ser para la misma indicación de uso</a:t>
            </a:r>
          </a:p>
        </p:txBody>
      </p:sp>
      <p:pic>
        <p:nvPicPr>
          <p:cNvPr id="7170" name="Picture 2" descr="Image result for cateter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8" b="20423"/>
          <a:stretch/>
        </p:blipFill>
        <p:spPr bwMode="auto">
          <a:xfrm>
            <a:off x="460344" y="4712478"/>
            <a:ext cx="2701379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sistema protesis, tornillos, plac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t="7161" r="20288" b="7108"/>
          <a:stretch/>
        </p:blipFill>
        <p:spPr bwMode="auto">
          <a:xfrm>
            <a:off x="7020272" y="4394132"/>
            <a:ext cx="1728193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sistema protesis, tornillos, placa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3" t="1789" r="18642" b="33070"/>
          <a:stretch/>
        </p:blipFill>
        <p:spPr bwMode="auto">
          <a:xfrm>
            <a:off x="4458239" y="4413409"/>
            <a:ext cx="2081031" cy="141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5 Rectángulo"/>
          <p:cNvSpPr/>
          <p:nvPr/>
        </p:nvSpPr>
        <p:spPr>
          <a:xfrm>
            <a:off x="4618333" y="6183997"/>
            <a:ext cx="4103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El instrumental se registra por separado</a:t>
            </a:r>
            <a:endParaRPr lang="es-MX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3703" y="948218"/>
            <a:ext cx="6756162" cy="586762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EQUIPO MÉDICO</a:t>
            </a:r>
            <a:endParaRPr lang="es-MX" sz="3600" dirty="0"/>
          </a:p>
        </p:txBody>
      </p:sp>
      <p:sp>
        <p:nvSpPr>
          <p:cNvPr id="6" name="5 Rectángulo"/>
          <p:cNvSpPr/>
          <p:nvPr/>
        </p:nvSpPr>
        <p:spPr>
          <a:xfrm>
            <a:off x="397140" y="1748265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Agrupar:</a:t>
            </a:r>
          </a:p>
          <a:p>
            <a:pPr algn="just"/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Equipo médico + </a:t>
            </a:r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accesorios 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12" name="5 Rectángulo"/>
          <p:cNvSpPr/>
          <p:nvPr/>
        </p:nvSpPr>
        <p:spPr>
          <a:xfrm>
            <a:off x="395537" y="2607880"/>
            <a:ext cx="36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Criterios: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Forman parte del mismo equipo médico</a:t>
            </a:r>
          </a:p>
          <a:p>
            <a:pPr algn="just"/>
            <a:endParaRPr lang="es-MX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5 Rectángulo"/>
          <p:cNvSpPr/>
          <p:nvPr/>
        </p:nvSpPr>
        <p:spPr>
          <a:xfrm>
            <a:off x="4480919" y="1724570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Agrupar:</a:t>
            </a:r>
          </a:p>
          <a:p>
            <a:pPr algn="just"/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Diferentes </a:t>
            </a:r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modelos </a:t>
            </a: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 equipo médico</a:t>
            </a:r>
          </a:p>
        </p:txBody>
      </p:sp>
      <p:sp>
        <p:nvSpPr>
          <p:cNvPr id="8" name="5 Rectángulo"/>
          <p:cNvSpPr/>
          <p:nvPr/>
        </p:nvSpPr>
        <p:spPr>
          <a:xfrm>
            <a:off x="4479315" y="2584186"/>
            <a:ext cx="44644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Criterios: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Misma tecnología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Misma indicación de uso</a:t>
            </a:r>
          </a:p>
          <a:p>
            <a:pPr algn="just"/>
            <a:endParaRPr lang="es-MX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48" y="3931518"/>
            <a:ext cx="4989334" cy="25826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3703" y="948218"/>
            <a:ext cx="6756162" cy="586762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CRITERIOS GENERALES</a:t>
            </a:r>
            <a:endParaRPr lang="es-MX" sz="3600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12" name="5 Rectángulo"/>
          <p:cNvSpPr/>
          <p:nvPr/>
        </p:nvSpPr>
        <p:spPr>
          <a:xfrm>
            <a:off x="247453" y="2060848"/>
            <a:ext cx="82809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Mismo fabricante o sus filiales o subsidiarias o maquilador autorizado</a:t>
            </a:r>
          </a:p>
          <a:p>
            <a:pPr algn="just"/>
            <a:endParaRPr lang="es-MX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El producto, desde el punto de vista genérico, tenga la misma denominación comercial o distintiva con misma indicación de uso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Conservar la misma denominación distintiva en caso de productos para distribución en diferentes cadenas comerciales</a:t>
            </a:r>
          </a:p>
          <a:p>
            <a:pPr algn="just"/>
            <a:endParaRPr lang="es-MX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1943" y="3291972"/>
            <a:ext cx="13123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2013 - 2016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70826992"/>
              </p:ext>
            </p:extLst>
          </p:nvPr>
        </p:nvGraphicFramePr>
        <p:xfrm>
          <a:off x="-7609" y="1779804"/>
          <a:ext cx="9144000" cy="3732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4 Rectángulo"/>
          <p:cNvSpPr/>
          <p:nvPr/>
        </p:nvSpPr>
        <p:spPr>
          <a:xfrm>
            <a:off x="2764191" y="2859924"/>
            <a:ext cx="13123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2016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4 Rectángulo"/>
          <p:cNvSpPr/>
          <p:nvPr/>
        </p:nvSpPr>
        <p:spPr>
          <a:xfrm>
            <a:off x="4564391" y="2420888"/>
            <a:ext cx="1656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2017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4 Rectángulo"/>
          <p:cNvSpPr/>
          <p:nvPr/>
        </p:nvSpPr>
        <p:spPr>
          <a:xfrm>
            <a:off x="6436599" y="1923820"/>
            <a:ext cx="792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2019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4 Rectángulo"/>
          <p:cNvSpPr/>
          <p:nvPr/>
        </p:nvSpPr>
        <p:spPr>
          <a:xfrm>
            <a:off x="8475396" y="1607093"/>
            <a:ext cx="792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2020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463205" y="303008"/>
            <a:ext cx="8229600" cy="1143000"/>
          </a:xfrm>
        </p:spPr>
        <p:txBody>
          <a:bodyPr>
            <a:normAutofit/>
          </a:bodyPr>
          <a:lstStyle/>
          <a:p>
            <a:r>
              <a:rPr lang="es-MX" sz="2400" dirty="0" smtClean="0"/>
              <a:t>NUESTRA HISTORIA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2416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142773"/>
              </p:ext>
            </p:extLst>
          </p:nvPr>
        </p:nvGraphicFramePr>
        <p:xfrm>
          <a:off x="467544" y="532425"/>
          <a:ext cx="9715191" cy="6178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7287171" y="2996564"/>
            <a:ext cx="1856829" cy="444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C.P. J. Jesús González Villarreal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6" name="4 Rectángulo"/>
          <p:cNvSpPr/>
          <p:nvPr/>
        </p:nvSpPr>
        <p:spPr>
          <a:xfrm>
            <a:off x="5763025" y="606124"/>
            <a:ext cx="25922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000" dirty="0">
                <a:latin typeface="Segoe UI" panose="020B0502040204020203" pitchFamily="34" charset="0"/>
                <a:cs typeface="Segoe UI" panose="020B0502040204020203" pitchFamily="34" charset="0"/>
              </a:rPr>
              <a:t>Coordinar proyectos</a:t>
            </a:r>
          </a:p>
          <a:p>
            <a:pPr algn="just"/>
            <a:r>
              <a:rPr lang="es-MX" sz="1000" dirty="0">
                <a:latin typeface="Segoe UI" panose="020B0502040204020203" pitchFamily="34" charset="0"/>
                <a:cs typeface="Segoe UI" panose="020B0502040204020203" pitchFamily="34" charset="0"/>
              </a:rPr>
              <a:t>Administración general</a:t>
            </a:r>
          </a:p>
          <a:p>
            <a:pPr algn="just"/>
            <a:r>
              <a:rPr lang="es-MX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Capacitaciones</a:t>
            </a:r>
          </a:p>
        </p:txBody>
      </p:sp>
      <p:sp>
        <p:nvSpPr>
          <p:cNvPr id="7" name="4 Rectángulo"/>
          <p:cNvSpPr/>
          <p:nvPr/>
        </p:nvSpPr>
        <p:spPr>
          <a:xfrm>
            <a:off x="5729930" y="3009775"/>
            <a:ext cx="18568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L.C.C. Oscar Magaña Castillo</a:t>
            </a:r>
          </a:p>
        </p:txBody>
      </p:sp>
      <p:sp>
        <p:nvSpPr>
          <p:cNvPr id="8" name="4 Rectángulo"/>
          <p:cNvSpPr/>
          <p:nvPr/>
        </p:nvSpPr>
        <p:spPr>
          <a:xfrm>
            <a:off x="4222255" y="3009775"/>
            <a:ext cx="18568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Dra. Jessica González Arroyo</a:t>
            </a:r>
          </a:p>
        </p:txBody>
      </p:sp>
      <p:sp>
        <p:nvSpPr>
          <p:cNvPr id="10" name="4 Rectángulo"/>
          <p:cNvSpPr/>
          <p:nvPr/>
        </p:nvSpPr>
        <p:spPr>
          <a:xfrm>
            <a:off x="2370722" y="606464"/>
            <a:ext cx="23608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Q.F.B. Daniela González Arroyo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  <p:sp>
        <p:nvSpPr>
          <p:cNvPr id="13" name="4 Rectángulo"/>
          <p:cNvSpPr/>
          <p:nvPr/>
        </p:nvSpPr>
        <p:spPr>
          <a:xfrm>
            <a:off x="513891" y="2677770"/>
            <a:ext cx="18568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Q.A. Claudia Ríos Silva</a:t>
            </a:r>
          </a:p>
        </p:txBody>
      </p:sp>
      <p:sp>
        <p:nvSpPr>
          <p:cNvPr id="14" name="4 Rectángulo"/>
          <p:cNvSpPr/>
          <p:nvPr/>
        </p:nvSpPr>
        <p:spPr>
          <a:xfrm>
            <a:off x="518407" y="5973615"/>
            <a:ext cx="153331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Profesionales</a:t>
            </a:r>
            <a:r>
              <a:rPr lang="en-US" sz="9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de la </a:t>
            </a:r>
            <a:r>
              <a:rPr lang="en-US" sz="9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salud</a:t>
            </a:r>
            <a:r>
              <a:rPr lang="en-US" sz="9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9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acuerdo</a:t>
            </a:r>
            <a:r>
              <a:rPr lang="en-US" sz="9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al product o Proyecto, </a:t>
            </a:r>
            <a:r>
              <a:rPr lang="en-US" sz="9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activos</a:t>
            </a:r>
            <a:r>
              <a:rPr lang="en-US" sz="9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9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9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la </a:t>
            </a:r>
            <a:r>
              <a:rPr lang="en-US" sz="9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industria</a:t>
            </a:r>
            <a:endParaRPr lang="en-US" sz="95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348856" y="818028"/>
            <a:ext cx="8229600" cy="569320"/>
          </a:xfrm>
        </p:spPr>
        <p:txBody>
          <a:bodyPr anchor="t">
            <a:normAutofit/>
          </a:bodyPr>
          <a:lstStyle/>
          <a:p>
            <a:r>
              <a:rPr lang="es-MX" sz="2400" dirty="0" smtClean="0"/>
              <a:t>NUESTRO EQUIPO 2020</a:t>
            </a:r>
            <a:endParaRPr lang="es-MX" sz="2400" dirty="0"/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2336349467"/>
              </p:ext>
            </p:extLst>
          </p:nvPr>
        </p:nvGraphicFramePr>
        <p:xfrm>
          <a:off x="5150669" y="5420872"/>
          <a:ext cx="3384376" cy="1295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8" name="4 Rectángulo"/>
          <p:cNvSpPr/>
          <p:nvPr/>
        </p:nvSpPr>
        <p:spPr>
          <a:xfrm>
            <a:off x="467544" y="3539143"/>
            <a:ext cx="18568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Q.F.B. </a:t>
            </a:r>
            <a:r>
              <a:rPr lang="es-MX" sz="1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Faviola</a:t>
            </a:r>
            <a:r>
              <a:rPr lang="es-MX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Martínez </a:t>
            </a:r>
          </a:p>
        </p:txBody>
      </p:sp>
      <p:sp>
        <p:nvSpPr>
          <p:cNvPr id="16" name="4 Rectángulo"/>
          <p:cNvSpPr/>
          <p:nvPr/>
        </p:nvSpPr>
        <p:spPr>
          <a:xfrm>
            <a:off x="513891" y="2453361"/>
            <a:ext cx="18568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Q.F.B. </a:t>
            </a:r>
            <a:r>
              <a:rPr lang="es-MX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Alejandra Sánchez</a:t>
            </a:r>
            <a:endParaRPr lang="es-MX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4 Rectángulo"/>
          <p:cNvSpPr/>
          <p:nvPr/>
        </p:nvSpPr>
        <p:spPr>
          <a:xfrm>
            <a:off x="513890" y="4400516"/>
            <a:ext cx="18568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Q.F.B. </a:t>
            </a:r>
            <a:r>
              <a:rPr lang="es-MX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Jessica Monroy Mondragón</a:t>
            </a:r>
            <a:endParaRPr lang="es-MX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4 Rectángulo"/>
          <p:cNvSpPr/>
          <p:nvPr/>
        </p:nvSpPr>
        <p:spPr>
          <a:xfrm>
            <a:off x="467544" y="5225158"/>
            <a:ext cx="18568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Q.F.B. </a:t>
            </a:r>
            <a:r>
              <a:rPr lang="es-MX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Paola Tello</a:t>
            </a:r>
            <a:endParaRPr lang="es-MX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98877935"/>
              </p:ext>
            </p:extLst>
          </p:nvPr>
        </p:nvGraphicFramePr>
        <p:xfrm>
          <a:off x="755576" y="2636912"/>
          <a:ext cx="7767856" cy="3819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88" y="1049685"/>
            <a:ext cx="1441869" cy="465995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3205" y="303008"/>
            <a:ext cx="8229600" cy="1143000"/>
          </a:xfrm>
        </p:spPr>
        <p:txBody>
          <a:bodyPr>
            <a:normAutofit/>
          </a:bodyPr>
          <a:lstStyle/>
          <a:p>
            <a:r>
              <a:rPr lang="es-MX" sz="2400" dirty="0" smtClean="0"/>
              <a:t>NUESTROS CLIENTES: SECTORES REGULADOS POR </a:t>
            </a:r>
            <a:endParaRPr lang="es-MX" sz="2400" dirty="0"/>
          </a:p>
        </p:txBody>
      </p:sp>
      <p:sp>
        <p:nvSpPr>
          <p:cNvPr id="8" name="7 Rectángulo"/>
          <p:cNvSpPr/>
          <p:nvPr/>
        </p:nvSpPr>
        <p:spPr>
          <a:xfrm>
            <a:off x="627909" y="1914397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Tenemos la capacidad de apoyar desde emprendedores, nuevos </a:t>
            </a:r>
            <a:r>
              <a:rPr lang="es-MX" sz="1400" dirty="0">
                <a:latin typeface="Segoe UI" panose="020B0502040204020203" pitchFamily="34" charset="0"/>
                <a:cs typeface="Segoe UI" panose="020B0502040204020203" pitchFamily="34" charset="0"/>
              </a:rPr>
              <a:t>fabricantes, importadores y distribuidores; </a:t>
            </a:r>
            <a:r>
              <a:rPr lang="es-MX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hasta grandes empresas locales y extranjeras.</a:t>
            </a:r>
            <a:endParaRPr lang="es-MX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2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3205" y="303008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dirty="0" smtClean="0"/>
              <a:t>NUESTRO PERFIL</a:t>
            </a:r>
            <a:endParaRPr lang="es-MX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3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81561" y="6039080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Implementamos estrategias específicas para su producto para que pueda comenzar a venderlo en el mercado que más le convenga cumpliendo con todas las regulaciones que le apliquen</a:t>
            </a:r>
            <a:endParaRPr lang="es-MX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/>
          </p:nvPr>
        </p:nvGraphicFramePr>
        <p:xfrm>
          <a:off x="476881" y="1632384"/>
          <a:ext cx="7649103" cy="418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4 Rectángulo"/>
          <p:cNvSpPr/>
          <p:nvPr/>
        </p:nvSpPr>
        <p:spPr>
          <a:xfrm>
            <a:off x="3265512" y="3633270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REGULACIÓN SANITARIA</a:t>
            </a:r>
            <a:endParaRPr lang="es-MX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899592" y="2339352"/>
            <a:ext cx="2051720" cy="1068255"/>
            <a:chOff x="806120" y="1298663"/>
            <a:chExt cx="1524882" cy="1068255"/>
          </a:xfrm>
        </p:grpSpPr>
        <p:sp>
          <p:nvSpPr>
            <p:cNvPr id="10" name="Rectángulo 9"/>
            <p:cNvSpPr/>
            <p:nvPr/>
          </p:nvSpPr>
          <p:spPr>
            <a:xfrm>
              <a:off x="806120" y="1298663"/>
              <a:ext cx="1524882" cy="1068255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CuadroTexto 10"/>
            <p:cNvSpPr txBox="1"/>
            <p:nvPr/>
          </p:nvSpPr>
          <p:spPr>
            <a:xfrm>
              <a:off x="806120" y="1298663"/>
              <a:ext cx="1524882" cy="10682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Representación Legal (Hosting)</a:t>
              </a:r>
              <a:endParaRPr lang="es-ES" sz="1600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6497069" y="3500795"/>
            <a:ext cx="2195736" cy="1068255"/>
            <a:chOff x="806120" y="1298663"/>
            <a:chExt cx="1524882" cy="1068255"/>
          </a:xfrm>
        </p:grpSpPr>
        <p:sp>
          <p:nvSpPr>
            <p:cNvPr id="13" name="Rectángulo 12"/>
            <p:cNvSpPr/>
            <p:nvPr/>
          </p:nvSpPr>
          <p:spPr>
            <a:xfrm>
              <a:off x="806120" y="1298663"/>
              <a:ext cx="1524882" cy="1068255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CuadroTexto 13"/>
            <p:cNvSpPr txBox="1"/>
            <p:nvPr/>
          </p:nvSpPr>
          <p:spPr>
            <a:xfrm>
              <a:off x="806120" y="1298663"/>
              <a:ext cx="1524882" cy="10682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Estrategias Regulatorias Específicas</a:t>
              </a:r>
              <a:endParaRPr lang="es-ES" sz="1600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5" name="1 Título"/>
          <p:cNvSpPr txBox="1">
            <a:spLocks/>
          </p:cNvSpPr>
          <p:nvPr/>
        </p:nvSpPr>
        <p:spPr>
          <a:xfrm>
            <a:off x="463205" y="30300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 smtClean="0"/>
              <a:t>SOLUCIONES REGULATORIAS</a:t>
            </a:r>
            <a:endParaRPr lang="es-MX" sz="2800" dirty="0"/>
          </a:p>
        </p:txBody>
      </p:sp>
      <p:grpSp>
        <p:nvGrpSpPr>
          <p:cNvPr id="16" name="Grupo 15"/>
          <p:cNvGrpSpPr/>
          <p:nvPr/>
        </p:nvGrpSpPr>
        <p:grpSpPr>
          <a:xfrm>
            <a:off x="3409038" y="4971288"/>
            <a:ext cx="2337934" cy="1203954"/>
            <a:chOff x="5274015" y="2937413"/>
            <a:chExt cx="2337934" cy="1203954"/>
          </a:xfrm>
        </p:grpSpPr>
        <p:sp>
          <p:nvSpPr>
            <p:cNvPr id="17" name="Rectángulo 16"/>
            <p:cNvSpPr/>
            <p:nvPr/>
          </p:nvSpPr>
          <p:spPr>
            <a:xfrm>
              <a:off x="5274015" y="2937413"/>
              <a:ext cx="2337934" cy="1068255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CuadroTexto 17"/>
            <p:cNvSpPr txBox="1"/>
            <p:nvPr/>
          </p:nvSpPr>
          <p:spPr>
            <a:xfrm>
              <a:off x="5274015" y="3073112"/>
              <a:ext cx="2337934" cy="10682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err="1" smtClean="0">
                  <a:latin typeface="Segoe UI" panose="020B0502040204020203" pitchFamily="34" charset="0"/>
                  <a:cs typeface="Segoe UI" panose="020B0502040204020203" pitchFamily="34" charset="0"/>
                </a:rPr>
                <a:t>Tecnovigilancia</a:t>
              </a:r>
              <a:endParaRPr lang="es-ES" sz="1600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7" name="4 Rectángulo"/>
          <p:cNvSpPr/>
          <p:nvPr/>
        </p:nvSpPr>
        <p:spPr>
          <a:xfrm>
            <a:off x="568598" y="1610216"/>
            <a:ext cx="7992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Gracias a nuestra incorporación a un sistema de “</a:t>
            </a:r>
            <a:r>
              <a:rPr lang="es-MX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Partnership</a:t>
            </a:r>
            <a:r>
              <a:rPr lang="es-MX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”, ofrecemos servicios regulatorios, como registros o representación legal (hosting), en diferentes regiones. De esta manera le apoyamos a tener presencia en los mercados de su interés. </a:t>
            </a:r>
            <a:endParaRPr lang="es-MX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212" y="2593432"/>
            <a:ext cx="1563503" cy="104044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719" y="2590174"/>
            <a:ext cx="1493564" cy="104772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70" y="5270946"/>
            <a:ext cx="1581330" cy="105230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70" y="3961765"/>
            <a:ext cx="1538604" cy="102387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77" y="3881587"/>
            <a:ext cx="1602739" cy="106655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081" y="2601249"/>
            <a:ext cx="1602739" cy="91739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54" y="5270947"/>
            <a:ext cx="1700927" cy="89435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945661"/>
            <a:ext cx="1542360" cy="102637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4" name="1 Título"/>
          <p:cNvSpPr txBox="1">
            <a:spLocks/>
          </p:cNvSpPr>
          <p:nvPr/>
        </p:nvSpPr>
        <p:spPr>
          <a:xfrm>
            <a:off x="463205" y="30300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 smtClean="0"/>
              <a:t>PRESENCIA GLOBAL</a:t>
            </a:r>
            <a:endParaRPr lang="es-MX" sz="2800" dirty="0"/>
          </a:p>
        </p:txBody>
      </p:sp>
      <p:sp>
        <p:nvSpPr>
          <p:cNvPr id="14" name="6 CuadroTexto"/>
          <p:cNvSpPr txBox="1"/>
          <p:nvPr/>
        </p:nvSpPr>
        <p:spPr>
          <a:xfrm>
            <a:off x="0" y="6505599"/>
            <a:ext cx="2678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aliado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representante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60" y="6505599"/>
            <a:ext cx="1142699" cy="33800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283822"/>
            <a:ext cx="1561983" cy="103942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44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/>
          </p:nvPr>
        </p:nvGraphicFramePr>
        <p:xfrm>
          <a:off x="457200" y="2040138"/>
          <a:ext cx="375476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63205" y="303008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dirty="0" smtClean="0"/>
              <a:t>NUESTRO COMPROMISO CON CADA PROYECTO</a:t>
            </a:r>
            <a:endParaRPr lang="es-MX" sz="2800" dirty="0"/>
          </a:p>
        </p:txBody>
      </p:sp>
      <p:graphicFrame>
        <p:nvGraphicFramePr>
          <p:cNvPr id="11" name="Diagrama 10"/>
          <p:cNvGraphicFramePr/>
          <p:nvPr>
            <p:extLst/>
          </p:nvPr>
        </p:nvGraphicFramePr>
        <p:xfrm>
          <a:off x="5072052" y="1844824"/>
          <a:ext cx="34563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1366</TotalTime>
  <Words>1180</Words>
  <Application>Microsoft Office PowerPoint</Application>
  <PresentationFormat>Presentación en pantalla (4:3)</PresentationFormat>
  <Paragraphs>209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Arial Narrow</vt:lpstr>
      <vt:lpstr>Calibri</vt:lpstr>
      <vt:lpstr>Constantia</vt:lpstr>
      <vt:lpstr>Segoe UI</vt:lpstr>
      <vt:lpstr>Varela Round</vt:lpstr>
      <vt:lpstr>Wingdings 2</vt:lpstr>
      <vt:lpstr>Flujo</vt:lpstr>
      <vt:lpstr>Consultoría en Asuntos Regulatorios</vt:lpstr>
      <vt:lpstr>Presentación de PowerPoint</vt:lpstr>
      <vt:lpstr>NUESTRA HISTORIA</vt:lpstr>
      <vt:lpstr>NUESTRO EQUIPO 2020</vt:lpstr>
      <vt:lpstr>NUESTROS CLIENTES: SECTORES REGULADOS POR </vt:lpstr>
      <vt:lpstr>NUESTRO PERFIL</vt:lpstr>
      <vt:lpstr>Presentación de PowerPoint</vt:lpstr>
      <vt:lpstr>Presentación de PowerPoint</vt:lpstr>
      <vt:lpstr>NUESTRO COMPROMISO CON CADA PROYECTO</vt:lpstr>
      <vt:lpstr>Presentación de PowerPoint</vt:lpstr>
      <vt:lpstr>CLASIFICACIÓN DE DISPOSITIVOS MÉDICOS EN MÉXICO</vt:lpstr>
      <vt:lpstr>CLASIFICACIÓN: NIVEL DE RIESGO</vt:lpstr>
      <vt:lpstr>CLASIFICACIÓN: FUNCIÓN / INDICACIÓN DE USO</vt:lpstr>
      <vt:lpstr>AGRUPACIÓN DE FAMILIAS DE DISPOSITIVOS MÉDICOS</vt:lpstr>
      <vt:lpstr>AGENTES DE DIAGNÓSTICO</vt:lpstr>
      <vt:lpstr>AGENTES DE DIAGNÓSTICO</vt:lpstr>
      <vt:lpstr>AGENTES DE DIAGNÓSTICO</vt:lpstr>
      <vt:lpstr>AGENTES DE DIAGNÓSTICO</vt:lpstr>
      <vt:lpstr>INSTRUMENTAL MÉDICO</vt:lpstr>
      <vt:lpstr>PRODUCTOS HIGIÉNICOS</vt:lpstr>
      <vt:lpstr>MATERIAL QUIRÚRGICO Y DE CURACIÓN, PRÓTESIS, ORTESIS Y AYUDAS FUNCIONALES</vt:lpstr>
      <vt:lpstr>EQUIPO MÉDICO</vt:lpstr>
      <vt:lpstr>CRITERIOS GENERALES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Documentos</dc:title>
  <dc:creator>Jesús González</dc:creator>
  <cp:lastModifiedBy>Oficina Mexico</cp:lastModifiedBy>
  <cp:revision>169</cp:revision>
  <dcterms:created xsi:type="dcterms:W3CDTF">2016-06-13T15:36:15Z</dcterms:created>
  <dcterms:modified xsi:type="dcterms:W3CDTF">2020-05-25T02:24:52Z</dcterms:modified>
</cp:coreProperties>
</file>