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</p:sldMasterIdLst>
  <p:notesMasterIdLst>
    <p:notesMasterId r:id="rId17"/>
  </p:notesMasterIdLst>
  <p:handoutMasterIdLst>
    <p:handoutMasterId r:id="rId18"/>
  </p:handoutMasterIdLst>
  <p:sldIdLst>
    <p:sldId id="256" r:id="rId3"/>
    <p:sldId id="285" r:id="rId4"/>
    <p:sldId id="286" r:id="rId5"/>
    <p:sldId id="287" r:id="rId6"/>
    <p:sldId id="288" r:id="rId7"/>
    <p:sldId id="262" r:id="rId8"/>
    <p:sldId id="290" r:id="rId9"/>
    <p:sldId id="289" r:id="rId10"/>
    <p:sldId id="298" r:id="rId11"/>
    <p:sldId id="299" r:id="rId12"/>
    <p:sldId id="271" r:id="rId13"/>
    <p:sldId id="328" r:id="rId14"/>
    <p:sldId id="329" r:id="rId15"/>
    <p:sldId id="330" r:id="rId16"/>
  </p:sldIdLst>
  <p:sldSz cx="9144000" cy="6858000" type="screen4x3"/>
  <p:notesSz cx="7102475" cy="9388475"/>
  <p:embeddedFontLst>
    <p:embeddedFont>
      <p:font typeface="Shadows Into Light" panose="020B0604020202020204" charset="0"/>
      <p:regular r:id="rId19"/>
    </p:embeddedFont>
    <p:embeddedFont>
      <p:font typeface="Varela Round" panose="020B0604020202020204" charset="-79"/>
      <p:regular r:id="rId20"/>
    </p:embeddedFont>
    <p:embeddedFont>
      <p:font typeface="Tempus Sans ITC" panose="04020404030D07020202" pitchFamily="82" charset="0"/>
      <p:regular r:id="rId21"/>
    </p:embeddedFont>
    <p:embeddedFont>
      <p:font typeface="Lucida Handwriting" panose="03010101010101010101" pitchFamily="66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670"/>
    <a:srgbClr val="EA3A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39F62851-6668-4387-9AC7-5AB02A3876B5}">
  <a:tblStyle styleId="{39F62851-6668-4387-9AC7-5AB02A3876B5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41" autoAdjust="0"/>
  </p:normalViewPr>
  <p:slideViewPr>
    <p:cSldViewPr>
      <p:cViewPr>
        <p:scale>
          <a:sx n="78" d="100"/>
          <a:sy n="78" d="100"/>
        </p:scale>
        <p:origin x="-92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19D21E-405F-4CD4-830D-6F17F00462B3}" type="doc">
      <dgm:prSet loTypeId="urn:microsoft.com/office/officeart/2008/layout/HalfCircleOrganizationChart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BA20888F-1D2A-4393-BA49-4078D381175B}">
      <dgm:prSet phldrT="[Texto]" custT="1"/>
      <dgm:spPr/>
      <dgm:t>
        <a:bodyPr/>
        <a:lstStyle/>
        <a:p>
          <a:r>
            <a:rPr lang="es-MX" sz="3200" b="0" dirty="0" smtClean="0">
              <a:latin typeface="Shadows Into Light" panose="020B0604020202020204" charset="0"/>
            </a:rPr>
            <a:t>Industrias Reguladas</a:t>
          </a:r>
          <a:endParaRPr lang="es-MX" sz="3200" b="0" dirty="0">
            <a:latin typeface="Shadows Into Light" panose="020B0604020202020204" charset="0"/>
          </a:endParaRPr>
        </a:p>
      </dgm:t>
    </dgm:pt>
    <dgm:pt modelId="{59A69A34-E34C-40B2-9734-3D58D569B103}" type="parTrans" cxnId="{CB3BCF07-8076-4974-9CD4-3CF6A94798C7}">
      <dgm:prSet/>
      <dgm:spPr/>
      <dgm:t>
        <a:bodyPr/>
        <a:lstStyle/>
        <a:p>
          <a:endParaRPr lang="es-MX" sz="1800" b="0">
            <a:solidFill>
              <a:srgbClr val="505670"/>
            </a:solidFill>
            <a:latin typeface="Shadows Into Light" panose="020B0604020202020204" charset="0"/>
          </a:endParaRPr>
        </a:p>
      </dgm:t>
    </dgm:pt>
    <dgm:pt modelId="{1634B118-25B2-4EB8-B493-CFCF1A7EDA4C}" type="sibTrans" cxnId="{CB3BCF07-8076-4974-9CD4-3CF6A94798C7}">
      <dgm:prSet/>
      <dgm:spPr/>
      <dgm:t>
        <a:bodyPr/>
        <a:lstStyle/>
        <a:p>
          <a:endParaRPr lang="es-MX" sz="1800" b="0">
            <a:solidFill>
              <a:srgbClr val="505670"/>
            </a:solidFill>
            <a:latin typeface="Shadows Into Light" panose="020B0604020202020204" charset="0"/>
          </a:endParaRPr>
        </a:p>
      </dgm:t>
    </dgm:pt>
    <dgm:pt modelId="{C6A29C21-D6B9-4BE2-9C16-71FC90BC81B8}">
      <dgm:prSet phldrT="[Texto]" custT="1"/>
      <dgm:spPr/>
      <dgm:t>
        <a:bodyPr/>
        <a:lstStyle/>
        <a:p>
          <a:r>
            <a:rPr lang="en-US" sz="1600" b="0" noProof="0" smtClean="0">
              <a:latin typeface="Shadows Into Light" panose="020B0604020202020204" charset="0"/>
            </a:rPr>
            <a:t>Productos Químicos</a:t>
          </a:r>
          <a:endParaRPr lang="en-US" sz="1600" b="0" noProof="0" dirty="0">
            <a:latin typeface="Shadows Into Light" panose="020B0604020202020204" charset="0"/>
          </a:endParaRPr>
        </a:p>
      </dgm:t>
    </dgm:pt>
    <dgm:pt modelId="{2D270C73-FB0A-44B3-9A83-6523F37C04E6}" type="parTrans" cxnId="{4DDEAA0D-E0A9-4831-97A3-B977997087EE}">
      <dgm:prSet custT="1"/>
      <dgm:spPr/>
      <dgm:t>
        <a:bodyPr/>
        <a:lstStyle/>
        <a:p>
          <a:endParaRPr lang="es-MX" sz="1800" b="0">
            <a:solidFill>
              <a:srgbClr val="505670"/>
            </a:solidFill>
            <a:latin typeface="Shadows Into Light" panose="020B0604020202020204" charset="0"/>
          </a:endParaRPr>
        </a:p>
      </dgm:t>
    </dgm:pt>
    <dgm:pt modelId="{8B2AFC91-DCB7-4402-84D5-842640C627F3}" type="sibTrans" cxnId="{4DDEAA0D-E0A9-4831-97A3-B977997087EE}">
      <dgm:prSet/>
      <dgm:spPr/>
      <dgm:t>
        <a:bodyPr/>
        <a:lstStyle/>
        <a:p>
          <a:endParaRPr lang="es-MX" sz="1800" b="0">
            <a:solidFill>
              <a:srgbClr val="505670"/>
            </a:solidFill>
            <a:latin typeface="Shadows Into Light" panose="020B0604020202020204" charset="0"/>
          </a:endParaRPr>
        </a:p>
      </dgm:t>
    </dgm:pt>
    <dgm:pt modelId="{34A47F27-1B57-4869-B123-A9F9B398FFB6}">
      <dgm:prSet phldrT="[Texto]" custT="1"/>
      <dgm:spPr/>
      <dgm:t>
        <a:bodyPr/>
        <a:lstStyle/>
        <a:p>
          <a:r>
            <a:rPr lang="en-US" sz="1800" b="0" noProof="0" smtClean="0">
              <a:latin typeface="Shadows Into Light" panose="020B0604020202020204" charset="0"/>
            </a:rPr>
            <a:t>Medicamentos</a:t>
          </a:r>
          <a:endParaRPr lang="en-US" sz="1800" b="0" noProof="0" dirty="0">
            <a:latin typeface="Shadows Into Light" panose="020B0604020202020204" charset="0"/>
          </a:endParaRPr>
        </a:p>
      </dgm:t>
    </dgm:pt>
    <dgm:pt modelId="{15431598-25AA-4CFB-8A91-44E0D8F21D2C}" type="parTrans" cxnId="{42A7B0C7-8701-4EFB-ACAA-859AC467EFEA}">
      <dgm:prSet custT="1"/>
      <dgm:spPr/>
      <dgm:t>
        <a:bodyPr/>
        <a:lstStyle/>
        <a:p>
          <a:endParaRPr lang="es-MX" sz="1800" b="0">
            <a:solidFill>
              <a:srgbClr val="505670"/>
            </a:solidFill>
            <a:latin typeface="Shadows Into Light" panose="020B0604020202020204" charset="0"/>
          </a:endParaRPr>
        </a:p>
      </dgm:t>
    </dgm:pt>
    <dgm:pt modelId="{2699E523-B799-4A36-BA1E-8D86C70B9348}" type="sibTrans" cxnId="{42A7B0C7-8701-4EFB-ACAA-859AC467EFEA}">
      <dgm:prSet/>
      <dgm:spPr/>
      <dgm:t>
        <a:bodyPr/>
        <a:lstStyle/>
        <a:p>
          <a:endParaRPr lang="es-MX" sz="1800" b="0">
            <a:solidFill>
              <a:srgbClr val="505670"/>
            </a:solidFill>
            <a:latin typeface="Shadows Into Light" panose="020B0604020202020204" charset="0"/>
          </a:endParaRPr>
        </a:p>
      </dgm:t>
    </dgm:pt>
    <dgm:pt modelId="{5174B13A-D6C5-4CC8-B6BC-A8582E005BBC}">
      <dgm:prSet phldrT="[Texto]" custT="1"/>
      <dgm:spPr/>
      <dgm:t>
        <a:bodyPr/>
        <a:lstStyle/>
        <a:p>
          <a:r>
            <a:rPr lang="en-US" sz="1800" b="0" noProof="0" smtClean="0">
              <a:latin typeface="Shadows Into Light" panose="020B0604020202020204" charset="0"/>
            </a:rPr>
            <a:t>Cosméticos</a:t>
          </a:r>
          <a:endParaRPr lang="en-US" sz="1800" b="0" noProof="0" dirty="0">
            <a:latin typeface="Shadows Into Light" panose="020B0604020202020204" charset="0"/>
          </a:endParaRPr>
        </a:p>
      </dgm:t>
    </dgm:pt>
    <dgm:pt modelId="{D321F68D-2501-40FD-A23E-B2913B225C15}" type="parTrans" cxnId="{943A3A6C-6BA5-4FF6-B011-AA3B1E43A3B1}">
      <dgm:prSet custT="1"/>
      <dgm:spPr/>
      <dgm:t>
        <a:bodyPr/>
        <a:lstStyle/>
        <a:p>
          <a:endParaRPr lang="es-MX" sz="1800" b="0">
            <a:solidFill>
              <a:srgbClr val="505670"/>
            </a:solidFill>
            <a:latin typeface="Shadows Into Light" panose="020B0604020202020204" charset="0"/>
          </a:endParaRPr>
        </a:p>
      </dgm:t>
    </dgm:pt>
    <dgm:pt modelId="{6E3A56BA-206F-49B4-914F-CDD272A62B5B}" type="sibTrans" cxnId="{943A3A6C-6BA5-4FF6-B011-AA3B1E43A3B1}">
      <dgm:prSet/>
      <dgm:spPr/>
      <dgm:t>
        <a:bodyPr/>
        <a:lstStyle/>
        <a:p>
          <a:endParaRPr lang="es-MX" sz="1800" b="0">
            <a:solidFill>
              <a:srgbClr val="505670"/>
            </a:solidFill>
            <a:latin typeface="Shadows Into Light" panose="020B0604020202020204" charset="0"/>
          </a:endParaRPr>
        </a:p>
      </dgm:t>
    </dgm:pt>
    <dgm:pt modelId="{CDE027BA-691D-444E-8DD6-40BAFC42FC54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0" noProof="0" dirty="0" err="1" smtClean="0">
              <a:latin typeface="Shadows Into Light" panose="020B0604020202020204" charset="0"/>
            </a:rPr>
            <a:t>Pesticidas</a:t>
          </a:r>
          <a:r>
            <a:rPr lang="en-US" sz="1400" b="0" noProof="0" dirty="0" smtClean="0">
              <a:latin typeface="Shadows Into Light" panose="020B0604020202020204" charset="0"/>
            </a:rPr>
            <a:t> </a:t>
          </a:r>
          <a:r>
            <a:rPr lang="en-US" sz="1400" b="0" noProof="0" dirty="0" err="1" smtClean="0">
              <a:latin typeface="Shadows Into Light" panose="020B0604020202020204" charset="0"/>
            </a:rPr>
            <a:t>Fertilizantes</a:t>
          </a:r>
          <a:endParaRPr lang="en-US" sz="1400" b="0" noProof="0" dirty="0" smtClean="0">
            <a:latin typeface="Shadows Into Light" panose="020B060402020202020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b="0" noProof="0" dirty="0" err="1" smtClean="0">
              <a:latin typeface="Shadows Into Light" panose="020B0604020202020204" charset="0"/>
            </a:rPr>
            <a:t>Plaguicidas</a:t>
          </a:r>
          <a:endParaRPr lang="en-US" sz="1400" b="0" noProof="0" dirty="0">
            <a:latin typeface="Shadows Into Light" panose="020B0604020202020204" charset="0"/>
          </a:endParaRPr>
        </a:p>
      </dgm:t>
    </dgm:pt>
    <dgm:pt modelId="{5684E950-715C-4550-AB53-2B64B334E02A}" type="parTrans" cxnId="{5BF7BAB7-5325-4DD1-A38D-5FFB52C5A39B}">
      <dgm:prSet custT="1"/>
      <dgm:spPr/>
      <dgm:t>
        <a:bodyPr/>
        <a:lstStyle/>
        <a:p>
          <a:endParaRPr lang="es-MX" sz="1800" b="0">
            <a:solidFill>
              <a:srgbClr val="505670"/>
            </a:solidFill>
            <a:latin typeface="Shadows Into Light" panose="020B0604020202020204" charset="0"/>
          </a:endParaRPr>
        </a:p>
      </dgm:t>
    </dgm:pt>
    <dgm:pt modelId="{2A4D05DA-4DEB-436B-AE12-C031E7120AC5}" type="sibTrans" cxnId="{5BF7BAB7-5325-4DD1-A38D-5FFB52C5A39B}">
      <dgm:prSet/>
      <dgm:spPr/>
      <dgm:t>
        <a:bodyPr/>
        <a:lstStyle/>
        <a:p>
          <a:endParaRPr lang="es-MX" sz="1800" b="0">
            <a:solidFill>
              <a:srgbClr val="505670"/>
            </a:solidFill>
            <a:latin typeface="Shadows Into Light" panose="020B0604020202020204" charset="0"/>
          </a:endParaRPr>
        </a:p>
      </dgm:t>
    </dgm:pt>
    <dgm:pt modelId="{27089F07-F93D-40E0-891E-DDF045F924B6}">
      <dgm:prSet phldrT="[Texto]" custT="1"/>
      <dgm:spPr/>
      <dgm:t>
        <a:bodyPr/>
        <a:lstStyle/>
        <a:p>
          <a:r>
            <a:rPr lang="en-US" sz="1600" b="0" noProof="0" smtClean="0">
              <a:latin typeface="Shadows Into Light" panose="020B0604020202020204" charset="0"/>
            </a:rPr>
            <a:t>Servicios de Salud</a:t>
          </a:r>
          <a:endParaRPr lang="en-US" sz="1600" b="0" noProof="0" dirty="0">
            <a:latin typeface="Shadows Into Light" panose="020B0604020202020204" charset="0"/>
          </a:endParaRPr>
        </a:p>
      </dgm:t>
    </dgm:pt>
    <dgm:pt modelId="{CF0EBBD2-CEA6-42FE-8921-28B294456623}" type="parTrans" cxnId="{CC32387B-7414-46D2-AB63-B80389E67838}">
      <dgm:prSet custT="1"/>
      <dgm:spPr/>
      <dgm:t>
        <a:bodyPr/>
        <a:lstStyle/>
        <a:p>
          <a:endParaRPr lang="es-MX" sz="1800" b="0">
            <a:solidFill>
              <a:srgbClr val="505670"/>
            </a:solidFill>
            <a:latin typeface="Shadows Into Light" panose="020B0604020202020204" charset="0"/>
          </a:endParaRPr>
        </a:p>
      </dgm:t>
    </dgm:pt>
    <dgm:pt modelId="{516CCD05-84FC-40CA-B648-010BD3898D98}" type="sibTrans" cxnId="{CC32387B-7414-46D2-AB63-B80389E67838}">
      <dgm:prSet/>
      <dgm:spPr/>
      <dgm:t>
        <a:bodyPr/>
        <a:lstStyle/>
        <a:p>
          <a:endParaRPr lang="es-MX" sz="1800" b="0">
            <a:solidFill>
              <a:srgbClr val="505670"/>
            </a:solidFill>
            <a:latin typeface="Shadows Into Light" panose="020B0604020202020204" charset="0"/>
          </a:endParaRPr>
        </a:p>
      </dgm:t>
    </dgm:pt>
    <dgm:pt modelId="{6DEE84EE-1CD3-47ED-B9B0-57823AA13D85}">
      <dgm:prSet phldrT="[Texto]" custT="1"/>
      <dgm:spPr/>
      <dgm:t>
        <a:bodyPr/>
        <a:lstStyle/>
        <a:p>
          <a:r>
            <a:rPr lang="en-US" sz="1600" b="0" noProof="0" smtClean="0">
              <a:latin typeface="Shadows Into Light" panose="020B0604020202020204" charset="0"/>
            </a:rPr>
            <a:t>Dispositivos Médicos</a:t>
          </a:r>
          <a:endParaRPr lang="en-US" sz="1600" b="0" noProof="0" dirty="0">
            <a:latin typeface="Shadows Into Light" panose="020B0604020202020204" charset="0"/>
          </a:endParaRPr>
        </a:p>
      </dgm:t>
    </dgm:pt>
    <dgm:pt modelId="{8D39A4F1-8F96-4CD9-B524-EFAAC4042A9B}" type="parTrans" cxnId="{81819012-7432-49C1-9248-5E34E6A6CE67}">
      <dgm:prSet custT="1"/>
      <dgm:spPr/>
      <dgm:t>
        <a:bodyPr/>
        <a:lstStyle/>
        <a:p>
          <a:endParaRPr lang="es-MX" sz="1800" b="0">
            <a:solidFill>
              <a:srgbClr val="505670"/>
            </a:solidFill>
            <a:latin typeface="Shadows Into Light" panose="020B0604020202020204" charset="0"/>
          </a:endParaRPr>
        </a:p>
      </dgm:t>
    </dgm:pt>
    <dgm:pt modelId="{0FFC5BA9-AD98-4083-83AD-76E999C09020}" type="sibTrans" cxnId="{81819012-7432-49C1-9248-5E34E6A6CE67}">
      <dgm:prSet/>
      <dgm:spPr/>
      <dgm:t>
        <a:bodyPr/>
        <a:lstStyle/>
        <a:p>
          <a:endParaRPr lang="es-MX" sz="1800" b="0">
            <a:solidFill>
              <a:srgbClr val="505670"/>
            </a:solidFill>
            <a:latin typeface="Shadows Into Light" panose="020B0604020202020204" charset="0"/>
          </a:endParaRPr>
        </a:p>
      </dgm:t>
    </dgm:pt>
    <dgm:pt modelId="{3C3DE469-A732-4505-B40F-058F95DD9930}">
      <dgm:prSet phldrT="[Texto]" custT="1"/>
      <dgm:spPr/>
      <dgm:t>
        <a:bodyPr/>
        <a:lstStyle/>
        <a:p>
          <a:r>
            <a:rPr lang="es-MX" sz="1800" b="0" noProof="0" dirty="0" smtClean="0">
              <a:latin typeface="Shadows Into Light" panose="020B0604020202020204" charset="0"/>
            </a:rPr>
            <a:t>Alimentos</a:t>
          </a:r>
          <a:endParaRPr lang="en-US" sz="1800" b="0" noProof="0" dirty="0">
            <a:latin typeface="Shadows Into Light" panose="020B0604020202020204" charset="0"/>
          </a:endParaRPr>
        </a:p>
      </dgm:t>
    </dgm:pt>
    <dgm:pt modelId="{D374A1F4-7234-45C0-8B82-0AC58830DE5D}" type="parTrans" cxnId="{734F067F-3BD9-4D10-8141-0DADC36BE26F}">
      <dgm:prSet/>
      <dgm:spPr/>
      <dgm:t>
        <a:bodyPr/>
        <a:lstStyle/>
        <a:p>
          <a:endParaRPr lang="en-US" b="0"/>
        </a:p>
      </dgm:t>
    </dgm:pt>
    <dgm:pt modelId="{C4CFC23D-8C71-400C-979C-80C1C3C989CE}" type="sibTrans" cxnId="{734F067F-3BD9-4D10-8141-0DADC36BE26F}">
      <dgm:prSet/>
      <dgm:spPr/>
      <dgm:t>
        <a:bodyPr/>
        <a:lstStyle/>
        <a:p>
          <a:endParaRPr lang="en-US" b="0"/>
        </a:p>
      </dgm:t>
    </dgm:pt>
    <dgm:pt modelId="{61D8A55A-C1B4-407F-AE56-B349C44E07E2}" type="pres">
      <dgm:prSet presAssocID="{9D19D21E-405F-4CD4-830D-6F17F00462B3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775540F-6C4C-4F68-9FBE-14FB1770F41F}" type="pres">
      <dgm:prSet presAssocID="{BA20888F-1D2A-4393-BA49-4078D381175B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59D556B-63CC-49DF-A7E0-14FAC6D4A1DB}" type="pres">
      <dgm:prSet presAssocID="{BA20888F-1D2A-4393-BA49-4078D381175B}" presName="rootComposite1" presStyleCnt="0"/>
      <dgm:spPr/>
      <dgm:t>
        <a:bodyPr/>
        <a:lstStyle/>
        <a:p>
          <a:endParaRPr lang="en-US"/>
        </a:p>
      </dgm:t>
    </dgm:pt>
    <dgm:pt modelId="{E59ABD70-C333-4144-9AD4-922902D68862}" type="pres">
      <dgm:prSet presAssocID="{BA20888F-1D2A-4393-BA49-4078D381175B}" presName="rootText1" presStyleLbl="alignAcc1" presStyleIdx="0" presStyleCnt="0" custScaleX="3182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3F5E2E-94EF-4B97-B4FD-499AE57A6E6F}" type="pres">
      <dgm:prSet presAssocID="{BA20888F-1D2A-4393-BA49-4078D381175B}" presName="topArc1" presStyleLbl="parChTrans1D1" presStyleIdx="0" presStyleCnt="16"/>
      <dgm:spPr/>
      <dgm:t>
        <a:bodyPr/>
        <a:lstStyle/>
        <a:p>
          <a:endParaRPr lang="en-US"/>
        </a:p>
      </dgm:t>
    </dgm:pt>
    <dgm:pt modelId="{A770585F-901C-42F6-B146-FDBD2C141EA7}" type="pres">
      <dgm:prSet presAssocID="{BA20888F-1D2A-4393-BA49-4078D381175B}" presName="bottomArc1" presStyleLbl="parChTrans1D1" presStyleIdx="1" presStyleCnt="16"/>
      <dgm:spPr/>
      <dgm:t>
        <a:bodyPr/>
        <a:lstStyle/>
        <a:p>
          <a:endParaRPr lang="en-US"/>
        </a:p>
      </dgm:t>
    </dgm:pt>
    <dgm:pt modelId="{D67A7115-16AE-4AA4-A11D-823A8ABA9D3E}" type="pres">
      <dgm:prSet presAssocID="{BA20888F-1D2A-4393-BA49-4078D381175B}" presName="topConnNode1" presStyleLbl="node1" presStyleIdx="0" presStyleCnt="0"/>
      <dgm:spPr/>
      <dgm:t>
        <a:bodyPr/>
        <a:lstStyle/>
        <a:p>
          <a:endParaRPr lang="en-US"/>
        </a:p>
      </dgm:t>
    </dgm:pt>
    <dgm:pt modelId="{F68A5514-22F7-4602-9BB6-726B74F469EC}" type="pres">
      <dgm:prSet presAssocID="{BA20888F-1D2A-4393-BA49-4078D381175B}" presName="hierChild2" presStyleCnt="0"/>
      <dgm:spPr/>
      <dgm:t>
        <a:bodyPr/>
        <a:lstStyle/>
        <a:p>
          <a:endParaRPr lang="en-US"/>
        </a:p>
      </dgm:t>
    </dgm:pt>
    <dgm:pt modelId="{745CD1C8-3A2D-4E1A-AED0-AFC40D30A09F}" type="pres">
      <dgm:prSet presAssocID="{15431598-25AA-4CFB-8A91-44E0D8F21D2C}" presName="Name28" presStyleLbl="parChTrans1D2" presStyleIdx="0" presStyleCnt="7"/>
      <dgm:spPr/>
      <dgm:t>
        <a:bodyPr/>
        <a:lstStyle/>
        <a:p>
          <a:endParaRPr lang="en-US"/>
        </a:p>
      </dgm:t>
    </dgm:pt>
    <dgm:pt modelId="{66CD31B7-EEB8-4F1E-B82E-6A0E675B6EF8}" type="pres">
      <dgm:prSet presAssocID="{34A47F27-1B57-4869-B123-A9F9B398FFB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9377318-728A-4E5E-9164-7E7C37DB7C60}" type="pres">
      <dgm:prSet presAssocID="{34A47F27-1B57-4869-B123-A9F9B398FFB6}" presName="rootComposite2" presStyleCnt="0"/>
      <dgm:spPr/>
      <dgm:t>
        <a:bodyPr/>
        <a:lstStyle/>
        <a:p>
          <a:endParaRPr lang="en-US"/>
        </a:p>
      </dgm:t>
    </dgm:pt>
    <dgm:pt modelId="{9FC968EE-ABDC-48D2-AC8F-EFA00E443444}" type="pres">
      <dgm:prSet presAssocID="{34A47F27-1B57-4869-B123-A9F9B398FFB6}" presName="rootText2" presStyleLbl="alignAcc1" presStyleIdx="0" presStyleCnt="0" custScaleX="1332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BAAB22-882F-4751-8A79-C88B3EADF934}" type="pres">
      <dgm:prSet presAssocID="{34A47F27-1B57-4869-B123-A9F9B398FFB6}" presName="topArc2" presStyleLbl="parChTrans1D1" presStyleIdx="2" presStyleCnt="16"/>
      <dgm:spPr/>
      <dgm:t>
        <a:bodyPr/>
        <a:lstStyle/>
        <a:p>
          <a:endParaRPr lang="en-US"/>
        </a:p>
      </dgm:t>
    </dgm:pt>
    <dgm:pt modelId="{E7B781FE-9FD3-43A4-97D4-A45BBB83F78E}" type="pres">
      <dgm:prSet presAssocID="{34A47F27-1B57-4869-B123-A9F9B398FFB6}" presName="bottomArc2" presStyleLbl="parChTrans1D1" presStyleIdx="3" presStyleCnt="16"/>
      <dgm:spPr/>
      <dgm:t>
        <a:bodyPr/>
        <a:lstStyle/>
        <a:p>
          <a:endParaRPr lang="en-US"/>
        </a:p>
      </dgm:t>
    </dgm:pt>
    <dgm:pt modelId="{D85DD014-F6EC-41C5-A715-C98CC6DF10D7}" type="pres">
      <dgm:prSet presAssocID="{34A47F27-1B57-4869-B123-A9F9B398FFB6}" presName="topConnNode2" presStyleLbl="node2" presStyleIdx="0" presStyleCnt="0"/>
      <dgm:spPr/>
      <dgm:t>
        <a:bodyPr/>
        <a:lstStyle/>
        <a:p>
          <a:endParaRPr lang="en-US"/>
        </a:p>
      </dgm:t>
    </dgm:pt>
    <dgm:pt modelId="{62665FC0-B962-401E-B839-97DCE5282ADE}" type="pres">
      <dgm:prSet presAssocID="{34A47F27-1B57-4869-B123-A9F9B398FFB6}" presName="hierChild4" presStyleCnt="0"/>
      <dgm:spPr/>
      <dgm:t>
        <a:bodyPr/>
        <a:lstStyle/>
        <a:p>
          <a:endParaRPr lang="en-US"/>
        </a:p>
      </dgm:t>
    </dgm:pt>
    <dgm:pt modelId="{5CDEABE7-551D-4955-A549-443060C7D926}" type="pres">
      <dgm:prSet presAssocID="{34A47F27-1B57-4869-B123-A9F9B398FFB6}" presName="hierChild5" presStyleCnt="0"/>
      <dgm:spPr/>
      <dgm:t>
        <a:bodyPr/>
        <a:lstStyle/>
        <a:p>
          <a:endParaRPr lang="en-US"/>
        </a:p>
      </dgm:t>
    </dgm:pt>
    <dgm:pt modelId="{707A87C0-738D-4DB7-BD1A-86A36B762965}" type="pres">
      <dgm:prSet presAssocID="{2D270C73-FB0A-44B3-9A83-6523F37C04E6}" presName="Name28" presStyleLbl="parChTrans1D2" presStyleIdx="1" presStyleCnt="7"/>
      <dgm:spPr/>
      <dgm:t>
        <a:bodyPr/>
        <a:lstStyle/>
        <a:p>
          <a:endParaRPr lang="en-US"/>
        </a:p>
      </dgm:t>
    </dgm:pt>
    <dgm:pt modelId="{820F0D51-40E1-46CE-B4A1-3955DF593928}" type="pres">
      <dgm:prSet presAssocID="{C6A29C21-D6B9-4BE2-9C16-71FC90BC81B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1CEA7CC-E73C-478D-8D95-ECBDEF41FE3F}" type="pres">
      <dgm:prSet presAssocID="{C6A29C21-D6B9-4BE2-9C16-71FC90BC81B8}" presName="rootComposite2" presStyleCnt="0"/>
      <dgm:spPr/>
      <dgm:t>
        <a:bodyPr/>
        <a:lstStyle/>
        <a:p>
          <a:endParaRPr lang="en-US"/>
        </a:p>
      </dgm:t>
    </dgm:pt>
    <dgm:pt modelId="{B2CC103B-77DC-425C-ACDC-D8EB23ED98F2}" type="pres">
      <dgm:prSet presAssocID="{C6A29C21-D6B9-4BE2-9C16-71FC90BC81B8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4240E9-91CA-40B1-83A7-50C246263369}" type="pres">
      <dgm:prSet presAssocID="{C6A29C21-D6B9-4BE2-9C16-71FC90BC81B8}" presName="topArc2" presStyleLbl="parChTrans1D1" presStyleIdx="4" presStyleCnt="16"/>
      <dgm:spPr/>
      <dgm:t>
        <a:bodyPr/>
        <a:lstStyle/>
        <a:p>
          <a:endParaRPr lang="en-US"/>
        </a:p>
      </dgm:t>
    </dgm:pt>
    <dgm:pt modelId="{AD0B718F-EADB-4BC5-9855-98A0B18BAB1D}" type="pres">
      <dgm:prSet presAssocID="{C6A29C21-D6B9-4BE2-9C16-71FC90BC81B8}" presName="bottomArc2" presStyleLbl="parChTrans1D1" presStyleIdx="5" presStyleCnt="16"/>
      <dgm:spPr/>
      <dgm:t>
        <a:bodyPr/>
        <a:lstStyle/>
        <a:p>
          <a:endParaRPr lang="en-US"/>
        </a:p>
      </dgm:t>
    </dgm:pt>
    <dgm:pt modelId="{67494063-711F-4F95-A740-9BAA1114AB9D}" type="pres">
      <dgm:prSet presAssocID="{C6A29C21-D6B9-4BE2-9C16-71FC90BC81B8}" presName="topConnNode2" presStyleLbl="node2" presStyleIdx="0" presStyleCnt="0"/>
      <dgm:spPr/>
      <dgm:t>
        <a:bodyPr/>
        <a:lstStyle/>
        <a:p>
          <a:endParaRPr lang="en-US"/>
        </a:p>
      </dgm:t>
    </dgm:pt>
    <dgm:pt modelId="{452BAD7D-0F4F-48E3-8AA8-7ECD75651197}" type="pres">
      <dgm:prSet presAssocID="{C6A29C21-D6B9-4BE2-9C16-71FC90BC81B8}" presName="hierChild4" presStyleCnt="0"/>
      <dgm:spPr/>
      <dgm:t>
        <a:bodyPr/>
        <a:lstStyle/>
        <a:p>
          <a:endParaRPr lang="en-US"/>
        </a:p>
      </dgm:t>
    </dgm:pt>
    <dgm:pt modelId="{9A616BEA-3796-4CB2-AE33-7A5034A01224}" type="pres">
      <dgm:prSet presAssocID="{C6A29C21-D6B9-4BE2-9C16-71FC90BC81B8}" presName="hierChild5" presStyleCnt="0"/>
      <dgm:spPr/>
      <dgm:t>
        <a:bodyPr/>
        <a:lstStyle/>
        <a:p>
          <a:endParaRPr lang="en-US"/>
        </a:p>
      </dgm:t>
    </dgm:pt>
    <dgm:pt modelId="{70910DD6-A0BD-4F7C-92E2-50D6FD8DF68D}" type="pres">
      <dgm:prSet presAssocID="{8D39A4F1-8F96-4CD9-B524-EFAAC4042A9B}" presName="Name28" presStyleLbl="parChTrans1D2" presStyleIdx="2" presStyleCnt="7"/>
      <dgm:spPr/>
      <dgm:t>
        <a:bodyPr/>
        <a:lstStyle/>
        <a:p>
          <a:endParaRPr lang="en-US"/>
        </a:p>
      </dgm:t>
    </dgm:pt>
    <dgm:pt modelId="{FDDB500A-AE40-45EC-AEE6-858BB1FF81C0}" type="pres">
      <dgm:prSet presAssocID="{6DEE84EE-1CD3-47ED-B9B0-57823AA13D8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E800262-0715-4857-817D-F43CC4D16851}" type="pres">
      <dgm:prSet presAssocID="{6DEE84EE-1CD3-47ED-B9B0-57823AA13D85}" presName="rootComposite2" presStyleCnt="0"/>
      <dgm:spPr/>
      <dgm:t>
        <a:bodyPr/>
        <a:lstStyle/>
        <a:p>
          <a:endParaRPr lang="en-US"/>
        </a:p>
      </dgm:t>
    </dgm:pt>
    <dgm:pt modelId="{D96B90A6-83A7-4E1F-96C3-9D4EFE534BE2}" type="pres">
      <dgm:prSet presAssocID="{6DEE84EE-1CD3-47ED-B9B0-57823AA13D85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00DC70-594D-47BF-9935-2EC2FA0E5C78}" type="pres">
      <dgm:prSet presAssocID="{6DEE84EE-1CD3-47ED-B9B0-57823AA13D85}" presName="topArc2" presStyleLbl="parChTrans1D1" presStyleIdx="6" presStyleCnt="16"/>
      <dgm:spPr/>
      <dgm:t>
        <a:bodyPr/>
        <a:lstStyle/>
        <a:p>
          <a:endParaRPr lang="en-US"/>
        </a:p>
      </dgm:t>
    </dgm:pt>
    <dgm:pt modelId="{0A1963AE-81C0-4E94-8D21-CC25279921D7}" type="pres">
      <dgm:prSet presAssocID="{6DEE84EE-1CD3-47ED-B9B0-57823AA13D85}" presName="bottomArc2" presStyleLbl="parChTrans1D1" presStyleIdx="7" presStyleCnt="16"/>
      <dgm:spPr/>
      <dgm:t>
        <a:bodyPr/>
        <a:lstStyle/>
        <a:p>
          <a:endParaRPr lang="en-US"/>
        </a:p>
      </dgm:t>
    </dgm:pt>
    <dgm:pt modelId="{B6387420-9417-44C1-8641-6FFB9F532320}" type="pres">
      <dgm:prSet presAssocID="{6DEE84EE-1CD3-47ED-B9B0-57823AA13D85}" presName="topConnNode2" presStyleLbl="node2" presStyleIdx="0" presStyleCnt="0"/>
      <dgm:spPr/>
      <dgm:t>
        <a:bodyPr/>
        <a:lstStyle/>
        <a:p>
          <a:endParaRPr lang="en-US"/>
        </a:p>
      </dgm:t>
    </dgm:pt>
    <dgm:pt modelId="{A0B30029-D5C6-4305-A9DD-DB8F090791C7}" type="pres">
      <dgm:prSet presAssocID="{6DEE84EE-1CD3-47ED-B9B0-57823AA13D85}" presName="hierChild4" presStyleCnt="0"/>
      <dgm:spPr/>
      <dgm:t>
        <a:bodyPr/>
        <a:lstStyle/>
        <a:p>
          <a:endParaRPr lang="en-US"/>
        </a:p>
      </dgm:t>
    </dgm:pt>
    <dgm:pt modelId="{69431E03-8326-455D-B3A5-9EF468E2068E}" type="pres">
      <dgm:prSet presAssocID="{6DEE84EE-1CD3-47ED-B9B0-57823AA13D85}" presName="hierChild5" presStyleCnt="0"/>
      <dgm:spPr/>
      <dgm:t>
        <a:bodyPr/>
        <a:lstStyle/>
        <a:p>
          <a:endParaRPr lang="en-US"/>
        </a:p>
      </dgm:t>
    </dgm:pt>
    <dgm:pt modelId="{9DDACA8E-100A-45D1-8F72-9F4EB2CC8F25}" type="pres">
      <dgm:prSet presAssocID="{D321F68D-2501-40FD-A23E-B2913B225C15}" presName="Name28" presStyleLbl="parChTrans1D2" presStyleIdx="3" presStyleCnt="7"/>
      <dgm:spPr/>
      <dgm:t>
        <a:bodyPr/>
        <a:lstStyle/>
        <a:p>
          <a:endParaRPr lang="en-US"/>
        </a:p>
      </dgm:t>
    </dgm:pt>
    <dgm:pt modelId="{182B810F-D5B1-4D5A-8EEC-947D47043EC4}" type="pres">
      <dgm:prSet presAssocID="{5174B13A-D6C5-4CC8-B6BC-A8582E005BB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C30D2E9-519C-4E33-B326-B48E930B0A98}" type="pres">
      <dgm:prSet presAssocID="{5174B13A-D6C5-4CC8-B6BC-A8582E005BBC}" presName="rootComposite2" presStyleCnt="0"/>
      <dgm:spPr/>
      <dgm:t>
        <a:bodyPr/>
        <a:lstStyle/>
        <a:p>
          <a:endParaRPr lang="en-US"/>
        </a:p>
      </dgm:t>
    </dgm:pt>
    <dgm:pt modelId="{2AFB7923-8591-4E0C-B724-0A96D3CDD4FF}" type="pres">
      <dgm:prSet presAssocID="{5174B13A-D6C5-4CC8-B6BC-A8582E005BBC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67CB3E-66C9-4964-8A10-D3DCA568CF0A}" type="pres">
      <dgm:prSet presAssocID="{5174B13A-D6C5-4CC8-B6BC-A8582E005BBC}" presName="topArc2" presStyleLbl="parChTrans1D1" presStyleIdx="8" presStyleCnt="16"/>
      <dgm:spPr/>
      <dgm:t>
        <a:bodyPr/>
        <a:lstStyle/>
        <a:p>
          <a:endParaRPr lang="en-US"/>
        </a:p>
      </dgm:t>
    </dgm:pt>
    <dgm:pt modelId="{B7B29204-6E13-45D6-8A21-84EFD61472B9}" type="pres">
      <dgm:prSet presAssocID="{5174B13A-D6C5-4CC8-B6BC-A8582E005BBC}" presName="bottomArc2" presStyleLbl="parChTrans1D1" presStyleIdx="9" presStyleCnt="16"/>
      <dgm:spPr/>
      <dgm:t>
        <a:bodyPr/>
        <a:lstStyle/>
        <a:p>
          <a:endParaRPr lang="en-US"/>
        </a:p>
      </dgm:t>
    </dgm:pt>
    <dgm:pt modelId="{41339F4D-4B3A-42BF-A1AE-EBA2FB1C9AA0}" type="pres">
      <dgm:prSet presAssocID="{5174B13A-D6C5-4CC8-B6BC-A8582E005BBC}" presName="topConnNode2" presStyleLbl="node2" presStyleIdx="0" presStyleCnt="0"/>
      <dgm:spPr/>
      <dgm:t>
        <a:bodyPr/>
        <a:lstStyle/>
        <a:p>
          <a:endParaRPr lang="en-US"/>
        </a:p>
      </dgm:t>
    </dgm:pt>
    <dgm:pt modelId="{A9232F39-0518-4D4A-AF39-C310DB3A7D73}" type="pres">
      <dgm:prSet presAssocID="{5174B13A-D6C5-4CC8-B6BC-A8582E005BBC}" presName="hierChild4" presStyleCnt="0"/>
      <dgm:spPr/>
      <dgm:t>
        <a:bodyPr/>
        <a:lstStyle/>
        <a:p>
          <a:endParaRPr lang="en-US"/>
        </a:p>
      </dgm:t>
    </dgm:pt>
    <dgm:pt modelId="{8EFD84B3-9693-4673-AFC9-F45E26EBB0EA}" type="pres">
      <dgm:prSet presAssocID="{5174B13A-D6C5-4CC8-B6BC-A8582E005BBC}" presName="hierChild5" presStyleCnt="0"/>
      <dgm:spPr/>
      <dgm:t>
        <a:bodyPr/>
        <a:lstStyle/>
        <a:p>
          <a:endParaRPr lang="en-US"/>
        </a:p>
      </dgm:t>
    </dgm:pt>
    <dgm:pt modelId="{0EB9788D-B1EF-4650-9A41-E4B50D2C086A}" type="pres">
      <dgm:prSet presAssocID="{5684E950-715C-4550-AB53-2B64B334E02A}" presName="Name28" presStyleLbl="parChTrans1D2" presStyleIdx="4" presStyleCnt="7"/>
      <dgm:spPr/>
      <dgm:t>
        <a:bodyPr/>
        <a:lstStyle/>
        <a:p>
          <a:endParaRPr lang="en-US"/>
        </a:p>
      </dgm:t>
    </dgm:pt>
    <dgm:pt modelId="{FF303D66-D8C3-4B7A-8F6B-8BA68D4BECC3}" type="pres">
      <dgm:prSet presAssocID="{CDE027BA-691D-444E-8DD6-40BAFC42FC5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77104D9-B57F-480B-9DAF-7BE9A98CC443}" type="pres">
      <dgm:prSet presAssocID="{CDE027BA-691D-444E-8DD6-40BAFC42FC54}" presName="rootComposite2" presStyleCnt="0"/>
      <dgm:spPr/>
      <dgm:t>
        <a:bodyPr/>
        <a:lstStyle/>
        <a:p>
          <a:endParaRPr lang="en-US"/>
        </a:p>
      </dgm:t>
    </dgm:pt>
    <dgm:pt modelId="{1BDC4662-AEC9-4844-84D1-B745FA960D97}" type="pres">
      <dgm:prSet presAssocID="{CDE027BA-691D-444E-8DD6-40BAFC42FC54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14EE87-51AF-468B-B4CD-FD0368E24CFF}" type="pres">
      <dgm:prSet presAssocID="{CDE027BA-691D-444E-8DD6-40BAFC42FC54}" presName="topArc2" presStyleLbl="parChTrans1D1" presStyleIdx="10" presStyleCnt="16"/>
      <dgm:spPr/>
      <dgm:t>
        <a:bodyPr/>
        <a:lstStyle/>
        <a:p>
          <a:endParaRPr lang="en-US"/>
        </a:p>
      </dgm:t>
    </dgm:pt>
    <dgm:pt modelId="{CA90920C-46D7-4237-8823-02FE182CF4C6}" type="pres">
      <dgm:prSet presAssocID="{CDE027BA-691D-444E-8DD6-40BAFC42FC54}" presName="bottomArc2" presStyleLbl="parChTrans1D1" presStyleIdx="11" presStyleCnt="16"/>
      <dgm:spPr/>
      <dgm:t>
        <a:bodyPr/>
        <a:lstStyle/>
        <a:p>
          <a:endParaRPr lang="en-US"/>
        </a:p>
      </dgm:t>
    </dgm:pt>
    <dgm:pt modelId="{5EB0BACE-8CAC-45B4-85D1-81F41E85E644}" type="pres">
      <dgm:prSet presAssocID="{CDE027BA-691D-444E-8DD6-40BAFC42FC54}" presName="topConnNode2" presStyleLbl="node2" presStyleIdx="0" presStyleCnt="0"/>
      <dgm:spPr/>
      <dgm:t>
        <a:bodyPr/>
        <a:lstStyle/>
        <a:p>
          <a:endParaRPr lang="en-US"/>
        </a:p>
      </dgm:t>
    </dgm:pt>
    <dgm:pt modelId="{19AB214D-785B-496D-9616-E7D8B69A7E39}" type="pres">
      <dgm:prSet presAssocID="{CDE027BA-691D-444E-8DD6-40BAFC42FC54}" presName="hierChild4" presStyleCnt="0"/>
      <dgm:spPr/>
      <dgm:t>
        <a:bodyPr/>
        <a:lstStyle/>
        <a:p>
          <a:endParaRPr lang="en-US"/>
        </a:p>
      </dgm:t>
    </dgm:pt>
    <dgm:pt modelId="{6D53ED2E-ED40-46BB-9F3F-4D124EB972E1}" type="pres">
      <dgm:prSet presAssocID="{CDE027BA-691D-444E-8DD6-40BAFC42FC54}" presName="hierChild5" presStyleCnt="0"/>
      <dgm:spPr/>
      <dgm:t>
        <a:bodyPr/>
        <a:lstStyle/>
        <a:p>
          <a:endParaRPr lang="en-US"/>
        </a:p>
      </dgm:t>
    </dgm:pt>
    <dgm:pt modelId="{07934F50-832B-459B-863C-F82C417F4CDC}" type="pres">
      <dgm:prSet presAssocID="{CF0EBBD2-CEA6-42FE-8921-28B294456623}" presName="Name28" presStyleLbl="parChTrans1D2" presStyleIdx="5" presStyleCnt="7"/>
      <dgm:spPr/>
      <dgm:t>
        <a:bodyPr/>
        <a:lstStyle/>
        <a:p>
          <a:endParaRPr lang="en-US"/>
        </a:p>
      </dgm:t>
    </dgm:pt>
    <dgm:pt modelId="{73F4D22B-3C8B-4619-A96F-D6B55B935111}" type="pres">
      <dgm:prSet presAssocID="{27089F07-F93D-40E0-891E-DDF045F924B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C29CA90-0F4A-49C9-856E-ED1252C29CD2}" type="pres">
      <dgm:prSet presAssocID="{27089F07-F93D-40E0-891E-DDF045F924B6}" presName="rootComposite2" presStyleCnt="0"/>
      <dgm:spPr/>
      <dgm:t>
        <a:bodyPr/>
        <a:lstStyle/>
        <a:p>
          <a:endParaRPr lang="en-US"/>
        </a:p>
      </dgm:t>
    </dgm:pt>
    <dgm:pt modelId="{D7423CBB-4D54-4743-BA0A-1ED3B7003B5E}" type="pres">
      <dgm:prSet presAssocID="{27089F07-F93D-40E0-891E-DDF045F924B6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1D876B-CA46-4522-8AFE-F1D5A6562556}" type="pres">
      <dgm:prSet presAssocID="{27089F07-F93D-40E0-891E-DDF045F924B6}" presName="topArc2" presStyleLbl="parChTrans1D1" presStyleIdx="12" presStyleCnt="16"/>
      <dgm:spPr/>
      <dgm:t>
        <a:bodyPr/>
        <a:lstStyle/>
        <a:p>
          <a:endParaRPr lang="en-US"/>
        </a:p>
      </dgm:t>
    </dgm:pt>
    <dgm:pt modelId="{DEF65AD3-B6E3-4269-B16D-CDFA762FF05F}" type="pres">
      <dgm:prSet presAssocID="{27089F07-F93D-40E0-891E-DDF045F924B6}" presName="bottomArc2" presStyleLbl="parChTrans1D1" presStyleIdx="13" presStyleCnt="16"/>
      <dgm:spPr/>
      <dgm:t>
        <a:bodyPr/>
        <a:lstStyle/>
        <a:p>
          <a:endParaRPr lang="en-US"/>
        </a:p>
      </dgm:t>
    </dgm:pt>
    <dgm:pt modelId="{70BC00C0-E277-44FD-A7C6-A4420B4980A6}" type="pres">
      <dgm:prSet presAssocID="{27089F07-F93D-40E0-891E-DDF045F924B6}" presName="topConnNode2" presStyleLbl="node2" presStyleIdx="0" presStyleCnt="0"/>
      <dgm:spPr/>
      <dgm:t>
        <a:bodyPr/>
        <a:lstStyle/>
        <a:p>
          <a:endParaRPr lang="en-US"/>
        </a:p>
      </dgm:t>
    </dgm:pt>
    <dgm:pt modelId="{3D9AAE0B-18A8-4214-BD5F-A8D5882B1E12}" type="pres">
      <dgm:prSet presAssocID="{27089F07-F93D-40E0-891E-DDF045F924B6}" presName="hierChild4" presStyleCnt="0"/>
      <dgm:spPr/>
      <dgm:t>
        <a:bodyPr/>
        <a:lstStyle/>
        <a:p>
          <a:endParaRPr lang="en-US"/>
        </a:p>
      </dgm:t>
    </dgm:pt>
    <dgm:pt modelId="{6B6D80B6-CC17-4930-A13F-5714AA8438A6}" type="pres">
      <dgm:prSet presAssocID="{27089F07-F93D-40E0-891E-DDF045F924B6}" presName="hierChild5" presStyleCnt="0"/>
      <dgm:spPr/>
      <dgm:t>
        <a:bodyPr/>
        <a:lstStyle/>
        <a:p>
          <a:endParaRPr lang="en-US"/>
        </a:p>
      </dgm:t>
    </dgm:pt>
    <dgm:pt modelId="{DE3A972E-F906-476C-8C44-F7F707C9FEA9}" type="pres">
      <dgm:prSet presAssocID="{D374A1F4-7234-45C0-8B82-0AC58830DE5D}" presName="Name28" presStyleLbl="parChTrans1D2" presStyleIdx="6" presStyleCnt="7"/>
      <dgm:spPr/>
      <dgm:t>
        <a:bodyPr/>
        <a:lstStyle/>
        <a:p>
          <a:endParaRPr lang="en-US"/>
        </a:p>
      </dgm:t>
    </dgm:pt>
    <dgm:pt modelId="{4ADD89F4-FC42-4E8F-BBB9-2652212CEAC9}" type="pres">
      <dgm:prSet presAssocID="{3C3DE469-A732-4505-B40F-058F95DD993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AEB15B1-CB23-457B-8BB9-E115B603268B}" type="pres">
      <dgm:prSet presAssocID="{3C3DE469-A732-4505-B40F-058F95DD9930}" presName="rootComposite2" presStyleCnt="0"/>
      <dgm:spPr/>
      <dgm:t>
        <a:bodyPr/>
        <a:lstStyle/>
        <a:p>
          <a:endParaRPr lang="en-US"/>
        </a:p>
      </dgm:t>
    </dgm:pt>
    <dgm:pt modelId="{46BC92EF-181D-4F5D-985B-6A9BBE1A9D6C}" type="pres">
      <dgm:prSet presAssocID="{3C3DE469-A732-4505-B40F-058F95DD9930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6F81F7-8ABE-4067-9F91-C45915C32BB8}" type="pres">
      <dgm:prSet presAssocID="{3C3DE469-A732-4505-B40F-058F95DD9930}" presName="topArc2" presStyleLbl="parChTrans1D1" presStyleIdx="14" presStyleCnt="16"/>
      <dgm:spPr/>
      <dgm:t>
        <a:bodyPr/>
        <a:lstStyle/>
        <a:p>
          <a:endParaRPr lang="en-US"/>
        </a:p>
      </dgm:t>
    </dgm:pt>
    <dgm:pt modelId="{9A27B755-790B-429A-B3F7-7A4BDF132687}" type="pres">
      <dgm:prSet presAssocID="{3C3DE469-A732-4505-B40F-058F95DD9930}" presName="bottomArc2" presStyleLbl="parChTrans1D1" presStyleIdx="15" presStyleCnt="16"/>
      <dgm:spPr/>
      <dgm:t>
        <a:bodyPr/>
        <a:lstStyle/>
        <a:p>
          <a:endParaRPr lang="en-US"/>
        </a:p>
      </dgm:t>
    </dgm:pt>
    <dgm:pt modelId="{5F9CE964-5881-4A8E-B628-DD493C53F64B}" type="pres">
      <dgm:prSet presAssocID="{3C3DE469-A732-4505-B40F-058F95DD9930}" presName="topConnNode2" presStyleLbl="node2" presStyleIdx="0" presStyleCnt="0"/>
      <dgm:spPr/>
      <dgm:t>
        <a:bodyPr/>
        <a:lstStyle/>
        <a:p>
          <a:endParaRPr lang="en-US"/>
        </a:p>
      </dgm:t>
    </dgm:pt>
    <dgm:pt modelId="{F12AF081-DF43-4067-A751-8C2D4E30D081}" type="pres">
      <dgm:prSet presAssocID="{3C3DE469-A732-4505-B40F-058F95DD9930}" presName="hierChild4" presStyleCnt="0"/>
      <dgm:spPr/>
      <dgm:t>
        <a:bodyPr/>
        <a:lstStyle/>
        <a:p>
          <a:endParaRPr lang="en-US"/>
        </a:p>
      </dgm:t>
    </dgm:pt>
    <dgm:pt modelId="{90FDD545-2C62-4E29-AA83-7D9C7D910DB5}" type="pres">
      <dgm:prSet presAssocID="{3C3DE469-A732-4505-B40F-058F95DD9930}" presName="hierChild5" presStyleCnt="0"/>
      <dgm:spPr/>
      <dgm:t>
        <a:bodyPr/>
        <a:lstStyle/>
        <a:p>
          <a:endParaRPr lang="en-US"/>
        </a:p>
      </dgm:t>
    </dgm:pt>
    <dgm:pt modelId="{3CC11E81-66FC-41B9-8777-E5BE30F43098}" type="pres">
      <dgm:prSet presAssocID="{BA20888F-1D2A-4393-BA49-4078D381175B}" presName="hierChild3" presStyleCnt="0"/>
      <dgm:spPr/>
      <dgm:t>
        <a:bodyPr/>
        <a:lstStyle/>
        <a:p>
          <a:endParaRPr lang="en-US"/>
        </a:p>
      </dgm:t>
    </dgm:pt>
  </dgm:ptLst>
  <dgm:cxnLst>
    <dgm:cxn modelId="{161B69B4-ED3C-4D52-97E2-0FBED14FB051}" type="presOf" srcId="{BA20888F-1D2A-4393-BA49-4078D381175B}" destId="{E59ABD70-C333-4144-9AD4-922902D68862}" srcOrd="0" destOrd="0" presId="urn:microsoft.com/office/officeart/2008/layout/HalfCircleOrganizationChart"/>
    <dgm:cxn modelId="{6102856C-8DEF-43F8-8BBF-273747CF1DEE}" type="presOf" srcId="{D321F68D-2501-40FD-A23E-B2913B225C15}" destId="{9DDACA8E-100A-45D1-8F72-9F4EB2CC8F25}" srcOrd="0" destOrd="0" presId="urn:microsoft.com/office/officeart/2008/layout/HalfCircleOrganizationChart"/>
    <dgm:cxn modelId="{36262C12-EBE1-45A2-A0FB-D38CC0326D6D}" type="presOf" srcId="{2D270C73-FB0A-44B3-9A83-6523F37C04E6}" destId="{707A87C0-738D-4DB7-BD1A-86A36B762965}" srcOrd="0" destOrd="0" presId="urn:microsoft.com/office/officeart/2008/layout/HalfCircleOrganizationChart"/>
    <dgm:cxn modelId="{5BF7BAB7-5325-4DD1-A38D-5FFB52C5A39B}" srcId="{BA20888F-1D2A-4393-BA49-4078D381175B}" destId="{CDE027BA-691D-444E-8DD6-40BAFC42FC54}" srcOrd="4" destOrd="0" parTransId="{5684E950-715C-4550-AB53-2B64B334E02A}" sibTransId="{2A4D05DA-4DEB-436B-AE12-C031E7120AC5}"/>
    <dgm:cxn modelId="{EB03E8D8-D51E-43B6-B6EE-69634997A314}" type="presOf" srcId="{27089F07-F93D-40E0-891E-DDF045F924B6}" destId="{D7423CBB-4D54-4743-BA0A-1ED3B7003B5E}" srcOrd="0" destOrd="0" presId="urn:microsoft.com/office/officeart/2008/layout/HalfCircleOrganizationChart"/>
    <dgm:cxn modelId="{99E97A11-D1EF-48F6-AED1-5D70F0044AC2}" type="presOf" srcId="{3C3DE469-A732-4505-B40F-058F95DD9930}" destId="{5F9CE964-5881-4A8E-B628-DD493C53F64B}" srcOrd="1" destOrd="0" presId="urn:microsoft.com/office/officeart/2008/layout/HalfCircleOrganizationChart"/>
    <dgm:cxn modelId="{734F067F-3BD9-4D10-8141-0DADC36BE26F}" srcId="{BA20888F-1D2A-4393-BA49-4078D381175B}" destId="{3C3DE469-A732-4505-B40F-058F95DD9930}" srcOrd="6" destOrd="0" parTransId="{D374A1F4-7234-45C0-8B82-0AC58830DE5D}" sibTransId="{C4CFC23D-8C71-400C-979C-80C1C3C989CE}"/>
    <dgm:cxn modelId="{BF24261E-B272-4FA5-B21B-56AE191BDE20}" type="presOf" srcId="{5684E950-715C-4550-AB53-2B64B334E02A}" destId="{0EB9788D-B1EF-4650-9A41-E4B50D2C086A}" srcOrd="0" destOrd="0" presId="urn:microsoft.com/office/officeart/2008/layout/HalfCircleOrganizationChart"/>
    <dgm:cxn modelId="{42A7B0C7-8701-4EFB-ACAA-859AC467EFEA}" srcId="{BA20888F-1D2A-4393-BA49-4078D381175B}" destId="{34A47F27-1B57-4869-B123-A9F9B398FFB6}" srcOrd="0" destOrd="0" parTransId="{15431598-25AA-4CFB-8A91-44E0D8F21D2C}" sibTransId="{2699E523-B799-4A36-BA1E-8D86C70B9348}"/>
    <dgm:cxn modelId="{9F1B769E-911D-4336-ABE9-E604806BD6C1}" type="presOf" srcId="{9D19D21E-405F-4CD4-830D-6F17F00462B3}" destId="{61D8A55A-C1B4-407F-AE56-B349C44E07E2}" srcOrd="0" destOrd="0" presId="urn:microsoft.com/office/officeart/2008/layout/HalfCircleOrganizationChart"/>
    <dgm:cxn modelId="{CC32387B-7414-46D2-AB63-B80389E67838}" srcId="{BA20888F-1D2A-4393-BA49-4078D381175B}" destId="{27089F07-F93D-40E0-891E-DDF045F924B6}" srcOrd="5" destOrd="0" parTransId="{CF0EBBD2-CEA6-42FE-8921-28B294456623}" sibTransId="{516CCD05-84FC-40CA-B648-010BD3898D98}"/>
    <dgm:cxn modelId="{BABC612B-8485-46B8-9A0F-0AFBD5AF8DC5}" type="presOf" srcId="{6DEE84EE-1CD3-47ED-B9B0-57823AA13D85}" destId="{B6387420-9417-44C1-8641-6FFB9F532320}" srcOrd="1" destOrd="0" presId="urn:microsoft.com/office/officeart/2008/layout/HalfCircleOrganizationChart"/>
    <dgm:cxn modelId="{641DE805-8A40-4EA0-98A0-8FEEDDC4499D}" type="presOf" srcId="{D374A1F4-7234-45C0-8B82-0AC58830DE5D}" destId="{DE3A972E-F906-476C-8C44-F7F707C9FEA9}" srcOrd="0" destOrd="0" presId="urn:microsoft.com/office/officeart/2008/layout/HalfCircleOrganizationChart"/>
    <dgm:cxn modelId="{89986E00-AF79-4B4E-B958-C174A56AEB8A}" type="presOf" srcId="{CDE027BA-691D-444E-8DD6-40BAFC42FC54}" destId="{1BDC4662-AEC9-4844-84D1-B745FA960D97}" srcOrd="0" destOrd="0" presId="urn:microsoft.com/office/officeart/2008/layout/HalfCircleOrganizationChart"/>
    <dgm:cxn modelId="{4DDEAA0D-E0A9-4831-97A3-B977997087EE}" srcId="{BA20888F-1D2A-4393-BA49-4078D381175B}" destId="{C6A29C21-D6B9-4BE2-9C16-71FC90BC81B8}" srcOrd="1" destOrd="0" parTransId="{2D270C73-FB0A-44B3-9A83-6523F37C04E6}" sibTransId="{8B2AFC91-DCB7-4402-84D5-842640C627F3}"/>
    <dgm:cxn modelId="{81819012-7432-49C1-9248-5E34E6A6CE67}" srcId="{BA20888F-1D2A-4393-BA49-4078D381175B}" destId="{6DEE84EE-1CD3-47ED-B9B0-57823AA13D85}" srcOrd="2" destOrd="0" parTransId="{8D39A4F1-8F96-4CD9-B524-EFAAC4042A9B}" sibTransId="{0FFC5BA9-AD98-4083-83AD-76E999C09020}"/>
    <dgm:cxn modelId="{ABF2F238-6B70-47A5-AF64-E2278B4D8CEA}" type="presOf" srcId="{15431598-25AA-4CFB-8A91-44E0D8F21D2C}" destId="{745CD1C8-3A2D-4E1A-AED0-AFC40D30A09F}" srcOrd="0" destOrd="0" presId="urn:microsoft.com/office/officeart/2008/layout/HalfCircleOrganizationChart"/>
    <dgm:cxn modelId="{CB3BCF07-8076-4974-9CD4-3CF6A94798C7}" srcId="{9D19D21E-405F-4CD4-830D-6F17F00462B3}" destId="{BA20888F-1D2A-4393-BA49-4078D381175B}" srcOrd="0" destOrd="0" parTransId="{59A69A34-E34C-40B2-9734-3D58D569B103}" sibTransId="{1634B118-25B2-4EB8-B493-CFCF1A7EDA4C}"/>
    <dgm:cxn modelId="{17AEC51A-ECFF-4446-B583-07223E5CD060}" type="presOf" srcId="{8D39A4F1-8F96-4CD9-B524-EFAAC4042A9B}" destId="{70910DD6-A0BD-4F7C-92E2-50D6FD8DF68D}" srcOrd="0" destOrd="0" presId="urn:microsoft.com/office/officeart/2008/layout/HalfCircleOrganizationChart"/>
    <dgm:cxn modelId="{BFF69436-4D99-452D-B05B-0604ED534E02}" type="presOf" srcId="{34A47F27-1B57-4869-B123-A9F9B398FFB6}" destId="{9FC968EE-ABDC-48D2-AC8F-EFA00E443444}" srcOrd="0" destOrd="0" presId="urn:microsoft.com/office/officeart/2008/layout/HalfCircleOrganizationChart"/>
    <dgm:cxn modelId="{9D96C3B7-07EE-43AD-95E2-99F5CADF5487}" type="presOf" srcId="{BA20888F-1D2A-4393-BA49-4078D381175B}" destId="{D67A7115-16AE-4AA4-A11D-823A8ABA9D3E}" srcOrd="1" destOrd="0" presId="urn:microsoft.com/office/officeart/2008/layout/HalfCircleOrganizationChart"/>
    <dgm:cxn modelId="{09A28DD0-6B0D-4D67-A74D-2B82F5AECFD8}" type="presOf" srcId="{5174B13A-D6C5-4CC8-B6BC-A8582E005BBC}" destId="{2AFB7923-8591-4E0C-B724-0A96D3CDD4FF}" srcOrd="0" destOrd="0" presId="urn:microsoft.com/office/officeart/2008/layout/HalfCircleOrganizationChart"/>
    <dgm:cxn modelId="{D0EA99A1-C7B0-4303-BA38-68F541B256F4}" type="presOf" srcId="{27089F07-F93D-40E0-891E-DDF045F924B6}" destId="{70BC00C0-E277-44FD-A7C6-A4420B4980A6}" srcOrd="1" destOrd="0" presId="urn:microsoft.com/office/officeart/2008/layout/HalfCircleOrganizationChart"/>
    <dgm:cxn modelId="{943A3A6C-6BA5-4FF6-B011-AA3B1E43A3B1}" srcId="{BA20888F-1D2A-4393-BA49-4078D381175B}" destId="{5174B13A-D6C5-4CC8-B6BC-A8582E005BBC}" srcOrd="3" destOrd="0" parTransId="{D321F68D-2501-40FD-A23E-B2913B225C15}" sibTransId="{6E3A56BA-206F-49B4-914F-CDD272A62B5B}"/>
    <dgm:cxn modelId="{99F7B200-9280-4A07-B9C8-640CCAE161CE}" type="presOf" srcId="{6DEE84EE-1CD3-47ED-B9B0-57823AA13D85}" destId="{D96B90A6-83A7-4E1F-96C3-9D4EFE534BE2}" srcOrd="0" destOrd="0" presId="urn:microsoft.com/office/officeart/2008/layout/HalfCircleOrganizationChart"/>
    <dgm:cxn modelId="{9A7CE669-D5C5-455B-922B-99B696E13BCA}" type="presOf" srcId="{CF0EBBD2-CEA6-42FE-8921-28B294456623}" destId="{07934F50-832B-459B-863C-F82C417F4CDC}" srcOrd="0" destOrd="0" presId="urn:microsoft.com/office/officeart/2008/layout/HalfCircleOrganizationChart"/>
    <dgm:cxn modelId="{AFDD9647-9586-435E-B22A-42828B39F090}" type="presOf" srcId="{5174B13A-D6C5-4CC8-B6BC-A8582E005BBC}" destId="{41339F4D-4B3A-42BF-A1AE-EBA2FB1C9AA0}" srcOrd="1" destOrd="0" presId="urn:microsoft.com/office/officeart/2008/layout/HalfCircleOrganizationChart"/>
    <dgm:cxn modelId="{BC9FC56F-0AE8-4E95-A813-35F9389069EA}" type="presOf" srcId="{34A47F27-1B57-4869-B123-A9F9B398FFB6}" destId="{D85DD014-F6EC-41C5-A715-C98CC6DF10D7}" srcOrd="1" destOrd="0" presId="urn:microsoft.com/office/officeart/2008/layout/HalfCircleOrganizationChart"/>
    <dgm:cxn modelId="{F62D5ED8-76F5-4799-937E-F64166BE861F}" type="presOf" srcId="{3C3DE469-A732-4505-B40F-058F95DD9930}" destId="{46BC92EF-181D-4F5D-985B-6A9BBE1A9D6C}" srcOrd="0" destOrd="0" presId="urn:microsoft.com/office/officeart/2008/layout/HalfCircleOrganizationChart"/>
    <dgm:cxn modelId="{CF8FBAF9-9F25-4EDD-AA0B-4FC936FE7188}" type="presOf" srcId="{C6A29C21-D6B9-4BE2-9C16-71FC90BC81B8}" destId="{B2CC103B-77DC-425C-ACDC-D8EB23ED98F2}" srcOrd="0" destOrd="0" presId="urn:microsoft.com/office/officeart/2008/layout/HalfCircleOrganizationChart"/>
    <dgm:cxn modelId="{C2C828F7-76F6-46F8-82F5-2EFD764FA58F}" type="presOf" srcId="{CDE027BA-691D-444E-8DD6-40BAFC42FC54}" destId="{5EB0BACE-8CAC-45B4-85D1-81F41E85E644}" srcOrd="1" destOrd="0" presId="urn:microsoft.com/office/officeart/2008/layout/HalfCircleOrganizationChart"/>
    <dgm:cxn modelId="{50F98C0E-0DF4-4524-B7EB-6AF2AF263381}" type="presOf" srcId="{C6A29C21-D6B9-4BE2-9C16-71FC90BC81B8}" destId="{67494063-711F-4F95-A740-9BAA1114AB9D}" srcOrd="1" destOrd="0" presId="urn:microsoft.com/office/officeart/2008/layout/HalfCircleOrganizationChart"/>
    <dgm:cxn modelId="{A7EC100B-D928-41AC-B573-2AA1508AB46B}" type="presParOf" srcId="{61D8A55A-C1B4-407F-AE56-B349C44E07E2}" destId="{E775540F-6C4C-4F68-9FBE-14FB1770F41F}" srcOrd="0" destOrd="0" presId="urn:microsoft.com/office/officeart/2008/layout/HalfCircleOrganizationChart"/>
    <dgm:cxn modelId="{0581CBFB-D59A-4F4B-B1ED-BED004519EC7}" type="presParOf" srcId="{E775540F-6C4C-4F68-9FBE-14FB1770F41F}" destId="{959D556B-63CC-49DF-A7E0-14FAC6D4A1DB}" srcOrd="0" destOrd="0" presId="urn:microsoft.com/office/officeart/2008/layout/HalfCircleOrganizationChart"/>
    <dgm:cxn modelId="{FAFBAF9B-65AA-4780-A349-A9DA29518EAC}" type="presParOf" srcId="{959D556B-63CC-49DF-A7E0-14FAC6D4A1DB}" destId="{E59ABD70-C333-4144-9AD4-922902D68862}" srcOrd="0" destOrd="0" presId="urn:microsoft.com/office/officeart/2008/layout/HalfCircleOrganizationChart"/>
    <dgm:cxn modelId="{FE05E361-6CEF-43DD-835C-2C0006E05B83}" type="presParOf" srcId="{959D556B-63CC-49DF-A7E0-14FAC6D4A1DB}" destId="{D33F5E2E-94EF-4B97-B4FD-499AE57A6E6F}" srcOrd="1" destOrd="0" presId="urn:microsoft.com/office/officeart/2008/layout/HalfCircleOrganizationChart"/>
    <dgm:cxn modelId="{42AEAECC-4DCA-4B59-9135-2BCA5AF16334}" type="presParOf" srcId="{959D556B-63CC-49DF-A7E0-14FAC6D4A1DB}" destId="{A770585F-901C-42F6-B146-FDBD2C141EA7}" srcOrd="2" destOrd="0" presId="urn:microsoft.com/office/officeart/2008/layout/HalfCircleOrganizationChart"/>
    <dgm:cxn modelId="{CE2EAED8-B8A3-41CA-977F-D93C5B50D5DC}" type="presParOf" srcId="{959D556B-63CC-49DF-A7E0-14FAC6D4A1DB}" destId="{D67A7115-16AE-4AA4-A11D-823A8ABA9D3E}" srcOrd="3" destOrd="0" presId="urn:microsoft.com/office/officeart/2008/layout/HalfCircleOrganizationChart"/>
    <dgm:cxn modelId="{D9BF6BFC-A10F-4FDC-81DA-B73BD33B6326}" type="presParOf" srcId="{E775540F-6C4C-4F68-9FBE-14FB1770F41F}" destId="{F68A5514-22F7-4602-9BB6-726B74F469EC}" srcOrd="1" destOrd="0" presId="urn:microsoft.com/office/officeart/2008/layout/HalfCircleOrganizationChart"/>
    <dgm:cxn modelId="{1685A176-BCE5-491E-B54C-0DC575118E32}" type="presParOf" srcId="{F68A5514-22F7-4602-9BB6-726B74F469EC}" destId="{745CD1C8-3A2D-4E1A-AED0-AFC40D30A09F}" srcOrd="0" destOrd="0" presId="urn:microsoft.com/office/officeart/2008/layout/HalfCircleOrganizationChart"/>
    <dgm:cxn modelId="{68470AE0-B610-4E06-B0AB-907412F95AF0}" type="presParOf" srcId="{F68A5514-22F7-4602-9BB6-726B74F469EC}" destId="{66CD31B7-EEB8-4F1E-B82E-6A0E675B6EF8}" srcOrd="1" destOrd="0" presId="urn:microsoft.com/office/officeart/2008/layout/HalfCircleOrganizationChart"/>
    <dgm:cxn modelId="{0EBAFEA7-312F-4718-A415-D26F2E4178E4}" type="presParOf" srcId="{66CD31B7-EEB8-4F1E-B82E-6A0E675B6EF8}" destId="{59377318-728A-4E5E-9164-7E7C37DB7C60}" srcOrd="0" destOrd="0" presId="urn:microsoft.com/office/officeart/2008/layout/HalfCircleOrganizationChart"/>
    <dgm:cxn modelId="{8110E5A4-85F3-4ABB-9D4F-698D052472D6}" type="presParOf" srcId="{59377318-728A-4E5E-9164-7E7C37DB7C60}" destId="{9FC968EE-ABDC-48D2-AC8F-EFA00E443444}" srcOrd="0" destOrd="0" presId="urn:microsoft.com/office/officeart/2008/layout/HalfCircleOrganizationChart"/>
    <dgm:cxn modelId="{F0D3F024-B37D-401C-AC04-6DED7FD983FF}" type="presParOf" srcId="{59377318-728A-4E5E-9164-7E7C37DB7C60}" destId="{3ABAAB22-882F-4751-8A79-C88B3EADF934}" srcOrd="1" destOrd="0" presId="urn:microsoft.com/office/officeart/2008/layout/HalfCircleOrganizationChart"/>
    <dgm:cxn modelId="{15085E12-D7C4-4C5D-8847-F7735B5CD5B9}" type="presParOf" srcId="{59377318-728A-4E5E-9164-7E7C37DB7C60}" destId="{E7B781FE-9FD3-43A4-97D4-A45BBB83F78E}" srcOrd="2" destOrd="0" presId="urn:microsoft.com/office/officeart/2008/layout/HalfCircleOrganizationChart"/>
    <dgm:cxn modelId="{EB20D8ED-494B-4B75-9210-43330053C10F}" type="presParOf" srcId="{59377318-728A-4E5E-9164-7E7C37DB7C60}" destId="{D85DD014-F6EC-41C5-A715-C98CC6DF10D7}" srcOrd="3" destOrd="0" presId="urn:microsoft.com/office/officeart/2008/layout/HalfCircleOrganizationChart"/>
    <dgm:cxn modelId="{E2AB1F17-3950-46B5-8B8B-60E7155C8671}" type="presParOf" srcId="{66CD31B7-EEB8-4F1E-B82E-6A0E675B6EF8}" destId="{62665FC0-B962-401E-B839-97DCE5282ADE}" srcOrd="1" destOrd="0" presId="urn:microsoft.com/office/officeart/2008/layout/HalfCircleOrganizationChart"/>
    <dgm:cxn modelId="{1908566E-A447-4CC8-8567-BEEF7C7DB940}" type="presParOf" srcId="{66CD31B7-EEB8-4F1E-B82E-6A0E675B6EF8}" destId="{5CDEABE7-551D-4955-A549-443060C7D926}" srcOrd="2" destOrd="0" presId="urn:microsoft.com/office/officeart/2008/layout/HalfCircleOrganizationChart"/>
    <dgm:cxn modelId="{E643D757-B266-48E9-8FD8-E744F742B4F6}" type="presParOf" srcId="{F68A5514-22F7-4602-9BB6-726B74F469EC}" destId="{707A87C0-738D-4DB7-BD1A-86A36B762965}" srcOrd="2" destOrd="0" presId="urn:microsoft.com/office/officeart/2008/layout/HalfCircleOrganizationChart"/>
    <dgm:cxn modelId="{22A6547B-F89D-49AF-BE9E-96052CBBE0AA}" type="presParOf" srcId="{F68A5514-22F7-4602-9BB6-726B74F469EC}" destId="{820F0D51-40E1-46CE-B4A1-3955DF593928}" srcOrd="3" destOrd="0" presId="urn:microsoft.com/office/officeart/2008/layout/HalfCircleOrganizationChart"/>
    <dgm:cxn modelId="{4DB6B515-4A7A-40DF-832E-144BA844791E}" type="presParOf" srcId="{820F0D51-40E1-46CE-B4A1-3955DF593928}" destId="{41CEA7CC-E73C-478D-8D95-ECBDEF41FE3F}" srcOrd="0" destOrd="0" presId="urn:microsoft.com/office/officeart/2008/layout/HalfCircleOrganizationChart"/>
    <dgm:cxn modelId="{326C52D2-66F6-4156-9818-840E1BDAA51F}" type="presParOf" srcId="{41CEA7CC-E73C-478D-8D95-ECBDEF41FE3F}" destId="{B2CC103B-77DC-425C-ACDC-D8EB23ED98F2}" srcOrd="0" destOrd="0" presId="urn:microsoft.com/office/officeart/2008/layout/HalfCircleOrganizationChart"/>
    <dgm:cxn modelId="{A14656C8-E0B9-444E-8850-0B130D9F70C9}" type="presParOf" srcId="{41CEA7CC-E73C-478D-8D95-ECBDEF41FE3F}" destId="{D54240E9-91CA-40B1-83A7-50C246263369}" srcOrd="1" destOrd="0" presId="urn:microsoft.com/office/officeart/2008/layout/HalfCircleOrganizationChart"/>
    <dgm:cxn modelId="{DEB81130-9D54-469D-AA29-8209F48E8440}" type="presParOf" srcId="{41CEA7CC-E73C-478D-8D95-ECBDEF41FE3F}" destId="{AD0B718F-EADB-4BC5-9855-98A0B18BAB1D}" srcOrd="2" destOrd="0" presId="urn:microsoft.com/office/officeart/2008/layout/HalfCircleOrganizationChart"/>
    <dgm:cxn modelId="{700C13A0-64F9-49BC-BDFA-6D1BA2C9A9E3}" type="presParOf" srcId="{41CEA7CC-E73C-478D-8D95-ECBDEF41FE3F}" destId="{67494063-711F-4F95-A740-9BAA1114AB9D}" srcOrd="3" destOrd="0" presId="urn:microsoft.com/office/officeart/2008/layout/HalfCircleOrganizationChart"/>
    <dgm:cxn modelId="{349323CD-C4AE-4038-A931-9D306E9A525D}" type="presParOf" srcId="{820F0D51-40E1-46CE-B4A1-3955DF593928}" destId="{452BAD7D-0F4F-48E3-8AA8-7ECD75651197}" srcOrd="1" destOrd="0" presId="urn:microsoft.com/office/officeart/2008/layout/HalfCircleOrganizationChart"/>
    <dgm:cxn modelId="{505FBD62-1A9F-4DDA-9585-5A457F25E9D0}" type="presParOf" srcId="{820F0D51-40E1-46CE-B4A1-3955DF593928}" destId="{9A616BEA-3796-4CB2-AE33-7A5034A01224}" srcOrd="2" destOrd="0" presId="urn:microsoft.com/office/officeart/2008/layout/HalfCircleOrganizationChart"/>
    <dgm:cxn modelId="{DA543121-3DF9-4296-880E-48464778E15C}" type="presParOf" srcId="{F68A5514-22F7-4602-9BB6-726B74F469EC}" destId="{70910DD6-A0BD-4F7C-92E2-50D6FD8DF68D}" srcOrd="4" destOrd="0" presId="urn:microsoft.com/office/officeart/2008/layout/HalfCircleOrganizationChart"/>
    <dgm:cxn modelId="{2AB1D344-2CA5-4B20-A461-28B26F3685D2}" type="presParOf" srcId="{F68A5514-22F7-4602-9BB6-726B74F469EC}" destId="{FDDB500A-AE40-45EC-AEE6-858BB1FF81C0}" srcOrd="5" destOrd="0" presId="urn:microsoft.com/office/officeart/2008/layout/HalfCircleOrganizationChart"/>
    <dgm:cxn modelId="{7BC744D9-16C5-4C83-9083-DDC0E62F6DC7}" type="presParOf" srcId="{FDDB500A-AE40-45EC-AEE6-858BB1FF81C0}" destId="{FE800262-0715-4857-817D-F43CC4D16851}" srcOrd="0" destOrd="0" presId="urn:microsoft.com/office/officeart/2008/layout/HalfCircleOrganizationChart"/>
    <dgm:cxn modelId="{C1A8CF14-44EA-47C9-A355-253883D724A3}" type="presParOf" srcId="{FE800262-0715-4857-817D-F43CC4D16851}" destId="{D96B90A6-83A7-4E1F-96C3-9D4EFE534BE2}" srcOrd="0" destOrd="0" presId="urn:microsoft.com/office/officeart/2008/layout/HalfCircleOrganizationChart"/>
    <dgm:cxn modelId="{B8169213-1B0D-4F13-967B-F1CD1FCEB404}" type="presParOf" srcId="{FE800262-0715-4857-817D-F43CC4D16851}" destId="{EB00DC70-594D-47BF-9935-2EC2FA0E5C78}" srcOrd="1" destOrd="0" presId="urn:microsoft.com/office/officeart/2008/layout/HalfCircleOrganizationChart"/>
    <dgm:cxn modelId="{30BA32B0-445E-44DB-ACC8-9ADD2A9EE788}" type="presParOf" srcId="{FE800262-0715-4857-817D-F43CC4D16851}" destId="{0A1963AE-81C0-4E94-8D21-CC25279921D7}" srcOrd="2" destOrd="0" presId="urn:microsoft.com/office/officeart/2008/layout/HalfCircleOrganizationChart"/>
    <dgm:cxn modelId="{69FF891B-97E2-4031-8F45-48B825AF643D}" type="presParOf" srcId="{FE800262-0715-4857-817D-F43CC4D16851}" destId="{B6387420-9417-44C1-8641-6FFB9F532320}" srcOrd="3" destOrd="0" presId="urn:microsoft.com/office/officeart/2008/layout/HalfCircleOrganizationChart"/>
    <dgm:cxn modelId="{D5766AED-327C-4A3C-8BCC-6190859778E0}" type="presParOf" srcId="{FDDB500A-AE40-45EC-AEE6-858BB1FF81C0}" destId="{A0B30029-D5C6-4305-A9DD-DB8F090791C7}" srcOrd="1" destOrd="0" presId="urn:microsoft.com/office/officeart/2008/layout/HalfCircleOrganizationChart"/>
    <dgm:cxn modelId="{F48C84D7-83DF-49D9-983F-B55DA6E63208}" type="presParOf" srcId="{FDDB500A-AE40-45EC-AEE6-858BB1FF81C0}" destId="{69431E03-8326-455D-B3A5-9EF468E2068E}" srcOrd="2" destOrd="0" presId="urn:microsoft.com/office/officeart/2008/layout/HalfCircleOrganizationChart"/>
    <dgm:cxn modelId="{E29BB698-EF23-47E6-9B88-BE080B15923C}" type="presParOf" srcId="{F68A5514-22F7-4602-9BB6-726B74F469EC}" destId="{9DDACA8E-100A-45D1-8F72-9F4EB2CC8F25}" srcOrd="6" destOrd="0" presId="urn:microsoft.com/office/officeart/2008/layout/HalfCircleOrganizationChart"/>
    <dgm:cxn modelId="{B6036CF9-2F00-4346-A655-0626CCED3C6B}" type="presParOf" srcId="{F68A5514-22F7-4602-9BB6-726B74F469EC}" destId="{182B810F-D5B1-4D5A-8EEC-947D47043EC4}" srcOrd="7" destOrd="0" presId="urn:microsoft.com/office/officeart/2008/layout/HalfCircleOrganizationChart"/>
    <dgm:cxn modelId="{9193EC91-F54A-4473-AA36-036018AF61C5}" type="presParOf" srcId="{182B810F-D5B1-4D5A-8EEC-947D47043EC4}" destId="{FC30D2E9-519C-4E33-B326-B48E930B0A98}" srcOrd="0" destOrd="0" presId="urn:microsoft.com/office/officeart/2008/layout/HalfCircleOrganizationChart"/>
    <dgm:cxn modelId="{D4DED195-25A1-40BE-8C45-2BD96A4117A8}" type="presParOf" srcId="{FC30D2E9-519C-4E33-B326-B48E930B0A98}" destId="{2AFB7923-8591-4E0C-B724-0A96D3CDD4FF}" srcOrd="0" destOrd="0" presId="urn:microsoft.com/office/officeart/2008/layout/HalfCircleOrganizationChart"/>
    <dgm:cxn modelId="{6A453876-57BB-4FC2-8B7B-8A55C91EC1BF}" type="presParOf" srcId="{FC30D2E9-519C-4E33-B326-B48E930B0A98}" destId="{F667CB3E-66C9-4964-8A10-D3DCA568CF0A}" srcOrd="1" destOrd="0" presId="urn:microsoft.com/office/officeart/2008/layout/HalfCircleOrganizationChart"/>
    <dgm:cxn modelId="{5FE23F97-16F1-4DDA-A807-023EBB6FA29D}" type="presParOf" srcId="{FC30D2E9-519C-4E33-B326-B48E930B0A98}" destId="{B7B29204-6E13-45D6-8A21-84EFD61472B9}" srcOrd="2" destOrd="0" presId="urn:microsoft.com/office/officeart/2008/layout/HalfCircleOrganizationChart"/>
    <dgm:cxn modelId="{054D02DB-AE06-4A8C-A914-B5FC380164EE}" type="presParOf" srcId="{FC30D2E9-519C-4E33-B326-B48E930B0A98}" destId="{41339F4D-4B3A-42BF-A1AE-EBA2FB1C9AA0}" srcOrd="3" destOrd="0" presId="urn:microsoft.com/office/officeart/2008/layout/HalfCircleOrganizationChart"/>
    <dgm:cxn modelId="{D45D19E9-F974-4D84-B55E-8E3FE8B20725}" type="presParOf" srcId="{182B810F-D5B1-4D5A-8EEC-947D47043EC4}" destId="{A9232F39-0518-4D4A-AF39-C310DB3A7D73}" srcOrd="1" destOrd="0" presId="urn:microsoft.com/office/officeart/2008/layout/HalfCircleOrganizationChart"/>
    <dgm:cxn modelId="{EA7D98E6-3A96-425E-899F-9CBAB9F72D45}" type="presParOf" srcId="{182B810F-D5B1-4D5A-8EEC-947D47043EC4}" destId="{8EFD84B3-9693-4673-AFC9-F45E26EBB0EA}" srcOrd="2" destOrd="0" presId="urn:microsoft.com/office/officeart/2008/layout/HalfCircleOrganizationChart"/>
    <dgm:cxn modelId="{B83AFAE8-9A5E-4E52-B325-5D3D945BD955}" type="presParOf" srcId="{F68A5514-22F7-4602-9BB6-726B74F469EC}" destId="{0EB9788D-B1EF-4650-9A41-E4B50D2C086A}" srcOrd="8" destOrd="0" presId="urn:microsoft.com/office/officeart/2008/layout/HalfCircleOrganizationChart"/>
    <dgm:cxn modelId="{4DBC1719-070F-4F7C-89B4-D5A5505520D8}" type="presParOf" srcId="{F68A5514-22F7-4602-9BB6-726B74F469EC}" destId="{FF303D66-D8C3-4B7A-8F6B-8BA68D4BECC3}" srcOrd="9" destOrd="0" presId="urn:microsoft.com/office/officeart/2008/layout/HalfCircleOrganizationChart"/>
    <dgm:cxn modelId="{42977BBD-4C31-4EF6-AFFC-1C391663720A}" type="presParOf" srcId="{FF303D66-D8C3-4B7A-8F6B-8BA68D4BECC3}" destId="{E77104D9-B57F-480B-9DAF-7BE9A98CC443}" srcOrd="0" destOrd="0" presId="urn:microsoft.com/office/officeart/2008/layout/HalfCircleOrganizationChart"/>
    <dgm:cxn modelId="{95D33160-4D16-43CB-AE2D-0AF89DCE1519}" type="presParOf" srcId="{E77104D9-B57F-480B-9DAF-7BE9A98CC443}" destId="{1BDC4662-AEC9-4844-84D1-B745FA960D97}" srcOrd="0" destOrd="0" presId="urn:microsoft.com/office/officeart/2008/layout/HalfCircleOrganizationChart"/>
    <dgm:cxn modelId="{E96CE9F7-FF6A-4552-B9AF-0E102DC369AB}" type="presParOf" srcId="{E77104D9-B57F-480B-9DAF-7BE9A98CC443}" destId="{6D14EE87-51AF-468B-B4CD-FD0368E24CFF}" srcOrd="1" destOrd="0" presId="urn:microsoft.com/office/officeart/2008/layout/HalfCircleOrganizationChart"/>
    <dgm:cxn modelId="{40EB6DF5-73AF-4EBE-94BB-DFB1B0717C27}" type="presParOf" srcId="{E77104D9-B57F-480B-9DAF-7BE9A98CC443}" destId="{CA90920C-46D7-4237-8823-02FE182CF4C6}" srcOrd="2" destOrd="0" presId="urn:microsoft.com/office/officeart/2008/layout/HalfCircleOrganizationChart"/>
    <dgm:cxn modelId="{48D7CDD8-54C5-4971-9974-25600496C463}" type="presParOf" srcId="{E77104D9-B57F-480B-9DAF-7BE9A98CC443}" destId="{5EB0BACE-8CAC-45B4-85D1-81F41E85E644}" srcOrd="3" destOrd="0" presId="urn:microsoft.com/office/officeart/2008/layout/HalfCircleOrganizationChart"/>
    <dgm:cxn modelId="{B18987B7-349B-46E3-A86A-54B054793B4C}" type="presParOf" srcId="{FF303D66-D8C3-4B7A-8F6B-8BA68D4BECC3}" destId="{19AB214D-785B-496D-9616-E7D8B69A7E39}" srcOrd="1" destOrd="0" presId="urn:microsoft.com/office/officeart/2008/layout/HalfCircleOrganizationChart"/>
    <dgm:cxn modelId="{9B7FDA12-53FE-4978-A1E2-3F2458A89C70}" type="presParOf" srcId="{FF303D66-D8C3-4B7A-8F6B-8BA68D4BECC3}" destId="{6D53ED2E-ED40-46BB-9F3F-4D124EB972E1}" srcOrd="2" destOrd="0" presId="urn:microsoft.com/office/officeart/2008/layout/HalfCircleOrganizationChart"/>
    <dgm:cxn modelId="{DADE11CB-5B6E-40FD-A2EB-DCC0DAAFBD64}" type="presParOf" srcId="{F68A5514-22F7-4602-9BB6-726B74F469EC}" destId="{07934F50-832B-459B-863C-F82C417F4CDC}" srcOrd="10" destOrd="0" presId="urn:microsoft.com/office/officeart/2008/layout/HalfCircleOrganizationChart"/>
    <dgm:cxn modelId="{988A59EA-55B4-413E-AAB2-8A04F3139F87}" type="presParOf" srcId="{F68A5514-22F7-4602-9BB6-726B74F469EC}" destId="{73F4D22B-3C8B-4619-A96F-D6B55B935111}" srcOrd="11" destOrd="0" presId="urn:microsoft.com/office/officeart/2008/layout/HalfCircleOrganizationChart"/>
    <dgm:cxn modelId="{F895E720-74AB-467B-B685-B4B783E847B2}" type="presParOf" srcId="{73F4D22B-3C8B-4619-A96F-D6B55B935111}" destId="{8C29CA90-0F4A-49C9-856E-ED1252C29CD2}" srcOrd="0" destOrd="0" presId="urn:microsoft.com/office/officeart/2008/layout/HalfCircleOrganizationChart"/>
    <dgm:cxn modelId="{002E50D4-D7FA-463B-A70F-F48878D92EC2}" type="presParOf" srcId="{8C29CA90-0F4A-49C9-856E-ED1252C29CD2}" destId="{D7423CBB-4D54-4743-BA0A-1ED3B7003B5E}" srcOrd="0" destOrd="0" presId="urn:microsoft.com/office/officeart/2008/layout/HalfCircleOrganizationChart"/>
    <dgm:cxn modelId="{0B1EC6A2-22AB-4813-BFEE-7AD6ADFBB18B}" type="presParOf" srcId="{8C29CA90-0F4A-49C9-856E-ED1252C29CD2}" destId="{751D876B-CA46-4522-8AFE-F1D5A6562556}" srcOrd="1" destOrd="0" presId="urn:microsoft.com/office/officeart/2008/layout/HalfCircleOrganizationChart"/>
    <dgm:cxn modelId="{CDE47A86-F9BF-4EB6-ACA1-13CF1CCAD435}" type="presParOf" srcId="{8C29CA90-0F4A-49C9-856E-ED1252C29CD2}" destId="{DEF65AD3-B6E3-4269-B16D-CDFA762FF05F}" srcOrd="2" destOrd="0" presId="urn:microsoft.com/office/officeart/2008/layout/HalfCircleOrganizationChart"/>
    <dgm:cxn modelId="{8BE0EE0D-1B47-49DE-A3B6-3A69EF3DF028}" type="presParOf" srcId="{8C29CA90-0F4A-49C9-856E-ED1252C29CD2}" destId="{70BC00C0-E277-44FD-A7C6-A4420B4980A6}" srcOrd="3" destOrd="0" presId="urn:microsoft.com/office/officeart/2008/layout/HalfCircleOrganizationChart"/>
    <dgm:cxn modelId="{8F6CD861-E910-4B19-9D0E-C621C31DE187}" type="presParOf" srcId="{73F4D22B-3C8B-4619-A96F-D6B55B935111}" destId="{3D9AAE0B-18A8-4214-BD5F-A8D5882B1E12}" srcOrd="1" destOrd="0" presId="urn:microsoft.com/office/officeart/2008/layout/HalfCircleOrganizationChart"/>
    <dgm:cxn modelId="{92B0DDBD-5127-4414-BD63-178715B22022}" type="presParOf" srcId="{73F4D22B-3C8B-4619-A96F-D6B55B935111}" destId="{6B6D80B6-CC17-4930-A13F-5714AA8438A6}" srcOrd="2" destOrd="0" presId="urn:microsoft.com/office/officeart/2008/layout/HalfCircleOrganizationChart"/>
    <dgm:cxn modelId="{4C37E5E5-F62D-41C9-94A6-47D205DA905C}" type="presParOf" srcId="{F68A5514-22F7-4602-9BB6-726B74F469EC}" destId="{DE3A972E-F906-476C-8C44-F7F707C9FEA9}" srcOrd="12" destOrd="0" presId="urn:microsoft.com/office/officeart/2008/layout/HalfCircleOrganizationChart"/>
    <dgm:cxn modelId="{FD748B48-3367-404A-98C4-EFDA95B39943}" type="presParOf" srcId="{F68A5514-22F7-4602-9BB6-726B74F469EC}" destId="{4ADD89F4-FC42-4E8F-BBB9-2652212CEAC9}" srcOrd="13" destOrd="0" presId="urn:microsoft.com/office/officeart/2008/layout/HalfCircleOrganizationChart"/>
    <dgm:cxn modelId="{5B20A6F0-6938-4B7A-B4DE-D6EE65E07DFC}" type="presParOf" srcId="{4ADD89F4-FC42-4E8F-BBB9-2652212CEAC9}" destId="{4AEB15B1-CB23-457B-8BB9-E115B603268B}" srcOrd="0" destOrd="0" presId="urn:microsoft.com/office/officeart/2008/layout/HalfCircleOrganizationChart"/>
    <dgm:cxn modelId="{74642141-9644-4617-A698-184C89B7552A}" type="presParOf" srcId="{4AEB15B1-CB23-457B-8BB9-E115B603268B}" destId="{46BC92EF-181D-4F5D-985B-6A9BBE1A9D6C}" srcOrd="0" destOrd="0" presId="urn:microsoft.com/office/officeart/2008/layout/HalfCircleOrganizationChart"/>
    <dgm:cxn modelId="{187277C6-85A7-4CD3-9BA2-278F671E24C8}" type="presParOf" srcId="{4AEB15B1-CB23-457B-8BB9-E115B603268B}" destId="{E86F81F7-8ABE-4067-9F91-C45915C32BB8}" srcOrd="1" destOrd="0" presId="urn:microsoft.com/office/officeart/2008/layout/HalfCircleOrganizationChart"/>
    <dgm:cxn modelId="{196D5008-C4AA-45E0-9C11-C983E66200B5}" type="presParOf" srcId="{4AEB15B1-CB23-457B-8BB9-E115B603268B}" destId="{9A27B755-790B-429A-B3F7-7A4BDF132687}" srcOrd="2" destOrd="0" presId="urn:microsoft.com/office/officeart/2008/layout/HalfCircleOrganizationChart"/>
    <dgm:cxn modelId="{C0764BEB-63A2-4F92-98F2-1917FF66999B}" type="presParOf" srcId="{4AEB15B1-CB23-457B-8BB9-E115B603268B}" destId="{5F9CE964-5881-4A8E-B628-DD493C53F64B}" srcOrd="3" destOrd="0" presId="urn:microsoft.com/office/officeart/2008/layout/HalfCircleOrganizationChart"/>
    <dgm:cxn modelId="{F29E3BB9-5CBC-44D2-8A7E-99C62F1873CD}" type="presParOf" srcId="{4ADD89F4-FC42-4E8F-BBB9-2652212CEAC9}" destId="{F12AF081-DF43-4067-A751-8C2D4E30D081}" srcOrd="1" destOrd="0" presId="urn:microsoft.com/office/officeart/2008/layout/HalfCircleOrganizationChart"/>
    <dgm:cxn modelId="{C82DC0A3-BF61-4FE5-B6B3-E293D1883081}" type="presParOf" srcId="{4ADD89F4-FC42-4E8F-BBB9-2652212CEAC9}" destId="{90FDD545-2C62-4E29-AA83-7D9C7D910DB5}" srcOrd="2" destOrd="0" presId="urn:microsoft.com/office/officeart/2008/layout/HalfCircleOrganizationChart"/>
    <dgm:cxn modelId="{1560BA4A-95E6-41CA-887C-AD5588C18FF9}" type="presParOf" srcId="{E775540F-6C4C-4F68-9FBE-14FB1770F41F}" destId="{3CC11E81-66FC-41B9-8777-E5BE30F43098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39AF13-226C-4D58-A923-4E0D24830FC8}" type="doc">
      <dgm:prSet loTypeId="urn:microsoft.com/office/officeart/2005/8/layout/venn1" loCatId="relationship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C8612D18-A989-4A4E-A41D-606773E62DC0}">
      <dgm:prSet phldrT="[Texto]" custT="1"/>
      <dgm:spPr/>
      <dgm:t>
        <a:bodyPr/>
        <a:lstStyle/>
        <a:p>
          <a:r>
            <a:rPr lang="es-MX" sz="1200" dirty="0" smtClean="0">
              <a:latin typeface="Varela Round" panose="020B0604020202020204" charset="-79"/>
              <a:cs typeface="Varela Round" panose="020B0604020202020204" charset="-79"/>
            </a:rPr>
            <a:t>Oncología, Medicina Interna, Cardiovascular, Endocrinología</a:t>
          </a:r>
          <a:endParaRPr lang="en-US" sz="1200" dirty="0">
            <a:latin typeface="Varela Round" panose="020B0604020202020204" charset="-79"/>
            <a:cs typeface="Varela Round" panose="020B0604020202020204" charset="-79"/>
          </a:endParaRPr>
        </a:p>
      </dgm:t>
    </dgm:pt>
    <dgm:pt modelId="{30D51AA2-C962-4961-A505-C45B03D47039}" type="parTrans" cxnId="{880E8FA0-E1AC-4F6F-8279-2A3A069FD2EE}">
      <dgm:prSet/>
      <dgm:spPr/>
      <dgm:t>
        <a:bodyPr/>
        <a:lstStyle/>
        <a:p>
          <a:endParaRPr lang="en-US" sz="1400">
            <a:latin typeface="Varela Round" panose="020B0604020202020204" charset="-79"/>
            <a:cs typeface="Varela Round" panose="020B0604020202020204" charset="-79"/>
          </a:endParaRPr>
        </a:p>
      </dgm:t>
    </dgm:pt>
    <dgm:pt modelId="{BCB270D9-8A51-4D43-A713-E2761C852CFE}" type="sibTrans" cxnId="{880E8FA0-E1AC-4F6F-8279-2A3A069FD2EE}">
      <dgm:prSet/>
      <dgm:spPr/>
      <dgm:t>
        <a:bodyPr/>
        <a:lstStyle/>
        <a:p>
          <a:endParaRPr lang="en-US" sz="1400">
            <a:latin typeface="Varela Round" panose="020B0604020202020204" charset="-79"/>
            <a:cs typeface="Varela Round" panose="020B0604020202020204" charset="-79"/>
          </a:endParaRPr>
        </a:p>
      </dgm:t>
    </dgm:pt>
    <dgm:pt modelId="{27CCA29E-879E-42D0-8053-B70E207B0E16}">
      <dgm:prSet phldrT="[Texto]" custT="1"/>
      <dgm:spPr/>
      <dgm:t>
        <a:bodyPr/>
        <a:lstStyle/>
        <a:p>
          <a:r>
            <a:rPr lang="es-MX" sz="1400" dirty="0" smtClean="0">
              <a:latin typeface="Varela Round" panose="020B0604020202020204" charset="-79"/>
              <a:cs typeface="Varela Round" panose="020B0604020202020204" charset="-79"/>
            </a:rPr>
            <a:t>5 huérfanos</a:t>
          </a:r>
          <a:endParaRPr lang="en-US" sz="1400" dirty="0">
            <a:latin typeface="Varela Round" panose="020B0604020202020204" charset="-79"/>
            <a:cs typeface="Varela Round" panose="020B0604020202020204" charset="-79"/>
          </a:endParaRPr>
        </a:p>
      </dgm:t>
    </dgm:pt>
    <dgm:pt modelId="{48FC3B12-6C00-4F69-B7C2-34C7C1519E9E}" type="parTrans" cxnId="{84047AAB-893B-495B-ABDC-0EFD04BA0EFE}">
      <dgm:prSet/>
      <dgm:spPr/>
      <dgm:t>
        <a:bodyPr/>
        <a:lstStyle/>
        <a:p>
          <a:endParaRPr lang="en-US" sz="1400">
            <a:latin typeface="Varela Round" panose="020B0604020202020204" charset="-79"/>
            <a:cs typeface="Varela Round" panose="020B0604020202020204" charset="-79"/>
          </a:endParaRPr>
        </a:p>
      </dgm:t>
    </dgm:pt>
    <dgm:pt modelId="{8F0EC105-99C5-406E-B8B4-1DEF4C253225}" type="sibTrans" cxnId="{84047AAB-893B-495B-ABDC-0EFD04BA0EFE}">
      <dgm:prSet/>
      <dgm:spPr/>
      <dgm:t>
        <a:bodyPr/>
        <a:lstStyle/>
        <a:p>
          <a:endParaRPr lang="en-US" sz="1400">
            <a:latin typeface="Varela Round" panose="020B0604020202020204" charset="-79"/>
            <a:cs typeface="Varela Round" panose="020B0604020202020204" charset="-79"/>
          </a:endParaRPr>
        </a:p>
      </dgm:t>
    </dgm:pt>
    <dgm:pt modelId="{7B752E31-CBAA-42E1-B6B0-C554B82A0774}">
      <dgm:prSet phldrT="[Texto]" custT="1"/>
      <dgm:spPr/>
      <dgm:t>
        <a:bodyPr/>
        <a:lstStyle/>
        <a:p>
          <a:r>
            <a:rPr lang="es-MX" sz="1400" dirty="0" smtClean="0">
              <a:latin typeface="Varela Round" panose="020B0604020202020204" charset="-79"/>
              <a:cs typeface="Varela Round" panose="020B0604020202020204" charset="-79"/>
            </a:rPr>
            <a:t>1 </a:t>
          </a:r>
          <a:r>
            <a:rPr lang="es-MX" sz="1200" dirty="0" smtClean="0">
              <a:latin typeface="Varela Round" panose="020B0604020202020204" charset="-79"/>
              <a:cs typeface="Varela Round" panose="020B0604020202020204" charset="-79"/>
            </a:rPr>
            <a:t>biotecnológico</a:t>
          </a:r>
          <a:endParaRPr lang="en-US" sz="1400" dirty="0">
            <a:latin typeface="Varela Round" panose="020B0604020202020204" charset="-79"/>
            <a:cs typeface="Varela Round" panose="020B0604020202020204" charset="-79"/>
          </a:endParaRPr>
        </a:p>
      </dgm:t>
    </dgm:pt>
    <dgm:pt modelId="{4E93F19F-9780-4B55-88F5-CF2AB2DD1E0C}" type="parTrans" cxnId="{33D4386B-1158-43CF-903F-5019A500993C}">
      <dgm:prSet/>
      <dgm:spPr/>
      <dgm:t>
        <a:bodyPr/>
        <a:lstStyle/>
        <a:p>
          <a:endParaRPr lang="en-US" sz="1400">
            <a:latin typeface="Varela Round" panose="020B0604020202020204" charset="-79"/>
            <a:cs typeface="Varela Round" panose="020B0604020202020204" charset="-79"/>
          </a:endParaRPr>
        </a:p>
      </dgm:t>
    </dgm:pt>
    <dgm:pt modelId="{7D12CCA7-6C55-422C-A23D-345359C74FC6}" type="sibTrans" cxnId="{33D4386B-1158-43CF-903F-5019A500993C}">
      <dgm:prSet/>
      <dgm:spPr/>
      <dgm:t>
        <a:bodyPr/>
        <a:lstStyle/>
        <a:p>
          <a:endParaRPr lang="en-US" sz="1400">
            <a:latin typeface="Varela Round" panose="020B0604020202020204" charset="-79"/>
            <a:cs typeface="Varela Round" panose="020B0604020202020204" charset="-79"/>
          </a:endParaRPr>
        </a:p>
      </dgm:t>
    </dgm:pt>
    <dgm:pt modelId="{F17D69F8-F125-4AA6-BFCF-F7DAC72A8222}" type="pres">
      <dgm:prSet presAssocID="{7039AF13-226C-4D58-A923-4E0D24830FC8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34EFAC-08D2-4282-A2DF-33066CF6A7C6}" type="pres">
      <dgm:prSet presAssocID="{C8612D18-A989-4A4E-A41D-606773E62DC0}" presName="circ1" presStyleLbl="vennNode1" presStyleIdx="0" presStyleCnt="3"/>
      <dgm:spPr/>
      <dgm:t>
        <a:bodyPr/>
        <a:lstStyle/>
        <a:p>
          <a:endParaRPr lang="en-US"/>
        </a:p>
      </dgm:t>
    </dgm:pt>
    <dgm:pt modelId="{C9FFCD29-F1A2-4189-83B1-BE64E0E264CE}" type="pres">
      <dgm:prSet presAssocID="{C8612D18-A989-4A4E-A41D-606773E62DC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F82F0D-7A8D-4CC1-8027-A21D82DE3849}" type="pres">
      <dgm:prSet presAssocID="{27CCA29E-879E-42D0-8053-B70E207B0E16}" presName="circ2" presStyleLbl="vennNode1" presStyleIdx="1" presStyleCnt="3"/>
      <dgm:spPr/>
      <dgm:t>
        <a:bodyPr/>
        <a:lstStyle/>
        <a:p>
          <a:endParaRPr lang="en-US"/>
        </a:p>
      </dgm:t>
    </dgm:pt>
    <dgm:pt modelId="{6A5B8012-7ED9-49CC-87D1-E5714C4D7D2D}" type="pres">
      <dgm:prSet presAssocID="{27CCA29E-879E-42D0-8053-B70E207B0E1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27E9C1-EF1B-402D-8443-4186E4A34A40}" type="pres">
      <dgm:prSet presAssocID="{7B752E31-CBAA-42E1-B6B0-C554B82A0774}" presName="circ3" presStyleLbl="vennNode1" presStyleIdx="2" presStyleCnt="3"/>
      <dgm:spPr/>
      <dgm:t>
        <a:bodyPr/>
        <a:lstStyle/>
        <a:p>
          <a:endParaRPr lang="en-US"/>
        </a:p>
      </dgm:t>
    </dgm:pt>
    <dgm:pt modelId="{ED4CDB84-1797-4FDA-808A-1842268A3676}" type="pres">
      <dgm:prSet presAssocID="{7B752E31-CBAA-42E1-B6B0-C554B82A077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B305CA-BF18-46DA-AA0D-76B6D3ADE361}" type="presOf" srcId="{27CCA29E-879E-42D0-8053-B70E207B0E16}" destId="{F0F82F0D-7A8D-4CC1-8027-A21D82DE3849}" srcOrd="0" destOrd="0" presId="urn:microsoft.com/office/officeart/2005/8/layout/venn1"/>
    <dgm:cxn modelId="{84047AAB-893B-495B-ABDC-0EFD04BA0EFE}" srcId="{7039AF13-226C-4D58-A923-4E0D24830FC8}" destId="{27CCA29E-879E-42D0-8053-B70E207B0E16}" srcOrd="1" destOrd="0" parTransId="{48FC3B12-6C00-4F69-B7C2-34C7C1519E9E}" sibTransId="{8F0EC105-99C5-406E-B8B4-1DEF4C253225}"/>
    <dgm:cxn modelId="{491C8226-11F2-4E39-AF71-574FA9287B15}" type="presOf" srcId="{27CCA29E-879E-42D0-8053-B70E207B0E16}" destId="{6A5B8012-7ED9-49CC-87D1-E5714C4D7D2D}" srcOrd="1" destOrd="0" presId="urn:microsoft.com/office/officeart/2005/8/layout/venn1"/>
    <dgm:cxn modelId="{9BA774A1-7FA9-4D90-8F57-FFCF730B4C03}" type="presOf" srcId="{7B752E31-CBAA-42E1-B6B0-C554B82A0774}" destId="{ED4CDB84-1797-4FDA-808A-1842268A3676}" srcOrd="1" destOrd="0" presId="urn:microsoft.com/office/officeart/2005/8/layout/venn1"/>
    <dgm:cxn modelId="{53B14E3B-1CC5-4683-BD0A-3CDE206EDE94}" type="presOf" srcId="{C8612D18-A989-4A4E-A41D-606773E62DC0}" destId="{C9FFCD29-F1A2-4189-83B1-BE64E0E264CE}" srcOrd="1" destOrd="0" presId="urn:microsoft.com/office/officeart/2005/8/layout/venn1"/>
    <dgm:cxn modelId="{880E8FA0-E1AC-4F6F-8279-2A3A069FD2EE}" srcId="{7039AF13-226C-4D58-A923-4E0D24830FC8}" destId="{C8612D18-A989-4A4E-A41D-606773E62DC0}" srcOrd="0" destOrd="0" parTransId="{30D51AA2-C962-4961-A505-C45B03D47039}" sibTransId="{BCB270D9-8A51-4D43-A713-E2761C852CFE}"/>
    <dgm:cxn modelId="{077179D5-87D4-48B5-98BE-651639CD83F1}" type="presOf" srcId="{7B752E31-CBAA-42E1-B6B0-C554B82A0774}" destId="{D727E9C1-EF1B-402D-8443-4186E4A34A40}" srcOrd="0" destOrd="0" presId="urn:microsoft.com/office/officeart/2005/8/layout/venn1"/>
    <dgm:cxn modelId="{86211567-ECF9-4018-8E21-83AB12B3277E}" type="presOf" srcId="{C8612D18-A989-4A4E-A41D-606773E62DC0}" destId="{6734EFAC-08D2-4282-A2DF-33066CF6A7C6}" srcOrd="0" destOrd="0" presId="urn:microsoft.com/office/officeart/2005/8/layout/venn1"/>
    <dgm:cxn modelId="{3D0691F8-42E6-4215-8BF3-8076CD482F82}" type="presOf" srcId="{7039AF13-226C-4D58-A923-4E0D24830FC8}" destId="{F17D69F8-F125-4AA6-BFCF-F7DAC72A8222}" srcOrd="0" destOrd="0" presId="urn:microsoft.com/office/officeart/2005/8/layout/venn1"/>
    <dgm:cxn modelId="{33D4386B-1158-43CF-903F-5019A500993C}" srcId="{7039AF13-226C-4D58-A923-4E0D24830FC8}" destId="{7B752E31-CBAA-42E1-B6B0-C554B82A0774}" srcOrd="2" destOrd="0" parTransId="{4E93F19F-9780-4B55-88F5-CF2AB2DD1E0C}" sibTransId="{7D12CCA7-6C55-422C-A23D-345359C74FC6}"/>
    <dgm:cxn modelId="{754AA381-C60E-4A2A-B480-5FD4AAA48B12}" type="presParOf" srcId="{F17D69F8-F125-4AA6-BFCF-F7DAC72A8222}" destId="{6734EFAC-08D2-4282-A2DF-33066CF6A7C6}" srcOrd="0" destOrd="0" presId="urn:microsoft.com/office/officeart/2005/8/layout/venn1"/>
    <dgm:cxn modelId="{7E095BAE-5D82-4119-9044-1AF5F4CDC4D3}" type="presParOf" srcId="{F17D69F8-F125-4AA6-BFCF-F7DAC72A8222}" destId="{C9FFCD29-F1A2-4189-83B1-BE64E0E264CE}" srcOrd="1" destOrd="0" presId="urn:microsoft.com/office/officeart/2005/8/layout/venn1"/>
    <dgm:cxn modelId="{F4489A20-9D66-4761-9129-EABF07A3DD34}" type="presParOf" srcId="{F17D69F8-F125-4AA6-BFCF-F7DAC72A8222}" destId="{F0F82F0D-7A8D-4CC1-8027-A21D82DE3849}" srcOrd="2" destOrd="0" presId="urn:microsoft.com/office/officeart/2005/8/layout/venn1"/>
    <dgm:cxn modelId="{96CB41BD-8449-4A2F-BDB7-3DA76D3A458D}" type="presParOf" srcId="{F17D69F8-F125-4AA6-BFCF-F7DAC72A8222}" destId="{6A5B8012-7ED9-49CC-87D1-E5714C4D7D2D}" srcOrd="3" destOrd="0" presId="urn:microsoft.com/office/officeart/2005/8/layout/venn1"/>
    <dgm:cxn modelId="{C8A58F74-4458-410D-8D7F-1B68A6A05886}" type="presParOf" srcId="{F17D69F8-F125-4AA6-BFCF-F7DAC72A8222}" destId="{D727E9C1-EF1B-402D-8443-4186E4A34A40}" srcOrd="4" destOrd="0" presId="urn:microsoft.com/office/officeart/2005/8/layout/venn1"/>
    <dgm:cxn modelId="{DE4F3503-C60F-49DE-BA31-C886264FBEED}" type="presParOf" srcId="{F17D69F8-F125-4AA6-BFCF-F7DAC72A8222}" destId="{ED4CDB84-1797-4FDA-808A-1842268A367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A972E-F906-476C-8C44-F7F707C9FEA9}">
      <dsp:nvSpPr>
        <dsp:cNvPr id="0" name=""/>
        <dsp:cNvSpPr/>
      </dsp:nvSpPr>
      <dsp:spPr>
        <a:xfrm>
          <a:off x="4572000" y="1208079"/>
          <a:ext cx="4036175" cy="223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35"/>
              </a:lnTo>
              <a:lnTo>
                <a:pt x="4036175" y="111635"/>
              </a:lnTo>
              <a:lnTo>
                <a:pt x="4036175" y="22327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934F50-832B-459B-863C-F82C417F4CDC}">
      <dsp:nvSpPr>
        <dsp:cNvPr id="0" name=""/>
        <dsp:cNvSpPr/>
      </dsp:nvSpPr>
      <dsp:spPr>
        <a:xfrm>
          <a:off x="4572000" y="1208079"/>
          <a:ext cx="2749714" cy="223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35"/>
              </a:lnTo>
              <a:lnTo>
                <a:pt x="2749714" y="111635"/>
              </a:lnTo>
              <a:lnTo>
                <a:pt x="2749714" y="22327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B9788D-B1EF-4650-9A41-E4B50D2C086A}">
      <dsp:nvSpPr>
        <dsp:cNvPr id="0" name=""/>
        <dsp:cNvSpPr/>
      </dsp:nvSpPr>
      <dsp:spPr>
        <a:xfrm>
          <a:off x="4572000" y="1208079"/>
          <a:ext cx="1463253" cy="223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35"/>
              </a:lnTo>
              <a:lnTo>
                <a:pt x="1463253" y="111635"/>
              </a:lnTo>
              <a:lnTo>
                <a:pt x="1463253" y="22327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DACA8E-100A-45D1-8F72-9F4EB2CC8F25}">
      <dsp:nvSpPr>
        <dsp:cNvPr id="0" name=""/>
        <dsp:cNvSpPr/>
      </dsp:nvSpPr>
      <dsp:spPr>
        <a:xfrm>
          <a:off x="4572000" y="1208079"/>
          <a:ext cx="176792" cy="223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35"/>
              </a:lnTo>
              <a:lnTo>
                <a:pt x="176792" y="111635"/>
              </a:lnTo>
              <a:lnTo>
                <a:pt x="176792" y="22327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10DD6-A0BD-4F7C-92E2-50D6FD8DF68D}">
      <dsp:nvSpPr>
        <dsp:cNvPr id="0" name=""/>
        <dsp:cNvSpPr/>
      </dsp:nvSpPr>
      <dsp:spPr>
        <a:xfrm>
          <a:off x="3462331" y="1208079"/>
          <a:ext cx="1109668" cy="223270"/>
        </a:xfrm>
        <a:custGeom>
          <a:avLst/>
          <a:gdLst/>
          <a:ahLst/>
          <a:cxnLst/>
          <a:rect l="0" t="0" r="0" b="0"/>
          <a:pathLst>
            <a:path>
              <a:moveTo>
                <a:pt x="1109668" y="0"/>
              </a:moveTo>
              <a:lnTo>
                <a:pt x="1109668" y="111635"/>
              </a:lnTo>
              <a:lnTo>
                <a:pt x="0" y="111635"/>
              </a:lnTo>
              <a:lnTo>
                <a:pt x="0" y="22327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7A87C0-738D-4DB7-BD1A-86A36B762965}">
      <dsp:nvSpPr>
        <dsp:cNvPr id="0" name=""/>
        <dsp:cNvSpPr/>
      </dsp:nvSpPr>
      <dsp:spPr>
        <a:xfrm>
          <a:off x="2175870" y="1208079"/>
          <a:ext cx="2396129" cy="223270"/>
        </a:xfrm>
        <a:custGeom>
          <a:avLst/>
          <a:gdLst/>
          <a:ahLst/>
          <a:cxnLst/>
          <a:rect l="0" t="0" r="0" b="0"/>
          <a:pathLst>
            <a:path>
              <a:moveTo>
                <a:pt x="2396129" y="0"/>
              </a:moveTo>
              <a:lnTo>
                <a:pt x="2396129" y="111635"/>
              </a:lnTo>
              <a:lnTo>
                <a:pt x="0" y="111635"/>
              </a:lnTo>
              <a:lnTo>
                <a:pt x="0" y="22327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5CD1C8-3A2D-4E1A-AED0-AFC40D30A09F}">
      <dsp:nvSpPr>
        <dsp:cNvPr id="0" name=""/>
        <dsp:cNvSpPr/>
      </dsp:nvSpPr>
      <dsp:spPr>
        <a:xfrm>
          <a:off x="712616" y="1208079"/>
          <a:ext cx="3859383" cy="223270"/>
        </a:xfrm>
        <a:custGeom>
          <a:avLst/>
          <a:gdLst/>
          <a:ahLst/>
          <a:cxnLst/>
          <a:rect l="0" t="0" r="0" b="0"/>
          <a:pathLst>
            <a:path>
              <a:moveTo>
                <a:pt x="3859383" y="0"/>
              </a:moveTo>
              <a:lnTo>
                <a:pt x="3859383" y="111635"/>
              </a:lnTo>
              <a:lnTo>
                <a:pt x="0" y="111635"/>
              </a:lnTo>
              <a:lnTo>
                <a:pt x="0" y="22327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3F5E2E-94EF-4B97-B4FD-499AE57A6E6F}">
      <dsp:nvSpPr>
        <dsp:cNvPr id="0" name=""/>
        <dsp:cNvSpPr/>
      </dsp:nvSpPr>
      <dsp:spPr>
        <a:xfrm>
          <a:off x="3726165" y="676484"/>
          <a:ext cx="1691669" cy="531595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70585F-901C-42F6-B146-FDBD2C141EA7}">
      <dsp:nvSpPr>
        <dsp:cNvPr id="0" name=""/>
        <dsp:cNvSpPr/>
      </dsp:nvSpPr>
      <dsp:spPr>
        <a:xfrm>
          <a:off x="3726165" y="676484"/>
          <a:ext cx="1691669" cy="531595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9ABD70-C333-4144-9AD4-922902D68862}">
      <dsp:nvSpPr>
        <dsp:cNvPr id="0" name=""/>
        <dsp:cNvSpPr/>
      </dsp:nvSpPr>
      <dsp:spPr>
        <a:xfrm>
          <a:off x="2880330" y="772171"/>
          <a:ext cx="3383339" cy="34022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b="0" kern="1200" dirty="0" smtClean="0">
              <a:latin typeface="Shadows Into Light" panose="020B0604020202020204" charset="0"/>
            </a:rPr>
            <a:t>Industrias Reguladas</a:t>
          </a:r>
          <a:endParaRPr lang="es-MX" sz="3200" b="0" kern="1200" dirty="0">
            <a:latin typeface="Shadows Into Light" panose="020B0604020202020204" charset="0"/>
          </a:endParaRPr>
        </a:p>
      </dsp:txBody>
      <dsp:txXfrm>
        <a:off x="2880330" y="772171"/>
        <a:ext cx="3383339" cy="340221"/>
      </dsp:txXfrm>
    </dsp:sp>
    <dsp:sp modelId="{3ABAAB22-882F-4751-8A79-C88B3EADF934}">
      <dsp:nvSpPr>
        <dsp:cNvPr id="0" name=""/>
        <dsp:cNvSpPr/>
      </dsp:nvSpPr>
      <dsp:spPr>
        <a:xfrm>
          <a:off x="358422" y="1431350"/>
          <a:ext cx="708388" cy="531595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B781FE-9FD3-43A4-97D4-A45BBB83F78E}">
      <dsp:nvSpPr>
        <dsp:cNvPr id="0" name=""/>
        <dsp:cNvSpPr/>
      </dsp:nvSpPr>
      <dsp:spPr>
        <a:xfrm>
          <a:off x="358422" y="1431350"/>
          <a:ext cx="708388" cy="531595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C968EE-ABDC-48D2-AC8F-EFA00E443444}">
      <dsp:nvSpPr>
        <dsp:cNvPr id="0" name=""/>
        <dsp:cNvSpPr/>
      </dsp:nvSpPr>
      <dsp:spPr>
        <a:xfrm>
          <a:off x="4228" y="1527037"/>
          <a:ext cx="1416776" cy="34022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noProof="0" smtClean="0">
              <a:latin typeface="Shadows Into Light" panose="020B0604020202020204" charset="0"/>
            </a:rPr>
            <a:t>Medicamentos</a:t>
          </a:r>
          <a:endParaRPr lang="en-US" sz="1800" b="0" kern="1200" noProof="0" dirty="0">
            <a:latin typeface="Shadows Into Light" panose="020B0604020202020204" charset="0"/>
          </a:endParaRPr>
        </a:p>
      </dsp:txBody>
      <dsp:txXfrm>
        <a:off x="4228" y="1527037"/>
        <a:ext cx="1416776" cy="340221"/>
      </dsp:txXfrm>
    </dsp:sp>
    <dsp:sp modelId="{D54240E9-91CA-40B1-83A7-50C246263369}">
      <dsp:nvSpPr>
        <dsp:cNvPr id="0" name=""/>
        <dsp:cNvSpPr/>
      </dsp:nvSpPr>
      <dsp:spPr>
        <a:xfrm>
          <a:off x="1910072" y="1431350"/>
          <a:ext cx="531595" cy="531595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B718F-EADB-4BC5-9855-98A0B18BAB1D}">
      <dsp:nvSpPr>
        <dsp:cNvPr id="0" name=""/>
        <dsp:cNvSpPr/>
      </dsp:nvSpPr>
      <dsp:spPr>
        <a:xfrm>
          <a:off x="1910072" y="1431350"/>
          <a:ext cx="531595" cy="531595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CC103B-77DC-425C-ACDC-D8EB23ED98F2}">
      <dsp:nvSpPr>
        <dsp:cNvPr id="0" name=""/>
        <dsp:cNvSpPr/>
      </dsp:nvSpPr>
      <dsp:spPr>
        <a:xfrm>
          <a:off x="1644275" y="1527037"/>
          <a:ext cx="1063190" cy="34022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noProof="0" smtClean="0">
              <a:latin typeface="Shadows Into Light" panose="020B0604020202020204" charset="0"/>
            </a:rPr>
            <a:t>Productos Químicos</a:t>
          </a:r>
          <a:endParaRPr lang="en-US" sz="1600" b="0" kern="1200" noProof="0" dirty="0">
            <a:latin typeface="Shadows Into Light" panose="020B0604020202020204" charset="0"/>
          </a:endParaRPr>
        </a:p>
      </dsp:txBody>
      <dsp:txXfrm>
        <a:off x="1644275" y="1527037"/>
        <a:ext cx="1063190" cy="340221"/>
      </dsp:txXfrm>
    </dsp:sp>
    <dsp:sp modelId="{EB00DC70-594D-47BF-9935-2EC2FA0E5C78}">
      <dsp:nvSpPr>
        <dsp:cNvPr id="0" name=""/>
        <dsp:cNvSpPr/>
      </dsp:nvSpPr>
      <dsp:spPr>
        <a:xfrm>
          <a:off x="3196533" y="1431350"/>
          <a:ext cx="531595" cy="531595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1963AE-81C0-4E94-8D21-CC25279921D7}">
      <dsp:nvSpPr>
        <dsp:cNvPr id="0" name=""/>
        <dsp:cNvSpPr/>
      </dsp:nvSpPr>
      <dsp:spPr>
        <a:xfrm>
          <a:off x="3196533" y="1431350"/>
          <a:ext cx="531595" cy="531595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6B90A6-83A7-4E1F-96C3-9D4EFE534BE2}">
      <dsp:nvSpPr>
        <dsp:cNvPr id="0" name=""/>
        <dsp:cNvSpPr/>
      </dsp:nvSpPr>
      <dsp:spPr>
        <a:xfrm>
          <a:off x="2930736" y="1527037"/>
          <a:ext cx="1063190" cy="34022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noProof="0" smtClean="0">
              <a:latin typeface="Shadows Into Light" panose="020B0604020202020204" charset="0"/>
            </a:rPr>
            <a:t>Dispositivos Médicos</a:t>
          </a:r>
          <a:endParaRPr lang="en-US" sz="1600" b="0" kern="1200" noProof="0" dirty="0">
            <a:latin typeface="Shadows Into Light" panose="020B0604020202020204" charset="0"/>
          </a:endParaRPr>
        </a:p>
      </dsp:txBody>
      <dsp:txXfrm>
        <a:off x="2930736" y="1527037"/>
        <a:ext cx="1063190" cy="340221"/>
      </dsp:txXfrm>
    </dsp:sp>
    <dsp:sp modelId="{F667CB3E-66C9-4964-8A10-D3DCA568CF0A}">
      <dsp:nvSpPr>
        <dsp:cNvPr id="0" name=""/>
        <dsp:cNvSpPr/>
      </dsp:nvSpPr>
      <dsp:spPr>
        <a:xfrm>
          <a:off x="4482994" y="1431350"/>
          <a:ext cx="531595" cy="531595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B29204-6E13-45D6-8A21-84EFD61472B9}">
      <dsp:nvSpPr>
        <dsp:cNvPr id="0" name=""/>
        <dsp:cNvSpPr/>
      </dsp:nvSpPr>
      <dsp:spPr>
        <a:xfrm>
          <a:off x="4482994" y="1431350"/>
          <a:ext cx="531595" cy="531595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FB7923-8591-4E0C-B724-0A96D3CDD4FF}">
      <dsp:nvSpPr>
        <dsp:cNvPr id="0" name=""/>
        <dsp:cNvSpPr/>
      </dsp:nvSpPr>
      <dsp:spPr>
        <a:xfrm>
          <a:off x="4217197" y="1527037"/>
          <a:ext cx="1063190" cy="34022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noProof="0" smtClean="0">
              <a:latin typeface="Shadows Into Light" panose="020B0604020202020204" charset="0"/>
            </a:rPr>
            <a:t>Cosméticos</a:t>
          </a:r>
          <a:endParaRPr lang="en-US" sz="1800" b="0" kern="1200" noProof="0" dirty="0">
            <a:latin typeface="Shadows Into Light" panose="020B0604020202020204" charset="0"/>
          </a:endParaRPr>
        </a:p>
      </dsp:txBody>
      <dsp:txXfrm>
        <a:off x="4217197" y="1527037"/>
        <a:ext cx="1063190" cy="340221"/>
      </dsp:txXfrm>
    </dsp:sp>
    <dsp:sp modelId="{6D14EE87-51AF-468B-B4CD-FD0368E24CFF}">
      <dsp:nvSpPr>
        <dsp:cNvPr id="0" name=""/>
        <dsp:cNvSpPr/>
      </dsp:nvSpPr>
      <dsp:spPr>
        <a:xfrm>
          <a:off x="5769455" y="1431350"/>
          <a:ext cx="531595" cy="531595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0920C-46D7-4237-8823-02FE182CF4C6}">
      <dsp:nvSpPr>
        <dsp:cNvPr id="0" name=""/>
        <dsp:cNvSpPr/>
      </dsp:nvSpPr>
      <dsp:spPr>
        <a:xfrm>
          <a:off x="5769455" y="1431350"/>
          <a:ext cx="531595" cy="531595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DC4662-AEC9-4844-84D1-B745FA960D97}">
      <dsp:nvSpPr>
        <dsp:cNvPr id="0" name=""/>
        <dsp:cNvSpPr/>
      </dsp:nvSpPr>
      <dsp:spPr>
        <a:xfrm>
          <a:off x="5503658" y="1527037"/>
          <a:ext cx="1063190" cy="34022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0" kern="1200" noProof="0" dirty="0" err="1" smtClean="0">
              <a:latin typeface="Shadows Into Light" panose="020B0604020202020204" charset="0"/>
            </a:rPr>
            <a:t>Pesticidas</a:t>
          </a:r>
          <a:r>
            <a:rPr lang="en-US" sz="1400" b="0" kern="1200" noProof="0" dirty="0" smtClean="0">
              <a:latin typeface="Shadows Into Light" panose="020B0604020202020204" charset="0"/>
            </a:rPr>
            <a:t> </a:t>
          </a:r>
          <a:r>
            <a:rPr lang="en-US" sz="1400" b="0" kern="1200" noProof="0" dirty="0" err="1" smtClean="0">
              <a:latin typeface="Shadows Into Light" panose="020B0604020202020204" charset="0"/>
            </a:rPr>
            <a:t>Fertilizantes</a:t>
          </a:r>
          <a:endParaRPr lang="en-US" sz="1400" b="0" kern="1200" noProof="0" dirty="0" smtClean="0">
            <a:latin typeface="Shadows Into Light" panose="020B0604020202020204" charset="0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0" kern="1200" noProof="0" dirty="0" err="1" smtClean="0">
              <a:latin typeface="Shadows Into Light" panose="020B0604020202020204" charset="0"/>
            </a:rPr>
            <a:t>Plaguicidas</a:t>
          </a:r>
          <a:endParaRPr lang="en-US" sz="1400" b="0" kern="1200" noProof="0" dirty="0">
            <a:latin typeface="Shadows Into Light" panose="020B0604020202020204" charset="0"/>
          </a:endParaRPr>
        </a:p>
      </dsp:txBody>
      <dsp:txXfrm>
        <a:off x="5503658" y="1527037"/>
        <a:ext cx="1063190" cy="340221"/>
      </dsp:txXfrm>
    </dsp:sp>
    <dsp:sp modelId="{751D876B-CA46-4522-8AFE-F1D5A6562556}">
      <dsp:nvSpPr>
        <dsp:cNvPr id="0" name=""/>
        <dsp:cNvSpPr/>
      </dsp:nvSpPr>
      <dsp:spPr>
        <a:xfrm>
          <a:off x="7055916" y="1431350"/>
          <a:ext cx="531595" cy="531595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F65AD3-B6E3-4269-B16D-CDFA762FF05F}">
      <dsp:nvSpPr>
        <dsp:cNvPr id="0" name=""/>
        <dsp:cNvSpPr/>
      </dsp:nvSpPr>
      <dsp:spPr>
        <a:xfrm>
          <a:off x="7055916" y="1431350"/>
          <a:ext cx="531595" cy="531595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423CBB-4D54-4743-BA0A-1ED3B7003B5E}">
      <dsp:nvSpPr>
        <dsp:cNvPr id="0" name=""/>
        <dsp:cNvSpPr/>
      </dsp:nvSpPr>
      <dsp:spPr>
        <a:xfrm>
          <a:off x="6790119" y="1527037"/>
          <a:ext cx="1063190" cy="34022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noProof="0" smtClean="0">
              <a:latin typeface="Shadows Into Light" panose="020B0604020202020204" charset="0"/>
            </a:rPr>
            <a:t>Servicios de Salud</a:t>
          </a:r>
          <a:endParaRPr lang="en-US" sz="1600" b="0" kern="1200" noProof="0" dirty="0">
            <a:latin typeface="Shadows Into Light" panose="020B0604020202020204" charset="0"/>
          </a:endParaRPr>
        </a:p>
      </dsp:txBody>
      <dsp:txXfrm>
        <a:off x="6790119" y="1527037"/>
        <a:ext cx="1063190" cy="340221"/>
      </dsp:txXfrm>
    </dsp:sp>
    <dsp:sp modelId="{E86F81F7-8ABE-4067-9F91-C45915C32BB8}">
      <dsp:nvSpPr>
        <dsp:cNvPr id="0" name=""/>
        <dsp:cNvSpPr/>
      </dsp:nvSpPr>
      <dsp:spPr>
        <a:xfrm>
          <a:off x="8342378" y="1431350"/>
          <a:ext cx="531595" cy="531595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27B755-790B-429A-B3F7-7A4BDF132687}">
      <dsp:nvSpPr>
        <dsp:cNvPr id="0" name=""/>
        <dsp:cNvSpPr/>
      </dsp:nvSpPr>
      <dsp:spPr>
        <a:xfrm>
          <a:off x="8342378" y="1431350"/>
          <a:ext cx="531595" cy="531595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BC92EF-181D-4F5D-985B-6A9BBE1A9D6C}">
      <dsp:nvSpPr>
        <dsp:cNvPr id="0" name=""/>
        <dsp:cNvSpPr/>
      </dsp:nvSpPr>
      <dsp:spPr>
        <a:xfrm>
          <a:off x="8076580" y="1527037"/>
          <a:ext cx="1063190" cy="340221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0" kern="1200" noProof="0" dirty="0" smtClean="0">
              <a:latin typeface="Shadows Into Light" panose="020B0604020202020204" charset="0"/>
            </a:rPr>
            <a:t>Alimentos</a:t>
          </a:r>
          <a:endParaRPr lang="en-US" sz="1800" b="0" kern="1200" noProof="0" dirty="0">
            <a:latin typeface="Shadows Into Light" panose="020B0604020202020204" charset="0"/>
          </a:endParaRPr>
        </a:p>
      </dsp:txBody>
      <dsp:txXfrm>
        <a:off x="8076580" y="1527037"/>
        <a:ext cx="1063190" cy="3402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4EFAC-08D2-4282-A2DF-33066CF6A7C6}">
      <dsp:nvSpPr>
        <dsp:cNvPr id="0" name=""/>
        <dsp:cNvSpPr/>
      </dsp:nvSpPr>
      <dsp:spPr>
        <a:xfrm>
          <a:off x="1642124" y="38281"/>
          <a:ext cx="1837532" cy="1837532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>
              <a:latin typeface="Varela Round" panose="020B0604020202020204" charset="-79"/>
              <a:cs typeface="Varela Round" panose="020B0604020202020204" charset="-79"/>
            </a:rPr>
            <a:t>Oncología, Medicina Interna, Cardiovascular, Endocrinología</a:t>
          </a:r>
          <a:endParaRPr lang="en-US" sz="1200" kern="1200" dirty="0">
            <a:latin typeface="Varela Round" panose="020B0604020202020204" charset="-79"/>
            <a:cs typeface="Varela Round" panose="020B0604020202020204" charset="-79"/>
          </a:endParaRPr>
        </a:p>
      </dsp:txBody>
      <dsp:txXfrm>
        <a:off x="1887129" y="359850"/>
        <a:ext cx="1347523" cy="826889"/>
      </dsp:txXfrm>
    </dsp:sp>
    <dsp:sp modelId="{F0F82F0D-7A8D-4CC1-8027-A21D82DE3849}">
      <dsp:nvSpPr>
        <dsp:cNvPr id="0" name=""/>
        <dsp:cNvSpPr/>
      </dsp:nvSpPr>
      <dsp:spPr>
        <a:xfrm>
          <a:off x="2305167" y="1186739"/>
          <a:ext cx="1837532" cy="1837532"/>
        </a:xfrm>
        <a:prstGeom prst="ellipse">
          <a:avLst/>
        </a:prstGeom>
        <a:solidFill>
          <a:schemeClr val="accent2">
            <a:shade val="80000"/>
            <a:alpha val="50000"/>
            <a:hueOff val="12"/>
            <a:satOff val="4131"/>
            <a:lumOff val="2620"/>
            <a:alphaOff val="-1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Varela Round" panose="020B0604020202020204" charset="-79"/>
              <a:cs typeface="Varela Round" panose="020B0604020202020204" charset="-79"/>
            </a:rPr>
            <a:t>5 huérfanos</a:t>
          </a:r>
          <a:endParaRPr lang="en-US" sz="1400" kern="1200" dirty="0">
            <a:latin typeface="Varela Round" panose="020B0604020202020204" charset="-79"/>
            <a:cs typeface="Varela Round" panose="020B0604020202020204" charset="-79"/>
          </a:endParaRPr>
        </a:p>
      </dsp:txBody>
      <dsp:txXfrm>
        <a:off x="2867146" y="1661435"/>
        <a:ext cx="1102519" cy="1010642"/>
      </dsp:txXfrm>
    </dsp:sp>
    <dsp:sp modelId="{D727E9C1-EF1B-402D-8443-4186E4A34A40}">
      <dsp:nvSpPr>
        <dsp:cNvPr id="0" name=""/>
        <dsp:cNvSpPr/>
      </dsp:nvSpPr>
      <dsp:spPr>
        <a:xfrm>
          <a:off x="979081" y="1186739"/>
          <a:ext cx="1837532" cy="1837532"/>
        </a:xfrm>
        <a:prstGeom prst="ellipse">
          <a:avLst/>
        </a:prstGeom>
        <a:solidFill>
          <a:schemeClr val="accent2">
            <a:shade val="80000"/>
            <a:alpha val="50000"/>
            <a:hueOff val="24"/>
            <a:satOff val="8262"/>
            <a:lumOff val="5240"/>
            <a:alphaOff val="-3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latin typeface="Varela Round" panose="020B0604020202020204" charset="-79"/>
              <a:cs typeface="Varela Round" panose="020B0604020202020204" charset="-79"/>
            </a:rPr>
            <a:t>1 </a:t>
          </a:r>
          <a:r>
            <a:rPr lang="es-MX" sz="1200" kern="1200" dirty="0" smtClean="0">
              <a:latin typeface="Varela Round" panose="020B0604020202020204" charset="-79"/>
              <a:cs typeface="Varela Round" panose="020B0604020202020204" charset="-79"/>
            </a:rPr>
            <a:t>biotecnológico</a:t>
          </a:r>
          <a:endParaRPr lang="en-US" sz="1400" kern="1200" dirty="0">
            <a:latin typeface="Varela Round" panose="020B0604020202020204" charset="-79"/>
            <a:cs typeface="Varela Round" panose="020B0604020202020204" charset="-79"/>
          </a:endParaRPr>
        </a:p>
      </dsp:txBody>
      <dsp:txXfrm>
        <a:off x="1152116" y="1661435"/>
        <a:ext cx="1102519" cy="1010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55C5E-BFB2-47EA-8E01-132B73912008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ADE05-0F87-4E76-9A71-B28A7327C0D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1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4237" cy="35194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79" cy="4224814"/>
          </a:xfrm>
          <a:prstGeom prst="rect">
            <a:avLst/>
          </a:prstGeom>
          <a:noFill/>
          <a:ln>
            <a:noFill/>
          </a:ln>
        </p:spPr>
        <p:txBody>
          <a:bodyPr lIns="94213" tIns="94213" rIns="94213" bIns="94213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4923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79" cy="4224814"/>
          </a:xfrm>
          <a:prstGeom prst="rect">
            <a:avLst/>
          </a:prstGeom>
        </p:spPr>
        <p:txBody>
          <a:bodyPr lIns="94213" tIns="94213" rIns="94213" bIns="94213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79" cy="4224814"/>
          </a:xfrm>
          <a:prstGeom prst="rect">
            <a:avLst/>
          </a:prstGeom>
        </p:spPr>
        <p:txBody>
          <a:bodyPr lIns="94213" tIns="94213" rIns="94213" bIns="94213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79" cy="4224814"/>
          </a:xfrm>
          <a:prstGeom prst="rect">
            <a:avLst/>
          </a:prstGeom>
        </p:spPr>
        <p:txBody>
          <a:bodyPr lIns="94213" tIns="94213" rIns="94213" bIns="94213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79" cy="4224814"/>
          </a:xfrm>
          <a:prstGeom prst="rect">
            <a:avLst/>
          </a:prstGeom>
        </p:spPr>
        <p:txBody>
          <a:bodyPr lIns="94213" tIns="94213" rIns="94213" bIns="94213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79" cy="4224814"/>
          </a:xfrm>
          <a:prstGeom prst="rect">
            <a:avLst/>
          </a:prstGeom>
        </p:spPr>
        <p:txBody>
          <a:bodyPr lIns="94213" tIns="94213" rIns="94213" bIns="94213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79" cy="4224814"/>
          </a:xfrm>
          <a:prstGeom prst="rect">
            <a:avLst/>
          </a:prstGeom>
        </p:spPr>
        <p:txBody>
          <a:bodyPr lIns="94213" tIns="94213" rIns="94213" bIns="94213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79" cy="4224814"/>
          </a:xfrm>
          <a:prstGeom prst="rect">
            <a:avLst/>
          </a:prstGeom>
        </p:spPr>
        <p:txBody>
          <a:bodyPr lIns="94213" tIns="94213" rIns="94213" bIns="94213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1650450" y="1830109"/>
            <a:ext cx="58431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979CB8"/>
              </a:buClr>
              <a:buNone/>
              <a:defRPr>
                <a:solidFill>
                  <a:srgbClr val="979CB8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404600" y="2882400"/>
            <a:ext cx="63347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/>
          <p:nvPr/>
        </p:nvSpPr>
        <p:spPr>
          <a:xfrm>
            <a:off x="3593400" y="1651425"/>
            <a:ext cx="1957200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600">
                <a:solidFill>
                  <a:srgbClr val="979CB8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</a:p>
        </p:txBody>
      </p:sp>
      <p:sp>
        <p:nvSpPr>
          <p:cNvPr id="70" name="Shape 70"/>
          <p:cNvSpPr/>
          <p:nvPr/>
        </p:nvSpPr>
        <p:spPr>
          <a:xfrm>
            <a:off x="3950607" y="1571221"/>
            <a:ext cx="1308410" cy="1159078"/>
          </a:xfrm>
          <a:custGeom>
            <a:avLst/>
            <a:gdLst/>
            <a:ahLst/>
            <a:cxnLst/>
            <a:rect l="0" t="0" r="0" b="0"/>
            <a:pathLst>
              <a:path w="59251" h="52447" extrusionOk="0">
                <a:moveTo>
                  <a:pt x="31417" y="954"/>
                </a:moveTo>
                <a:cubicBezTo>
                  <a:pt x="25372" y="536"/>
                  <a:pt x="17283" y="-1744"/>
                  <a:pt x="13340" y="2856"/>
                </a:cubicBezTo>
                <a:cubicBezTo>
                  <a:pt x="3770" y="14019"/>
                  <a:pt x="374" y="37628"/>
                  <a:pt x="11755" y="46938"/>
                </a:cubicBezTo>
                <a:cubicBezTo>
                  <a:pt x="19207" y="53034"/>
                  <a:pt x="30838" y="53180"/>
                  <a:pt x="40297" y="51378"/>
                </a:cubicBezTo>
                <a:cubicBezTo>
                  <a:pt x="46480" y="50199"/>
                  <a:pt x="49933" y="42778"/>
                  <a:pt x="52665" y="37107"/>
                </a:cubicBezTo>
                <a:cubicBezTo>
                  <a:pt x="55247" y="31744"/>
                  <a:pt x="60978" y="25793"/>
                  <a:pt x="58690" y="20299"/>
                </a:cubicBezTo>
                <a:cubicBezTo>
                  <a:pt x="57278" y="16911"/>
                  <a:pt x="53473" y="15077"/>
                  <a:pt x="50445" y="13005"/>
                </a:cubicBezTo>
                <a:cubicBezTo>
                  <a:pt x="41917" y="7170"/>
                  <a:pt x="31006" y="-916"/>
                  <a:pt x="21269" y="2539"/>
                </a:cubicBezTo>
                <a:cubicBezTo>
                  <a:pt x="13737" y="5211"/>
                  <a:pt x="5208" y="9706"/>
                  <a:pt x="2241" y="17127"/>
                </a:cubicBezTo>
                <a:cubicBezTo>
                  <a:pt x="-1024" y="25295"/>
                  <a:pt x="-738" y="36131"/>
                  <a:pt x="4144" y="43449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1" name="Shape 71"/>
          <p:cNvSpPr/>
          <p:nvPr/>
        </p:nvSpPr>
        <p:spPr>
          <a:xfrm>
            <a:off x="3874667" y="1485125"/>
            <a:ext cx="1394664" cy="1302551"/>
          </a:xfrm>
          <a:custGeom>
            <a:avLst/>
            <a:gdLst/>
            <a:ahLst/>
            <a:cxnLst/>
            <a:rect l="0" t="0" r="0" b="0"/>
            <a:pathLst>
              <a:path w="63157" h="58939" extrusionOk="0">
                <a:moveTo>
                  <a:pt x="20826" y="0"/>
                </a:moveTo>
                <a:cubicBezTo>
                  <a:pt x="13565" y="0"/>
                  <a:pt x="6296" y="7516"/>
                  <a:pt x="4652" y="14588"/>
                </a:cubicBezTo>
                <a:cubicBezTo>
                  <a:pt x="2363" y="24428"/>
                  <a:pt x="5707" y="35896"/>
                  <a:pt x="11629" y="44082"/>
                </a:cubicBezTo>
                <a:cubicBezTo>
                  <a:pt x="17781" y="52586"/>
                  <a:pt x="29172" y="60332"/>
                  <a:pt x="39537" y="58670"/>
                </a:cubicBezTo>
                <a:cubicBezTo>
                  <a:pt x="49203" y="57119"/>
                  <a:pt x="49748" y="56659"/>
                  <a:pt x="57296" y="50424"/>
                </a:cubicBezTo>
                <a:cubicBezTo>
                  <a:pt x="62555" y="46079"/>
                  <a:pt x="64679" y="36599"/>
                  <a:pt x="61736" y="30445"/>
                </a:cubicBezTo>
                <a:cubicBezTo>
                  <a:pt x="58298" y="23257"/>
                  <a:pt x="56272" y="24643"/>
                  <a:pt x="50954" y="18711"/>
                </a:cubicBezTo>
                <a:cubicBezTo>
                  <a:pt x="47260" y="14590"/>
                  <a:pt x="44103" y="9184"/>
                  <a:pt x="38903" y="7294"/>
                </a:cubicBezTo>
                <a:cubicBezTo>
                  <a:pt x="33438" y="5307"/>
                  <a:pt x="26890" y="5217"/>
                  <a:pt x="21460" y="7294"/>
                </a:cubicBezTo>
                <a:cubicBezTo>
                  <a:pt x="9148" y="12000"/>
                  <a:pt x="-3826" y="29029"/>
                  <a:pt x="1164" y="41228"/>
                </a:cubicBezTo>
                <a:cubicBezTo>
                  <a:pt x="8128" y="58253"/>
                  <a:pt x="49341" y="57602"/>
                  <a:pt x="56345" y="40593"/>
                </a:cubicBezTo>
                <a:cubicBezTo>
                  <a:pt x="58881" y="34431"/>
                  <a:pt x="60566" y="26228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69"/>
                  <a:pt x="17818" y="3588"/>
                  <a:pt x="11946" y="11417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299" cy="408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6" name="Shape 76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1109975" y="1831450"/>
            <a:ext cx="326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4915550" y="1831450"/>
            <a:ext cx="3155400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81" name="Shape 81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82" name="Shape 82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1014825" y="1902800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3429925" y="1902800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3"/>
          </p:nvPr>
        </p:nvSpPr>
        <p:spPr>
          <a:xfrm>
            <a:off x="5845025" y="1902800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89" name="Shape 89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92" name="Shape 92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93" name="Shape 93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0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20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45" name="Shape 45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lvl="1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lvl="2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lvl="3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lvl="4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lvl="5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lvl="6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lvl="7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lvl="8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299" cy="408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8" name="Shape 28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val="318040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24550" y="689775"/>
            <a:ext cx="75476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299" cy="408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buChar char="○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buChar char="■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7" r:id="rId4"/>
    <p:sldLayoutId id="2147483659" r:id="rId5"/>
    <p:sldLayoutId id="2147483662" r:id="rId6"/>
    <p:sldLayoutId id="2147483685" r:id="rId7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824550" y="689775"/>
            <a:ext cx="75476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299" cy="408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buChar char="○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buChar char="■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6" r:id="rId10"/>
    <p:sldLayoutId id="2147483678" r:id="rId11"/>
    <p:sldLayoutId id="2147483683" r:id="rId12"/>
    <p:sldLayoutId id="2147483684" r:id="rId1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slidemodel.com" TargetMode="Externa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model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model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slidemodel.com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lidemodel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://slidemode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 txBox="1">
            <a:spLocks/>
          </p:cNvSpPr>
          <p:nvPr/>
        </p:nvSpPr>
        <p:spPr>
          <a:xfrm>
            <a:off x="2339752" y="4618804"/>
            <a:ext cx="5882699" cy="9704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Shadows Into Light"/>
              <a:buNone/>
              <a:defRPr sz="60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buFont typeface="Shadows Into Light"/>
              <a:buNone/>
              <a:defRPr sz="6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buFont typeface="Shadows Into Light"/>
              <a:buNone/>
              <a:defRPr sz="6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buFont typeface="Shadows Into Light"/>
              <a:buNone/>
              <a:defRPr sz="6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buFont typeface="Shadows Into Light"/>
              <a:buNone/>
              <a:defRPr sz="6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buFont typeface="Shadows Into Light"/>
              <a:buNone/>
              <a:defRPr sz="6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buFont typeface="Shadows Into Light"/>
              <a:buNone/>
              <a:defRPr sz="6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buFont typeface="Shadows Into Light"/>
              <a:buNone/>
              <a:defRPr sz="6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Font typeface="Shadows Into Light"/>
              <a:buNone/>
              <a:defRPr sz="6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algn="r"/>
            <a:r>
              <a:rPr lang="en" sz="3600" dirty="0" smtClean="0"/>
              <a:t>Q.F.B. Daniela González Arroyo</a:t>
            </a:r>
            <a:endParaRPr lang="en" sz="3600" dirty="0"/>
          </a:p>
        </p:txBody>
      </p:sp>
      <p:sp>
        <p:nvSpPr>
          <p:cNvPr id="105" name="Shape 105"/>
          <p:cNvSpPr txBox="1">
            <a:spLocks noGrp="1"/>
          </p:cNvSpPr>
          <p:nvPr>
            <p:ph type="ctrTitle"/>
          </p:nvPr>
        </p:nvSpPr>
        <p:spPr>
          <a:xfrm>
            <a:off x="1630650" y="2151694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Empréndete a Cambiar</a:t>
            </a:r>
            <a:endParaRPr lang="en" dirty="0"/>
          </a:p>
        </p:txBody>
      </p:sp>
      <p:sp>
        <p:nvSpPr>
          <p:cNvPr id="106" name="Shape 106"/>
          <p:cNvSpPr/>
          <p:nvPr/>
        </p:nvSpPr>
        <p:spPr>
          <a:xfrm rot="-4140551">
            <a:off x="2545344" y="1052436"/>
            <a:ext cx="402308" cy="1167266"/>
          </a:xfrm>
          <a:custGeom>
            <a:avLst/>
            <a:gdLst/>
            <a:ahLst/>
            <a:cxnLst/>
            <a:rect l="0" t="0" r="0" b="0"/>
            <a:pathLst>
              <a:path w="30959" h="89819" extrusionOk="0">
                <a:moveTo>
                  <a:pt x="0" y="0"/>
                </a:moveTo>
                <a:cubicBezTo>
                  <a:pt x="5134" y="6917"/>
                  <a:pt x="29561" y="26535"/>
                  <a:pt x="30804" y="41505"/>
                </a:cubicBezTo>
                <a:cubicBezTo>
                  <a:pt x="32047" y="56474"/>
                  <a:pt x="11349" y="81766"/>
                  <a:pt x="7458" y="89819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dash"/>
            <a:round/>
            <a:headEnd type="none" w="lg" len="lg"/>
            <a:tailEnd type="stealth" w="lg" len="lg"/>
          </a:ln>
        </p:spPr>
      </p:sp>
      <p:sp>
        <p:nvSpPr>
          <p:cNvPr id="107" name="Shape 107"/>
          <p:cNvSpPr/>
          <p:nvPr/>
        </p:nvSpPr>
        <p:spPr>
          <a:xfrm>
            <a:off x="3059832" y="5445224"/>
            <a:ext cx="3153375" cy="34500"/>
          </a:xfrm>
          <a:custGeom>
            <a:avLst/>
            <a:gdLst/>
            <a:ahLst/>
            <a:cxnLst/>
            <a:rect l="0" t="0" r="0" b="0"/>
            <a:pathLst>
              <a:path w="126135" h="1380" extrusionOk="0">
                <a:moveTo>
                  <a:pt x="0" y="973"/>
                </a:moveTo>
                <a:cubicBezTo>
                  <a:pt x="29074" y="973"/>
                  <a:pt x="58157" y="273"/>
                  <a:pt x="87224" y="973"/>
                </a:cubicBezTo>
                <a:cubicBezTo>
                  <a:pt x="100194" y="1285"/>
                  <a:pt x="113311" y="1974"/>
                  <a:pt x="126135" y="0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08" name="Shape 108"/>
          <p:cNvSpPr/>
          <p:nvPr/>
        </p:nvSpPr>
        <p:spPr>
          <a:xfrm>
            <a:off x="3127699" y="5479724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cxnSp>
        <p:nvCxnSpPr>
          <p:cNvPr id="109" name="Shape 109"/>
          <p:cNvCxnSpPr/>
          <p:nvPr/>
        </p:nvCxnSpPr>
        <p:spPr>
          <a:xfrm rot="10800000" flipH="1">
            <a:off x="3927512" y="1507344"/>
            <a:ext cx="291900" cy="542999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stealth" w="lg" len="lg"/>
            <a:tailEnd type="none" w="lg" len="lg"/>
          </a:ln>
        </p:spPr>
      </p:cxnSp>
      <p:sp>
        <p:nvSpPr>
          <p:cNvPr id="110" name="Shape 110"/>
          <p:cNvSpPr/>
          <p:nvPr/>
        </p:nvSpPr>
        <p:spPr>
          <a:xfrm>
            <a:off x="3251466" y="2636912"/>
            <a:ext cx="2736580" cy="1368152"/>
          </a:xfrm>
          <a:custGeom>
            <a:avLst/>
            <a:gdLst/>
            <a:ahLst/>
            <a:cxnLst/>
            <a:rect l="0" t="0" r="0" b="0"/>
            <a:pathLst>
              <a:path w="53808" h="41004" extrusionOk="0">
                <a:moveTo>
                  <a:pt x="33350" y="2267"/>
                </a:moveTo>
                <a:cubicBezTo>
                  <a:pt x="29864" y="1270"/>
                  <a:pt x="26130" y="-694"/>
                  <a:pt x="22650" y="321"/>
                </a:cubicBezTo>
                <a:cubicBezTo>
                  <a:pt x="10876" y="3755"/>
                  <a:pt x="-4822" y="20012"/>
                  <a:pt x="1573" y="30477"/>
                </a:cubicBezTo>
                <a:cubicBezTo>
                  <a:pt x="7821" y="40700"/>
                  <a:pt x="25332" y="42677"/>
                  <a:pt x="36593" y="38583"/>
                </a:cubicBezTo>
                <a:cubicBezTo>
                  <a:pt x="46488" y="34984"/>
                  <a:pt x="56459" y="21658"/>
                  <a:pt x="53130" y="11670"/>
                </a:cubicBezTo>
                <a:cubicBezTo>
                  <a:pt x="49951" y="2136"/>
                  <a:pt x="34186" y="-1055"/>
                  <a:pt x="24595" y="1943"/>
                </a:cubicBezTo>
                <a:cubicBezTo>
                  <a:pt x="14086" y="5228"/>
                  <a:pt x="2158" y="13741"/>
                  <a:pt x="600" y="24641"/>
                </a:cubicBezTo>
                <a:cubicBezTo>
                  <a:pt x="-77" y="29379"/>
                  <a:pt x="2605" y="35236"/>
                  <a:pt x="6761" y="37611"/>
                </a:cubicBezTo>
                <a:cubicBezTo>
                  <a:pt x="15326" y="42504"/>
                  <a:pt x="29292" y="42316"/>
                  <a:pt x="36268" y="35341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9" name="Shape 377"/>
          <p:cNvSpPr/>
          <p:nvPr/>
        </p:nvSpPr>
        <p:spPr>
          <a:xfrm>
            <a:off x="1805503" y="4896607"/>
            <a:ext cx="648072" cy="950352"/>
          </a:xfrm>
          <a:custGeom>
            <a:avLst/>
            <a:gdLst/>
            <a:ahLst/>
            <a:cxnLst/>
            <a:rect l="0" t="0" r="0" b="0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424"/>
          <p:cNvSpPr/>
          <p:nvPr/>
        </p:nvSpPr>
        <p:spPr>
          <a:xfrm>
            <a:off x="1209215" y="3963337"/>
            <a:ext cx="485006" cy="464265"/>
          </a:xfrm>
          <a:custGeom>
            <a:avLst/>
            <a:gdLst/>
            <a:ahLst/>
            <a:cxnLst/>
            <a:rect l="0" t="0" r="0" b="0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386"/>
          <p:cNvSpPr/>
          <p:nvPr/>
        </p:nvSpPr>
        <p:spPr>
          <a:xfrm>
            <a:off x="7524328" y="1030302"/>
            <a:ext cx="565354" cy="692633"/>
          </a:xfrm>
          <a:custGeom>
            <a:avLst/>
            <a:gdLst/>
            <a:ahLst/>
            <a:cxnLst/>
            <a:rect l="0" t="0" r="0" b="0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424"/>
          <p:cNvSpPr/>
          <p:nvPr/>
        </p:nvSpPr>
        <p:spPr>
          <a:xfrm>
            <a:off x="1574164" y="4397698"/>
            <a:ext cx="240114" cy="232133"/>
          </a:xfrm>
          <a:custGeom>
            <a:avLst/>
            <a:gdLst/>
            <a:ahLst/>
            <a:cxnLst/>
            <a:rect l="0" t="0" r="0" b="0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424"/>
          <p:cNvSpPr/>
          <p:nvPr/>
        </p:nvSpPr>
        <p:spPr>
          <a:xfrm>
            <a:off x="1805503" y="4629831"/>
            <a:ext cx="130277" cy="152400"/>
          </a:xfrm>
          <a:custGeom>
            <a:avLst/>
            <a:gdLst/>
            <a:ahLst/>
            <a:cxnLst/>
            <a:rect l="0" t="0" r="0" b="0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424"/>
          <p:cNvSpPr/>
          <p:nvPr/>
        </p:nvSpPr>
        <p:spPr>
          <a:xfrm>
            <a:off x="1993451" y="4782231"/>
            <a:ext cx="130277" cy="152400"/>
          </a:xfrm>
          <a:custGeom>
            <a:avLst/>
            <a:gdLst/>
            <a:ahLst/>
            <a:cxnLst/>
            <a:rect l="0" t="0" r="0" b="0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424"/>
          <p:cNvSpPr/>
          <p:nvPr/>
        </p:nvSpPr>
        <p:spPr>
          <a:xfrm>
            <a:off x="1930729" y="4629831"/>
            <a:ext cx="130277" cy="152400"/>
          </a:xfrm>
          <a:custGeom>
            <a:avLst/>
            <a:gdLst/>
            <a:ahLst/>
            <a:cxnLst/>
            <a:rect l="0" t="0" r="0" b="0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48"/>
          <p:cNvSpPr txBox="1">
            <a:spLocks/>
          </p:cNvSpPr>
          <p:nvPr/>
        </p:nvSpPr>
        <p:spPr>
          <a:xfrm>
            <a:off x="1114650" y="4069767"/>
            <a:ext cx="6914699" cy="119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r>
              <a:rPr lang="en" sz="7200" dirty="0" smtClean="0">
                <a:solidFill>
                  <a:srgbClr val="FFD966"/>
                </a:solidFill>
              </a:rPr>
              <a:t>2,242</a:t>
            </a:r>
            <a:endParaRPr lang="en" sz="7200" dirty="0">
              <a:solidFill>
                <a:srgbClr val="FFD966"/>
              </a:solidFill>
            </a:endParaRPr>
          </a:p>
        </p:txBody>
      </p:sp>
      <p:sp>
        <p:nvSpPr>
          <p:cNvPr id="6" name="Shape 249"/>
          <p:cNvSpPr txBox="1">
            <a:spLocks/>
          </p:cNvSpPr>
          <p:nvPr/>
        </p:nvSpPr>
        <p:spPr>
          <a:xfrm>
            <a:off x="1114650" y="4935114"/>
            <a:ext cx="6914699" cy="61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Font typeface="Varela Round"/>
              <a:buNone/>
            </a:pPr>
            <a:r>
              <a:rPr lang="en" dirty="0" smtClean="0">
                <a:solidFill>
                  <a:srgbClr val="FFFFFF"/>
                </a:solidFill>
              </a:rPr>
              <a:t>Productos excentos de Registro Sanitario</a:t>
            </a:r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7" name="Shape 250"/>
          <p:cNvSpPr txBox="1">
            <a:spLocks/>
          </p:cNvSpPr>
          <p:nvPr/>
        </p:nvSpPr>
        <p:spPr>
          <a:xfrm>
            <a:off x="655309" y="1299497"/>
            <a:ext cx="7589099" cy="119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Shadows Into Light"/>
              <a:buNone/>
              <a:defRPr sz="3000" b="0" i="0" u="none" strike="noStrike" cap="none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r>
              <a:rPr lang="en" sz="4800" dirty="0" smtClean="0">
                <a:solidFill>
                  <a:srgbClr val="FFD966"/>
                </a:solidFill>
              </a:rPr>
              <a:t>193.4 millones</a:t>
            </a:r>
          </a:p>
          <a:p>
            <a:r>
              <a:rPr lang="en" sz="4800" dirty="0" smtClean="0">
                <a:solidFill>
                  <a:srgbClr val="FFD966"/>
                </a:solidFill>
              </a:rPr>
              <a:t> de dósis de vacunas liberadas</a:t>
            </a:r>
            <a:endParaRPr lang="en" sz="3200" dirty="0">
              <a:solidFill>
                <a:srgbClr val="FFD966"/>
              </a:solidFill>
            </a:endParaRPr>
          </a:p>
        </p:txBody>
      </p:sp>
      <p:sp>
        <p:nvSpPr>
          <p:cNvPr id="8" name="Shape 251"/>
          <p:cNvSpPr txBox="1">
            <a:spLocks/>
          </p:cNvSpPr>
          <p:nvPr/>
        </p:nvSpPr>
        <p:spPr>
          <a:xfrm>
            <a:off x="1114650" y="2492896"/>
            <a:ext cx="6914699" cy="61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Font typeface="Varela Round"/>
              <a:buNone/>
            </a:pPr>
            <a:r>
              <a:rPr lang="en" sz="1800" dirty="0" smtClean="0">
                <a:solidFill>
                  <a:srgbClr val="FFFFFF"/>
                </a:solidFill>
              </a:rPr>
              <a:t>¿Creerán que aún hay personas que no creen en las vacunas?</a:t>
            </a:r>
            <a:endParaRPr lang="en" sz="1800" dirty="0">
              <a:solidFill>
                <a:srgbClr val="FFFFFF"/>
              </a:solidFill>
            </a:endParaRPr>
          </a:p>
        </p:txBody>
      </p:sp>
      <p:cxnSp>
        <p:nvCxnSpPr>
          <p:cNvPr id="9" name="Shape 252"/>
          <p:cNvCxnSpPr/>
          <p:nvPr/>
        </p:nvCxnSpPr>
        <p:spPr>
          <a:xfrm flipH="1">
            <a:off x="5587685" y="4086114"/>
            <a:ext cx="640499" cy="283799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10" name="Shape 253"/>
          <p:cNvCxnSpPr/>
          <p:nvPr/>
        </p:nvCxnSpPr>
        <p:spPr>
          <a:xfrm rot="10800000">
            <a:off x="5691201" y="4783389"/>
            <a:ext cx="680999" cy="145799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11" name="Shape 254"/>
          <p:cNvCxnSpPr/>
          <p:nvPr/>
        </p:nvCxnSpPr>
        <p:spPr>
          <a:xfrm>
            <a:off x="3644625" y="4005064"/>
            <a:ext cx="251400" cy="2919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12" name="Shape 255"/>
          <p:cNvCxnSpPr/>
          <p:nvPr/>
        </p:nvCxnSpPr>
        <p:spPr>
          <a:xfrm rot="10800000" flipH="1">
            <a:off x="2771801" y="4669788"/>
            <a:ext cx="591900" cy="81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dash"/>
            <a:round/>
            <a:headEnd type="none" w="lg" len="lg"/>
            <a:tailEnd type="triangle" w="lg" len="lg"/>
          </a:ln>
        </p:spPr>
      </p:cxnSp>
      <p:sp>
        <p:nvSpPr>
          <p:cNvPr id="15" name="Shape 211"/>
          <p:cNvSpPr txBox="1"/>
          <p:nvPr/>
        </p:nvSpPr>
        <p:spPr>
          <a:xfrm>
            <a:off x="794575" y="5850321"/>
            <a:ext cx="7589100" cy="45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buNone/>
            </a:pPr>
            <a:r>
              <a:rPr lang="en" sz="1600" b="1" dirty="0" smtClean="0">
                <a:solidFill>
                  <a:schemeClr val="bg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Fuente: COFEPRIS, Agsto 2017</a:t>
            </a:r>
            <a:endParaRPr lang="en" sz="1600" b="1" u="sng" dirty="0">
              <a:solidFill>
                <a:schemeClr val="bg1"/>
              </a:solidFill>
              <a:latin typeface="Shadows Into Light"/>
              <a:ea typeface="Shadows Into Light"/>
              <a:cs typeface="Shadows Into Light"/>
              <a:sym typeface="Shadows Into Light"/>
              <a:hlinkClick r:id="rId2"/>
            </a:endParaRPr>
          </a:p>
        </p:txBody>
      </p:sp>
      <p:cxnSp>
        <p:nvCxnSpPr>
          <p:cNvPr id="14" name="13 Conector recto"/>
          <p:cNvCxnSpPr/>
          <p:nvPr/>
        </p:nvCxnSpPr>
        <p:spPr>
          <a:xfrm>
            <a:off x="1176354" y="3645024"/>
            <a:ext cx="6825542" cy="0"/>
          </a:xfrm>
          <a:prstGeom prst="line">
            <a:avLst/>
          </a:prstGeom>
          <a:ln>
            <a:prstDash val="lgDashDot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77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ctrTitle" idx="4294967295"/>
          </p:nvPr>
        </p:nvSpPr>
        <p:spPr>
          <a:xfrm>
            <a:off x="1373787" y="2026791"/>
            <a:ext cx="6242050" cy="1546225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600" b="1" dirty="0" smtClean="0"/>
              <a:t>791</a:t>
            </a:r>
            <a:endParaRPr lang="en" sz="9600" b="1" dirty="0"/>
          </a:p>
        </p:txBody>
      </p:sp>
      <p:sp>
        <p:nvSpPr>
          <p:cNvPr id="239" name="Shape 239"/>
          <p:cNvSpPr txBox="1">
            <a:spLocks noGrp="1"/>
          </p:cNvSpPr>
          <p:nvPr>
            <p:ph type="subTitle" idx="4294967295"/>
          </p:nvPr>
        </p:nvSpPr>
        <p:spPr>
          <a:xfrm>
            <a:off x="1763688" y="3933056"/>
            <a:ext cx="5775325" cy="10477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</a:rPr>
              <a:t>Registros Sanitarios autorizados en la modalidad de “Eliminación de Requisito de Planta”</a:t>
            </a:r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2080100" y="1705105"/>
            <a:ext cx="4829425" cy="1715250"/>
          </a:xfrm>
          <a:custGeom>
            <a:avLst/>
            <a:gdLst/>
            <a:ahLst/>
            <a:cxnLst/>
            <a:rect l="0" t="0" r="0" b="0"/>
            <a:pathLst>
              <a:path w="193177" h="68610" extrusionOk="0">
                <a:moveTo>
                  <a:pt x="0" y="9488"/>
                </a:moveTo>
                <a:cubicBezTo>
                  <a:pt x="1258" y="19868"/>
                  <a:pt x="3067" y="30191"/>
                  <a:pt x="3891" y="40616"/>
                </a:cubicBezTo>
                <a:cubicBezTo>
                  <a:pt x="4486" y="48159"/>
                  <a:pt x="181" y="56546"/>
                  <a:pt x="3567" y="63314"/>
                </a:cubicBezTo>
                <a:cubicBezTo>
                  <a:pt x="4873" y="65925"/>
                  <a:pt x="9401" y="63638"/>
                  <a:pt x="12322" y="63638"/>
                </a:cubicBezTo>
                <a:cubicBezTo>
                  <a:pt x="21833" y="63638"/>
                  <a:pt x="31345" y="63484"/>
                  <a:pt x="40856" y="63638"/>
                </a:cubicBezTo>
                <a:cubicBezTo>
                  <a:pt x="63900" y="64009"/>
                  <a:pt x="86875" y="66657"/>
                  <a:pt x="109922" y="66881"/>
                </a:cubicBezTo>
                <a:cubicBezTo>
                  <a:pt x="127331" y="67049"/>
                  <a:pt x="144723" y="68044"/>
                  <a:pt x="162128" y="68502"/>
                </a:cubicBezTo>
                <a:cubicBezTo>
                  <a:pt x="170350" y="68718"/>
                  <a:pt x="178583" y="67997"/>
                  <a:pt x="186771" y="67205"/>
                </a:cubicBezTo>
                <a:cubicBezTo>
                  <a:pt x="188311" y="67055"/>
                  <a:pt x="191161" y="67772"/>
                  <a:pt x="191311" y="66232"/>
                </a:cubicBezTo>
                <a:cubicBezTo>
                  <a:pt x="192716" y="51706"/>
                  <a:pt x="189691" y="37018"/>
                  <a:pt x="190662" y="22458"/>
                </a:cubicBezTo>
                <a:cubicBezTo>
                  <a:pt x="191114" y="15663"/>
                  <a:pt x="196036" y="6211"/>
                  <a:pt x="190662" y="2030"/>
                </a:cubicBezTo>
                <a:cubicBezTo>
                  <a:pt x="185540" y="-1954"/>
                  <a:pt x="177695" y="1381"/>
                  <a:pt x="171207" y="1381"/>
                </a:cubicBezTo>
                <a:cubicBezTo>
                  <a:pt x="155624" y="1381"/>
                  <a:pt x="140081" y="2959"/>
                  <a:pt x="124514" y="3651"/>
                </a:cubicBezTo>
                <a:cubicBezTo>
                  <a:pt x="83458" y="5474"/>
                  <a:pt x="42393" y="7866"/>
                  <a:pt x="1297" y="7866"/>
                </a:cubicBezTo>
              </a:path>
            </a:pathLst>
          </a:custGeom>
          <a:noFill/>
          <a:ln w="9525" cap="flat" cmpd="sng">
            <a:solidFill>
              <a:srgbClr val="50567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41" name="Shape 241"/>
          <p:cNvSpPr/>
          <p:nvPr/>
        </p:nvSpPr>
        <p:spPr>
          <a:xfrm>
            <a:off x="2088200" y="1733025"/>
            <a:ext cx="4894450" cy="1769325"/>
          </a:xfrm>
          <a:custGeom>
            <a:avLst/>
            <a:gdLst/>
            <a:ahLst/>
            <a:cxnLst/>
            <a:rect l="0" t="0" r="0" b="0"/>
            <a:pathLst>
              <a:path w="195778" h="70773" extrusionOk="0">
                <a:moveTo>
                  <a:pt x="2270" y="3507"/>
                </a:moveTo>
                <a:cubicBezTo>
                  <a:pt x="4760" y="17455"/>
                  <a:pt x="5299" y="31884"/>
                  <a:pt x="3891" y="45984"/>
                </a:cubicBezTo>
                <a:cubicBezTo>
                  <a:pt x="3385" y="51043"/>
                  <a:pt x="3633" y="56154"/>
                  <a:pt x="3243" y="61224"/>
                </a:cubicBezTo>
                <a:cubicBezTo>
                  <a:pt x="3118" y="62844"/>
                  <a:pt x="1635" y="65090"/>
                  <a:pt x="2918" y="66088"/>
                </a:cubicBezTo>
                <a:cubicBezTo>
                  <a:pt x="6851" y="69146"/>
                  <a:pt x="12877" y="66552"/>
                  <a:pt x="17834" y="67061"/>
                </a:cubicBezTo>
                <a:cubicBezTo>
                  <a:pt x="22381" y="67527"/>
                  <a:pt x="26883" y="68541"/>
                  <a:pt x="31453" y="68682"/>
                </a:cubicBezTo>
                <a:cubicBezTo>
                  <a:pt x="56843" y="69462"/>
                  <a:pt x="82250" y="69655"/>
                  <a:pt x="107653" y="69655"/>
                </a:cubicBezTo>
                <a:cubicBezTo>
                  <a:pt x="127324" y="69655"/>
                  <a:pt x="146995" y="69655"/>
                  <a:pt x="166667" y="69655"/>
                </a:cubicBezTo>
                <a:cubicBezTo>
                  <a:pt x="175871" y="69655"/>
                  <a:pt x="192100" y="74140"/>
                  <a:pt x="193905" y="65115"/>
                </a:cubicBezTo>
                <a:cubicBezTo>
                  <a:pt x="196534" y="51962"/>
                  <a:pt x="195526" y="38321"/>
                  <a:pt x="195526" y="24908"/>
                </a:cubicBezTo>
                <a:cubicBezTo>
                  <a:pt x="195526" y="19055"/>
                  <a:pt x="194229" y="13250"/>
                  <a:pt x="194229" y="7398"/>
                </a:cubicBezTo>
                <a:cubicBezTo>
                  <a:pt x="194229" y="5104"/>
                  <a:pt x="195533" y="855"/>
                  <a:pt x="193256" y="588"/>
                </a:cubicBezTo>
                <a:cubicBezTo>
                  <a:pt x="171486" y="-1973"/>
                  <a:pt x="149636" y="5100"/>
                  <a:pt x="127757" y="6425"/>
                </a:cubicBezTo>
                <a:cubicBezTo>
                  <a:pt x="85244" y="8999"/>
                  <a:pt x="42524" y="6003"/>
                  <a:pt x="0" y="8371"/>
                </a:cubicBezTo>
              </a:path>
            </a:pathLst>
          </a:custGeom>
          <a:noFill/>
          <a:ln w="9525" cap="flat" cmpd="sng">
            <a:solidFill>
              <a:srgbClr val="50567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6" name="Shape 211"/>
          <p:cNvSpPr txBox="1"/>
          <p:nvPr/>
        </p:nvSpPr>
        <p:spPr>
          <a:xfrm>
            <a:off x="794575" y="5589240"/>
            <a:ext cx="7589100" cy="45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buNone/>
            </a:pPr>
            <a:r>
              <a:rPr lang="en" sz="1600" b="1" dirty="0" smtClean="0">
                <a:solidFill>
                  <a:schemeClr val="bg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Fuente: COFEPRIS, Agsto 2017</a:t>
            </a:r>
            <a:endParaRPr lang="en" sz="1600" b="1" u="sng" dirty="0">
              <a:solidFill>
                <a:schemeClr val="bg1"/>
              </a:solidFill>
              <a:latin typeface="Shadows Into Light"/>
              <a:ea typeface="Shadows Into Light"/>
              <a:cs typeface="Shadows Into Light"/>
              <a:sym typeface="Shadows Into Light"/>
              <a:hlinkClick r:id="rId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ctrTitle" idx="4294967295"/>
          </p:nvPr>
        </p:nvSpPr>
        <p:spPr>
          <a:xfrm>
            <a:off x="1451100" y="1882525"/>
            <a:ext cx="6241800" cy="15465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600" b="1" dirty="0" smtClean="0"/>
              <a:t>540 </a:t>
            </a:r>
            <a:endParaRPr lang="en" sz="9600" b="1" dirty="0"/>
          </a:p>
        </p:txBody>
      </p:sp>
      <p:sp>
        <p:nvSpPr>
          <p:cNvPr id="239" name="Shape 239"/>
          <p:cNvSpPr txBox="1">
            <a:spLocks noGrp="1"/>
          </p:cNvSpPr>
          <p:nvPr>
            <p:ph type="subTitle" idx="4294967295"/>
          </p:nvPr>
        </p:nvSpPr>
        <p:spPr>
          <a:xfrm>
            <a:off x="827584" y="3558150"/>
            <a:ext cx="7560840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</a:rPr>
              <a:t>Registros Sanitarios de M</a:t>
            </a:r>
            <a:r>
              <a:rPr lang="en-US" dirty="0" smtClean="0">
                <a:solidFill>
                  <a:srgbClr val="FFFFFF"/>
                </a:solidFill>
              </a:rPr>
              <a:t>e</a:t>
            </a:r>
            <a:r>
              <a:rPr lang="en" dirty="0" smtClean="0">
                <a:solidFill>
                  <a:srgbClr val="FFFFFF"/>
                </a:solidFill>
              </a:rPr>
              <a:t>dicamentos Genéricos</a:t>
            </a: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2080100" y="1705105"/>
            <a:ext cx="4829425" cy="1715250"/>
          </a:xfrm>
          <a:custGeom>
            <a:avLst/>
            <a:gdLst/>
            <a:ahLst/>
            <a:cxnLst/>
            <a:rect l="0" t="0" r="0" b="0"/>
            <a:pathLst>
              <a:path w="193177" h="68610" extrusionOk="0">
                <a:moveTo>
                  <a:pt x="0" y="9488"/>
                </a:moveTo>
                <a:cubicBezTo>
                  <a:pt x="1258" y="19868"/>
                  <a:pt x="3067" y="30191"/>
                  <a:pt x="3891" y="40616"/>
                </a:cubicBezTo>
                <a:cubicBezTo>
                  <a:pt x="4486" y="48159"/>
                  <a:pt x="181" y="56546"/>
                  <a:pt x="3567" y="63314"/>
                </a:cubicBezTo>
                <a:cubicBezTo>
                  <a:pt x="4873" y="65925"/>
                  <a:pt x="9401" y="63638"/>
                  <a:pt x="12322" y="63638"/>
                </a:cubicBezTo>
                <a:cubicBezTo>
                  <a:pt x="21833" y="63638"/>
                  <a:pt x="31345" y="63484"/>
                  <a:pt x="40856" y="63638"/>
                </a:cubicBezTo>
                <a:cubicBezTo>
                  <a:pt x="63900" y="64009"/>
                  <a:pt x="86875" y="66657"/>
                  <a:pt x="109922" y="66881"/>
                </a:cubicBezTo>
                <a:cubicBezTo>
                  <a:pt x="127331" y="67049"/>
                  <a:pt x="144723" y="68044"/>
                  <a:pt x="162128" y="68502"/>
                </a:cubicBezTo>
                <a:cubicBezTo>
                  <a:pt x="170350" y="68718"/>
                  <a:pt x="178583" y="67997"/>
                  <a:pt x="186771" y="67205"/>
                </a:cubicBezTo>
                <a:cubicBezTo>
                  <a:pt x="188311" y="67055"/>
                  <a:pt x="191161" y="67772"/>
                  <a:pt x="191311" y="66232"/>
                </a:cubicBezTo>
                <a:cubicBezTo>
                  <a:pt x="192716" y="51706"/>
                  <a:pt x="189691" y="37018"/>
                  <a:pt x="190662" y="22458"/>
                </a:cubicBezTo>
                <a:cubicBezTo>
                  <a:pt x="191114" y="15663"/>
                  <a:pt x="196036" y="6211"/>
                  <a:pt x="190662" y="2030"/>
                </a:cubicBezTo>
                <a:cubicBezTo>
                  <a:pt x="185540" y="-1954"/>
                  <a:pt x="177695" y="1381"/>
                  <a:pt x="171207" y="1381"/>
                </a:cubicBezTo>
                <a:cubicBezTo>
                  <a:pt x="155624" y="1381"/>
                  <a:pt x="140081" y="2959"/>
                  <a:pt x="124514" y="3651"/>
                </a:cubicBezTo>
                <a:cubicBezTo>
                  <a:pt x="83458" y="5474"/>
                  <a:pt x="42393" y="7866"/>
                  <a:pt x="1297" y="7866"/>
                </a:cubicBezTo>
              </a:path>
            </a:pathLst>
          </a:custGeom>
          <a:noFill/>
          <a:ln w="9525" cap="flat" cmpd="sng">
            <a:solidFill>
              <a:srgbClr val="50567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41" name="Shape 241"/>
          <p:cNvSpPr/>
          <p:nvPr/>
        </p:nvSpPr>
        <p:spPr>
          <a:xfrm>
            <a:off x="2088200" y="1733025"/>
            <a:ext cx="4894450" cy="1769325"/>
          </a:xfrm>
          <a:custGeom>
            <a:avLst/>
            <a:gdLst/>
            <a:ahLst/>
            <a:cxnLst/>
            <a:rect l="0" t="0" r="0" b="0"/>
            <a:pathLst>
              <a:path w="195778" h="70773" extrusionOk="0">
                <a:moveTo>
                  <a:pt x="2270" y="3507"/>
                </a:moveTo>
                <a:cubicBezTo>
                  <a:pt x="4760" y="17455"/>
                  <a:pt x="5299" y="31884"/>
                  <a:pt x="3891" y="45984"/>
                </a:cubicBezTo>
                <a:cubicBezTo>
                  <a:pt x="3385" y="51043"/>
                  <a:pt x="3633" y="56154"/>
                  <a:pt x="3243" y="61224"/>
                </a:cubicBezTo>
                <a:cubicBezTo>
                  <a:pt x="3118" y="62844"/>
                  <a:pt x="1635" y="65090"/>
                  <a:pt x="2918" y="66088"/>
                </a:cubicBezTo>
                <a:cubicBezTo>
                  <a:pt x="6851" y="69146"/>
                  <a:pt x="12877" y="66552"/>
                  <a:pt x="17834" y="67061"/>
                </a:cubicBezTo>
                <a:cubicBezTo>
                  <a:pt x="22381" y="67527"/>
                  <a:pt x="26883" y="68541"/>
                  <a:pt x="31453" y="68682"/>
                </a:cubicBezTo>
                <a:cubicBezTo>
                  <a:pt x="56843" y="69462"/>
                  <a:pt x="82250" y="69655"/>
                  <a:pt x="107653" y="69655"/>
                </a:cubicBezTo>
                <a:cubicBezTo>
                  <a:pt x="127324" y="69655"/>
                  <a:pt x="146995" y="69655"/>
                  <a:pt x="166667" y="69655"/>
                </a:cubicBezTo>
                <a:cubicBezTo>
                  <a:pt x="175871" y="69655"/>
                  <a:pt x="192100" y="74140"/>
                  <a:pt x="193905" y="65115"/>
                </a:cubicBezTo>
                <a:cubicBezTo>
                  <a:pt x="196534" y="51962"/>
                  <a:pt x="195526" y="38321"/>
                  <a:pt x="195526" y="24908"/>
                </a:cubicBezTo>
                <a:cubicBezTo>
                  <a:pt x="195526" y="19055"/>
                  <a:pt x="194229" y="13250"/>
                  <a:pt x="194229" y="7398"/>
                </a:cubicBezTo>
                <a:cubicBezTo>
                  <a:pt x="194229" y="5104"/>
                  <a:pt x="195533" y="855"/>
                  <a:pt x="193256" y="588"/>
                </a:cubicBezTo>
                <a:cubicBezTo>
                  <a:pt x="171486" y="-1973"/>
                  <a:pt x="149636" y="5100"/>
                  <a:pt x="127757" y="6425"/>
                </a:cubicBezTo>
                <a:cubicBezTo>
                  <a:pt x="85244" y="8999"/>
                  <a:pt x="42524" y="6003"/>
                  <a:pt x="0" y="8371"/>
                </a:cubicBezTo>
              </a:path>
            </a:pathLst>
          </a:custGeom>
          <a:noFill/>
          <a:ln w="9525" cap="flat" cmpd="sng">
            <a:solidFill>
              <a:srgbClr val="50567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6" name="Shape 247"/>
          <p:cNvSpPr txBox="1">
            <a:spLocks/>
          </p:cNvSpPr>
          <p:nvPr/>
        </p:nvSpPr>
        <p:spPr>
          <a:xfrm>
            <a:off x="827584" y="4077072"/>
            <a:ext cx="7488832" cy="61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Font typeface="Varela Round"/>
              <a:buNone/>
            </a:pPr>
            <a:r>
              <a:rPr lang="en" sz="2000" dirty="0" smtClean="0">
                <a:solidFill>
                  <a:srgbClr val="FFFFFF"/>
                </a:solidFill>
              </a:rPr>
              <a:t>15 paquetes</a:t>
            </a:r>
          </a:p>
          <a:p>
            <a:pPr algn="ctr">
              <a:spcBef>
                <a:spcPts val="0"/>
              </a:spcBef>
              <a:buFont typeface="Varela Round"/>
              <a:buNone/>
            </a:pPr>
            <a:r>
              <a:rPr lang="en" sz="2800" dirty="0" smtClean="0">
                <a:solidFill>
                  <a:srgbClr val="FFFFFF"/>
                </a:solidFill>
              </a:rPr>
              <a:t>39 Sustancias </a:t>
            </a:r>
            <a:r>
              <a:rPr lang="en-US" sz="2800" dirty="0" smtClean="0">
                <a:solidFill>
                  <a:srgbClr val="FFFFFF"/>
                </a:solidFill>
              </a:rPr>
              <a:t>A</a:t>
            </a:r>
            <a:r>
              <a:rPr lang="en" sz="2800" dirty="0" smtClean="0">
                <a:solidFill>
                  <a:srgbClr val="FFFFFF"/>
                </a:solidFill>
              </a:rPr>
              <a:t>ctivas</a:t>
            </a:r>
          </a:p>
          <a:p>
            <a:pPr algn="ctr">
              <a:spcBef>
                <a:spcPts val="0"/>
              </a:spcBef>
              <a:buFont typeface="Varela Round"/>
              <a:buNone/>
            </a:pPr>
            <a:r>
              <a:rPr lang="en" sz="3600" dirty="0" smtClean="0">
                <a:solidFill>
                  <a:srgbClr val="FFFFFF"/>
                </a:solidFill>
              </a:rPr>
              <a:t>71% princ. causas de mortalidad</a:t>
            </a:r>
            <a:endParaRPr lang="en" sz="3600" dirty="0">
              <a:solidFill>
                <a:srgbClr val="FFFFFF"/>
              </a:solidFill>
            </a:endParaRPr>
          </a:p>
        </p:txBody>
      </p:sp>
      <p:sp>
        <p:nvSpPr>
          <p:cNvPr id="8" name="Shape 211"/>
          <p:cNvSpPr txBox="1"/>
          <p:nvPr/>
        </p:nvSpPr>
        <p:spPr>
          <a:xfrm>
            <a:off x="794575" y="5850321"/>
            <a:ext cx="7589100" cy="45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buNone/>
            </a:pPr>
            <a:r>
              <a:rPr lang="en" sz="1600" b="1" dirty="0" smtClean="0">
                <a:solidFill>
                  <a:schemeClr val="bg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Fuente: COFEPRIS, Octubre 2017</a:t>
            </a:r>
            <a:endParaRPr lang="en" sz="1600" b="1" u="sng" dirty="0">
              <a:solidFill>
                <a:schemeClr val="bg1"/>
              </a:solidFill>
              <a:latin typeface="Shadows Into Light"/>
              <a:ea typeface="Shadows Into Light"/>
              <a:cs typeface="Shadows Into Light"/>
              <a:sym typeface="Shadows Into Light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89729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1187624" y="1083473"/>
            <a:ext cx="6914699" cy="1193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5400" b="1" dirty="0" smtClean="0">
                <a:solidFill>
                  <a:srgbClr val="FFD966"/>
                </a:solidFill>
              </a:rPr>
              <a:t>34</a:t>
            </a:r>
            <a:r>
              <a:rPr lang="en" sz="4000" dirty="0" smtClean="0">
                <a:solidFill>
                  <a:srgbClr val="FFD966"/>
                </a:solidFill>
              </a:rPr>
              <a:t> Registros Nuevos de M</a:t>
            </a:r>
            <a:r>
              <a:rPr lang="en-US" sz="4000" dirty="0" smtClean="0">
                <a:solidFill>
                  <a:srgbClr val="FFD966"/>
                </a:solidFill>
              </a:rPr>
              <a:t>e</a:t>
            </a:r>
            <a:r>
              <a:rPr lang="en" sz="4000" dirty="0" smtClean="0">
                <a:solidFill>
                  <a:srgbClr val="FFD966"/>
                </a:solidFill>
              </a:rPr>
              <a:t>dicamentos Innovadores</a:t>
            </a:r>
            <a:endParaRPr lang="en" sz="4000" dirty="0">
              <a:solidFill>
                <a:srgbClr val="FFD966"/>
              </a:solidFill>
            </a:endParaRPr>
          </a:p>
        </p:txBody>
      </p:sp>
      <p:cxnSp>
        <p:nvCxnSpPr>
          <p:cNvPr id="252" name="Shape 252"/>
          <p:cNvCxnSpPr/>
          <p:nvPr/>
        </p:nvCxnSpPr>
        <p:spPr>
          <a:xfrm flipH="1">
            <a:off x="7164288" y="910654"/>
            <a:ext cx="640499" cy="283799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253" name="Shape 253"/>
          <p:cNvCxnSpPr/>
          <p:nvPr/>
        </p:nvCxnSpPr>
        <p:spPr>
          <a:xfrm rot="10800000">
            <a:off x="7308304" y="1772816"/>
            <a:ext cx="680999" cy="145799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254" name="Shape 254"/>
          <p:cNvCxnSpPr/>
          <p:nvPr/>
        </p:nvCxnSpPr>
        <p:spPr>
          <a:xfrm>
            <a:off x="1835696" y="764704"/>
            <a:ext cx="251400" cy="2919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255" name="Shape 255"/>
          <p:cNvCxnSpPr/>
          <p:nvPr/>
        </p:nvCxnSpPr>
        <p:spPr>
          <a:xfrm rot="10800000" flipH="1">
            <a:off x="1569942" y="1772816"/>
            <a:ext cx="591900" cy="8100"/>
          </a:xfrm>
          <a:prstGeom prst="straightConnector1">
            <a:avLst/>
          </a:prstGeom>
          <a:noFill/>
          <a:ln w="9525" cap="flat" cmpd="sng">
            <a:solidFill>
              <a:srgbClr val="FFD966"/>
            </a:solidFill>
            <a:prstDash val="dash"/>
            <a:round/>
            <a:headEnd type="none" w="lg" len="lg"/>
            <a:tailEnd type="triangle" w="lg" len="lg"/>
          </a:ln>
        </p:spPr>
      </p:cxnSp>
      <p:sp>
        <p:nvSpPr>
          <p:cNvPr id="12" name="Shape 239"/>
          <p:cNvSpPr txBox="1">
            <a:spLocks/>
          </p:cNvSpPr>
          <p:nvPr/>
        </p:nvSpPr>
        <p:spPr>
          <a:xfrm>
            <a:off x="1691680" y="2041704"/>
            <a:ext cx="5904656" cy="52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▧"/>
              <a:defRPr sz="24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20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●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○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05670"/>
              </a:buClr>
              <a:buSzPct val="100000"/>
              <a:buFont typeface="Varela Round"/>
              <a:buChar char="■"/>
              <a:defRPr sz="1600" b="0" i="0" u="none" strike="noStrike" cap="none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ctr">
              <a:spcBef>
                <a:spcPts val="0"/>
              </a:spcBef>
              <a:buFont typeface="Varela Round"/>
              <a:buNone/>
            </a:pPr>
            <a:r>
              <a:rPr lang="es-MX" sz="2000" dirty="0" smtClean="0">
                <a:solidFill>
                  <a:srgbClr val="FFFFFF"/>
                </a:solidFill>
              </a:rPr>
              <a:t>10° Paquete Liberado</a:t>
            </a:r>
            <a:endParaRPr lang="en" sz="2000" dirty="0" smtClean="0">
              <a:solidFill>
                <a:srgbClr val="FFFFFF"/>
              </a:solidFill>
            </a:endParaRPr>
          </a:p>
          <a:p>
            <a:pPr algn="ctr">
              <a:spcBef>
                <a:spcPts val="0"/>
              </a:spcBef>
              <a:buFont typeface="Varela Round"/>
              <a:buNone/>
            </a:pPr>
            <a:endParaRPr lang="en" sz="2000" dirty="0">
              <a:solidFill>
                <a:srgbClr val="FFFFFF"/>
              </a:solidFill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649551669"/>
              </p:ext>
            </p:extLst>
          </p:nvPr>
        </p:nvGraphicFramePr>
        <p:xfrm>
          <a:off x="242306" y="2564904"/>
          <a:ext cx="5121782" cy="3062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Shape 187"/>
          <p:cNvSpPr/>
          <p:nvPr/>
        </p:nvSpPr>
        <p:spPr>
          <a:xfrm>
            <a:off x="5004048" y="2564904"/>
            <a:ext cx="3240361" cy="3168352"/>
          </a:xfrm>
          <a:prstGeom prst="ellipse">
            <a:avLst/>
          </a:prstGeom>
          <a:noFill/>
          <a:ln w="9525" cap="flat" cmpd="sng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dirty="0" smtClean="0">
                <a:solidFill>
                  <a:schemeClr val="bg1"/>
                </a:solidFill>
                <a:latin typeface="Varela Round"/>
                <a:ea typeface="Varela Round"/>
                <a:cs typeface="Varela Round"/>
                <a:sym typeface="Varela Round"/>
              </a:rPr>
              <a:t>310 Registros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2400" dirty="0" smtClean="0">
                <a:solidFill>
                  <a:srgbClr val="F9AC08"/>
                </a:solidFill>
                <a:latin typeface="Varela Round"/>
                <a:ea typeface="Varela Round"/>
                <a:cs typeface="Varela Round"/>
                <a:sym typeface="Varela Round"/>
              </a:rPr>
              <a:t>2012-2017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800" dirty="0" smtClean="0">
                <a:solidFill>
                  <a:schemeClr val="bg1"/>
                </a:solidFill>
                <a:latin typeface="Tempus Sans ITC" panose="04020404030D07020202" pitchFamily="82" charset="0"/>
                <a:ea typeface="Varela Round"/>
                <a:cs typeface="Varela Round"/>
                <a:sym typeface="Varela Round"/>
              </a:rPr>
              <a:t>+63 moléculas nuevas</a:t>
            </a:r>
            <a:endParaRPr lang="en" sz="1800" dirty="0">
              <a:solidFill>
                <a:schemeClr val="bg1"/>
              </a:solidFill>
              <a:latin typeface="Tempus Sans ITC" panose="04020404030D07020202" pitchFamily="82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16" name="Shape 211"/>
          <p:cNvSpPr txBox="1"/>
          <p:nvPr/>
        </p:nvSpPr>
        <p:spPr>
          <a:xfrm>
            <a:off x="794575" y="5850321"/>
            <a:ext cx="7589100" cy="45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buNone/>
            </a:pPr>
            <a:r>
              <a:rPr lang="en" sz="1600" b="1" dirty="0" smtClean="0">
                <a:solidFill>
                  <a:schemeClr val="bg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Fuente: COFEPRIS, Diciembre 2017</a:t>
            </a:r>
            <a:endParaRPr lang="en" sz="1600" b="1" u="sng" dirty="0">
              <a:solidFill>
                <a:schemeClr val="bg1"/>
              </a:solidFill>
              <a:latin typeface="Shadows Into Light"/>
              <a:ea typeface="Shadows Into Light"/>
              <a:cs typeface="Shadows Into Light"/>
              <a:sym typeface="Shadows Into Light"/>
              <a:hlinkClick r:id="rId8"/>
            </a:endParaRPr>
          </a:p>
        </p:txBody>
      </p:sp>
    </p:spTree>
    <p:extLst>
      <p:ext uri="{BB962C8B-B14F-4D97-AF65-F5344CB8AC3E}">
        <p14:creationId xmlns:p14="http://schemas.microsoft.com/office/powerpoint/2010/main" val="284531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22" y="0"/>
            <a:ext cx="7503060" cy="6858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9" name="Shape 179"/>
          <p:cNvSpPr/>
          <p:nvPr/>
        </p:nvSpPr>
        <p:spPr>
          <a:xfrm>
            <a:off x="2954850" y="1836150"/>
            <a:ext cx="3234299" cy="3185700"/>
          </a:xfrm>
          <a:prstGeom prst="wedgeEllipseCallout">
            <a:avLst>
              <a:gd name="adj1" fmla="val 0"/>
              <a:gd name="adj2" fmla="val 59798"/>
            </a:avLst>
          </a:prstGeom>
          <a:solidFill>
            <a:srgbClr val="FFFFFF">
              <a:alpha val="79230"/>
            </a:srgbClr>
          </a:solidFill>
          <a:ln w="9525" cap="flat" cmpd="sng">
            <a:solidFill>
              <a:srgbClr val="FFFFFF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b="1" dirty="0" smtClean="0">
                <a:solidFill>
                  <a:srgbClr val="01ABC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33 500</a:t>
            </a:r>
            <a:endParaRPr lang="en" sz="6000" b="1" dirty="0">
              <a:solidFill>
                <a:srgbClr val="01ABC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lvl="0" algn="ctr" rtl="0">
              <a:spcBef>
                <a:spcPts val="0"/>
              </a:spcBef>
              <a:buNone/>
            </a:pPr>
            <a:endParaRPr sz="1800" dirty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dirty="0" smtClean="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Registros de Insumos</a:t>
            </a:r>
            <a:endParaRPr lang="en" sz="1800" dirty="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" name="Shape 211"/>
          <p:cNvSpPr txBox="1"/>
          <p:nvPr/>
        </p:nvSpPr>
        <p:spPr>
          <a:xfrm>
            <a:off x="822722" y="6525344"/>
            <a:ext cx="7589100" cy="45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buNone/>
            </a:pPr>
            <a:r>
              <a:rPr lang="en" sz="1600" b="1" dirty="0" smtClean="0">
                <a:solidFill>
                  <a:schemeClr val="tx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Fuente: COFEPRIS, Agsto 2017</a:t>
            </a:r>
            <a:endParaRPr lang="en" sz="1600" b="1" u="sng" dirty="0">
              <a:solidFill>
                <a:schemeClr val="tx1"/>
              </a:solidFill>
              <a:latin typeface="Shadows Into Light"/>
              <a:ea typeface="Shadows Into Light"/>
              <a:cs typeface="Shadows Into Light"/>
              <a:sym typeface="Shadows Into Light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52668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D\CONFERENCIAS\hank our Nurses!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908721"/>
            <a:ext cx="5184576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0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251520" y="332174"/>
            <a:ext cx="4729989" cy="6121162"/>
            <a:chOff x="251520" y="332174"/>
            <a:chExt cx="4729989" cy="6121162"/>
          </a:xfrm>
        </p:grpSpPr>
        <p:pic>
          <p:nvPicPr>
            <p:cNvPr id="1026" name="Picture 2" descr="G:\D\SRE\Z ORDENAR\TLM Asuntos Regulatorios\Documentos Legales TLM\Registros Sanitarios\EKSO\1. EKSO 0907E2015 Vig 4042020_Página_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32174"/>
              <a:ext cx="4729989" cy="6121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1 Rectángulo"/>
            <p:cNvSpPr/>
            <p:nvPr/>
          </p:nvSpPr>
          <p:spPr>
            <a:xfrm>
              <a:off x="1403648" y="3356992"/>
              <a:ext cx="3384376" cy="432048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3 Rectángulo"/>
            <p:cNvSpPr/>
            <p:nvPr/>
          </p:nvSpPr>
          <p:spPr>
            <a:xfrm>
              <a:off x="2267744" y="4509120"/>
              <a:ext cx="2448272" cy="1080120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29" y="508487"/>
            <a:ext cx="3583670" cy="544079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5" y="404664"/>
            <a:ext cx="3262969" cy="580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8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4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32856"/>
            <a:ext cx="7391682" cy="3964088"/>
          </a:xfrm>
          <a:prstGeom prst="rect">
            <a:avLst/>
          </a:prstGeom>
        </p:spPr>
      </p:pic>
      <p:sp>
        <p:nvSpPr>
          <p:cNvPr id="45" name="4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Fases de Desarrollo</a:t>
            </a:r>
            <a:endParaRPr lang="en-US" dirty="0"/>
          </a:p>
        </p:txBody>
      </p:sp>
      <p:sp>
        <p:nvSpPr>
          <p:cNvPr id="4" name="44 Título"/>
          <p:cNvSpPr txBox="1">
            <a:spLocks/>
          </p:cNvSpPr>
          <p:nvPr/>
        </p:nvSpPr>
        <p:spPr>
          <a:xfrm>
            <a:off x="7164288" y="3356992"/>
            <a:ext cx="1656183" cy="455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ct val="100000"/>
              <a:buFont typeface="Shadows Into Light"/>
              <a:buNone/>
              <a:defRPr sz="3000" b="0" i="0" u="none" strike="noStrike" cap="none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buClr>
                <a:srgbClr val="979CB8"/>
              </a:buClr>
              <a:buSzPct val="100000"/>
              <a:buFont typeface="Shadows Into Light"/>
              <a:buNone/>
              <a:defRPr sz="30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buClr>
                <a:srgbClr val="979CB8"/>
              </a:buClr>
              <a:buSzPct val="100000"/>
              <a:buFont typeface="Shadows Into Light"/>
              <a:buNone/>
              <a:defRPr sz="30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buClr>
                <a:srgbClr val="979CB8"/>
              </a:buClr>
              <a:buSzPct val="100000"/>
              <a:buFont typeface="Shadows Into Light"/>
              <a:buNone/>
              <a:defRPr sz="30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buClr>
                <a:srgbClr val="979CB8"/>
              </a:buClr>
              <a:buSzPct val="100000"/>
              <a:buFont typeface="Shadows Into Light"/>
              <a:buNone/>
              <a:defRPr sz="30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buClr>
                <a:srgbClr val="979CB8"/>
              </a:buClr>
              <a:buSzPct val="100000"/>
              <a:buFont typeface="Shadows Into Light"/>
              <a:buNone/>
              <a:defRPr sz="30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buClr>
                <a:srgbClr val="979CB8"/>
              </a:buClr>
              <a:buSzPct val="100000"/>
              <a:buFont typeface="Shadows Into Light"/>
              <a:buNone/>
              <a:defRPr sz="30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buClr>
                <a:srgbClr val="979CB8"/>
              </a:buClr>
              <a:buSzPct val="100000"/>
              <a:buFont typeface="Shadows Into Light"/>
              <a:buNone/>
              <a:defRPr sz="30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 rtl="0">
              <a:spcBef>
                <a:spcPts val="0"/>
              </a:spcBef>
              <a:buClr>
                <a:srgbClr val="979CB8"/>
              </a:buClr>
              <a:buSzPct val="100000"/>
              <a:buFont typeface="Shadows Into Light"/>
              <a:buNone/>
              <a:defRPr sz="30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algn="l"/>
            <a:r>
              <a:rPr lang="es-MX" sz="1400" dirty="0" err="1" smtClean="0">
                <a:solidFill>
                  <a:schemeClr val="tx1"/>
                </a:solidFill>
              </a:rPr>
              <a:t>Tecnovigilancia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44 Título"/>
          <p:cNvSpPr txBox="1">
            <a:spLocks/>
          </p:cNvSpPr>
          <p:nvPr/>
        </p:nvSpPr>
        <p:spPr>
          <a:xfrm>
            <a:off x="7164288" y="3693831"/>
            <a:ext cx="1656183" cy="455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ct val="100000"/>
              <a:buFont typeface="Shadows Into Light"/>
              <a:buNone/>
              <a:defRPr sz="3000" b="0" i="0" u="none" strike="noStrike" cap="none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buClr>
                <a:srgbClr val="979CB8"/>
              </a:buClr>
              <a:buSzPct val="100000"/>
              <a:buFont typeface="Shadows Into Light"/>
              <a:buNone/>
              <a:defRPr sz="30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buClr>
                <a:srgbClr val="979CB8"/>
              </a:buClr>
              <a:buSzPct val="100000"/>
              <a:buFont typeface="Shadows Into Light"/>
              <a:buNone/>
              <a:defRPr sz="30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buClr>
                <a:srgbClr val="979CB8"/>
              </a:buClr>
              <a:buSzPct val="100000"/>
              <a:buFont typeface="Shadows Into Light"/>
              <a:buNone/>
              <a:defRPr sz="30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buClr>
                <a:srgbClr val="979CB8"/>
              </a:buClr>
              <a:buSzPct val="100000"/>
              <a:buFont typeface="Shadows Into Light"/>
              <a:buNone/>
              <a:defRPr sz="30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buClr>
                <a:srgbClr val="979CB8"/>
              </a:buClr>
              <a:buSzPct val="100000"/>
              <a:buFont typeface="Shadows Into Light"/>
              <a:buNone/>
              <a:defRPr sz="30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buClr>
                <a:srgbClr val="979CB8"/>
              </a:buClr>
              <a:buSzPct val="100000"/>
              <a:buFont typeface="Shadows Into Light"/>
              <a:buNone/>
              <a:defRPr sz="30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buClr>
                <a:srgbClr val="979CB8"/>
              </a:buClr>
              <a:buSzPct val="100000"/>
              <a:buFont typeface="Shadows Into Light"/>
              <a:buNone/>
              <a:defRPr sz="30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 rtl="0">
              <a:spcBef>
                <a:spcPts val="0"/>
              </a:spcBef>
              <a:buClr>
                <a:srgbClr val="979CB8"/>
              </a:buClr>
              <a:buSzPct val="100000"/>
              <a:buFont typeface="Shadows Into Light"/>
              <a:buNone/>
              <a:defRPr sz="3000">
                <a:solidFill>
                  <a:srgbClr val="979CB8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pPr algn="l"/>
            <a:r>
              <a:rPr lang="es-MX" sz="1400" dirty="0" err="1" smtClean="0">
                <a:solidFill>
                  <a:schemeClr val="tx1"/>
                </a:solidFill>
              </a:rPr>
              <a:t>Cosmetovigilancia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4" t="23083" r="29481" b="29354"/>
          <a:stretch/>
        </p:blipFill>
        <p:spPr>
          <a:xfrm>
            <a:off x="6084168" y="1988840"/>
            <a:ext cx="1512168" cy="72008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4" t="23083" r="29481" b="29354"/>
          <a:stretch/>
        </p:blipFill>
        <p:spPr>
          <a:xfrm>
            <a:off x="7317159" y="2636912"/>
            <a:ext cx="1022141" cy="48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6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95536" y="1094994"/>
            <a:ext cx="3096344" cy="4556419"/>
            <a:chOff x="1011010" y="2497962"/>
            <a:chExt cx="2492041" cy="4626947"/>
          </a:xfrm>
        </p:grpSpPr>
        <p:pic>
          <p:nvPicPr>
            <p:cNvPr id="3" name="Imagen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12" t="5429" r="37839" b="3672"/>
            <a:stretch/>
          </p:blipFill>
          <p:spPr>
            <a:xfrm rot="5400000">
              <a:off x="1097882" y="4774412"/>
              <a:ext cx="2318299" cy="2382696"/>
            </a:xfrm>
            <a:prstGeom prst="rect">
              <a:avLst/>
            </a:prstGeom>
          </p:spPr>
        </p:pic>
        <p:pic>
          <p:nvPicPr>
            <p:cNvPr id="4" name="Imagen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29" t="6285" r="13744" b="2623"/>
            <a:stretch/>
          </p:blipFill>
          <p:spPr>
            <a:xfrm rot="5400000">
              <a:off x="1061749" y="2447223"/>
              <a:ext cx="2390563" cy="2492041"/>
            </a:xfrm>
            <a:prstGeom prst="rect">
              <a:avLst/>
            </a:prstGeom>
          </p:spPr>
        </p:pic>
      </p:grpSp>
      <p:grpSp>
        <p:nvGrpSpPr>
          <p:cNvPr id="5" name="4 Grupo"/>
          <p:cNvGrpSpPr/>
          <p:nvPr/>
        </p:nvGrpSpPr>
        <p:grpSpPr>
          <a:xfrm>
            <a:off x="5220072" y="960812"/>
            <a:ext cx="3528392" cy="4844452"/>
            <a:chOff x="251520" y="332174"/>
            <a:chExt cx="4729989" cy="6121162"/>
          </a:xfrm>
        </p:grpSpPr>
        <p:pic>
          <p:nvPicPr>
            <p:cNvPr id="6" name="Picture 2" descr="G:\D\SRE\Z ORDENAR\TLM Asuntos Regulatorios\Documentos Legales TLM\Registros Sanitarios\EKSO\1. EKSO 0907E2015 Vig 4042020_Página_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32174"/>
              <a:ext cx="4729989" cy="6121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6 Rectángulo"/>
            <p:cNvSpPr/>
            <p:nvPr/>
          </p:nvSpPr>
          <p:spPr>
            <a:xfrm>
              <a:off x="1403648" y="3356992"/>
              <a:ext cx="3384376" cy="432048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2267744" y="4509120"/>
              <a:ext cx="2448272" cy="108012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hape 392"/>
          <p:cNvSpPr/>
          <p:nvPr/>
        </p:nvSpPr>
        <p:spPr>
          <a:xfrm>
            <a:off x="3995936" y="3546540"/>
            <a:ext cx="936104" cy="978586"/>
          </a:xfrm>
          <a:custGeom>
            <a:avLst/>
            <a:gdLst/>
            <a:ahLst/>
            <a:cxnLst/>
            <a:rect l="0" t="0" r="0" b="0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339458"/>
            <a:ext cx="1810485" cy="792088"/>
          </a:xfrm>
          <a:prstGeom prst="rect">
            <a:avLst/>
          </a:prstGeom>
        </p:spPr>
      </p:pic>
      <p:sp>
        <p:nvSpPr>
          <p:cNvPr id="13" name="12 Flecha derecha"/>
          <p:cNvSpPr/>
          <p:nvPr/>
        </p:nvSpPr>
        <p:spPr>
          <a:xfrm>
            <a:off x="3558745" y="3064143"/>
            <a:ext cx="1661327" cy="384975"/>
          </a:xfrm>
          <a:prstGeom prst="right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8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ctrTitle" idx="4294967295"/>
          </p:nvPr>
        </p:nvSpPr>
        <p:spPr>
          <a:xfrm>
            <a:off x="685800" y="2586684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b="1" dirty="0" smtClean="0">
                <a:solidFill>
                  <a:srgbClr val="EA3A68"/>
                </a:solidFill>
              </a:rPr>
              <a:t>REGULACIÓN SANITARIA</a:t>
            </a:r>
            <a:endParaRPr lang="en" sz="6000" b="1" dirty="0">
              <a:solidFill>
                <a:srgbClr val="EA3A68"/>
              </a:solidFill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subTitle" idx="4294967295"/>
          </p:nvPr>
        </p:nvSpPr>
        <p:spPr>
          <a:xfrm>
            <a:off x="1414500" y="4221088"/>
            <a:ext cx="6315000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MX" sz="1800" dirty="0" smtClean="0"/>
              <a:t>Acciones que tienen el objetivo de evitar </a:t>
            </a:r>
            <a:r>
              <a:rPr lang="es-MX" sz="1800" dirty="0"/>
              <a:t>riesgos o daños a la salud de la población en general, así como fomentar las prácticas que repercuten positivamente en la salud individual y </a:t>
            </a:r>
            <a:r>
              <a:rPr lang="es-MX" sz="1800" dirty="0" smtClean="0"/>
              <a:t>colectiva</a:t>
            </a:r>
            <a:endParaRPr lang="en" sz="1800" dirty="0"/>
          </a:p>
        </p:txBody>
      </p:sp>
      <p:sp>
        <p:nvSpPr>
          <p:cNvPr id="2" name="1 CuadroTexto"/>
          <p:cNvSpPr txBox="1"/>
          <p:nvPr/>
        </p:nvSpPr>
        <p:spPr>
          <a:xfrm>
            <a:off x="5868144" y="5620397"/>
            <a:ext cx="2206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latin typeface="Lucida Handwriting" panose="03010101010101010101" pitchFamily="66" charset="0"/>
              </a:rPr>
              <a:t>Secretaría de Salud</a:t>
            </a:r>
          </a:p>
          <a:p>
            <a:r>
              <a:rPr lang="es-MX" dirty="0" smtClean="0">
                <a:latin typeface="Lucida Handwriting" panose="03010101010101010101" pitchFamily="66" charset="0"/>
              </a:rPr>
              <a:t>24 de febrero, 2017</a:t>
            </a:r>
            <a:endParaRPr lang="en-US" dirty="0">
              <a:latin typeface="Lucida Handwriting" panose="03010101010101010101" pitchFamily="66" charset="0"/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3777525" y="1052736"/>
            <a:ext cx="1734899" cy="1702499"/>
            <a:chOff x="3777525" y="1052736"/>
            <a:chExt cx="1734899" cy="1702499"/>
          </a:xfrm>
        </p:grpSpPr>
        <p:sp>
          <p:nvSpPr>
            <p:cNvPr id="150" name="Shape 150"/>
            <p:cNvSpPr/>
            <p:nvPr/>
          </p:nvSpPr>
          <p:spPr>
            <a:xfrm>
              <a:off x="3777525" y="1052736"/>
              <a:ext cx="1734899" cy="1702499"/>
            </a:xfrm>
            <a:prstGeom prst="wedgeEllipseCallout">
              <a:avLst>
                <a:gd name="adj1" fmla="val 463"/>
                <a:gd name="adj2" fmla="val 63799"/>
              </a:avLst>
            </a:prstGeom>
            <a:solidFill>
              <a:srgbClr val="EA3A6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357"/>
            <p:cNvSpPr/>
            <p:nvPr/>
          </p:nvSpPr>
          <p:spPr>
            <a:xfrm>
              <a:off x="4209850" y="1946611"/>
              <a:ext cx="368540" cy="456288"/>
            </a:xfrm>
            <a:custGeom>
              <a:avLst/>
              <a:gdLst/>
              <a:ahLst/>
              <a:cxnLst/>
              <a:rect l="0" t="0" r="0" b="0"/>
              <a:pathLst>
                <a:path w="16863" h="20878" extrusionOk="0">
                  <a:moveTo>
                    <a:pt x="974" y="1801"/>
                  </a:moveTo>
                  <a:lnTo>
                    <a:pt x="1144" y="1825"/>
                  </a:lnTo>
                  <a:lnTo>
                    <a:pt x="1314" y="1874"/>
                  </a:lnTo>
                  <a:lnTo>
                    <a:pt x="1436" y="1874"/>
                  </a:lnTo>
                  <a:lnTo>
                    <a:pt x="1460" y="2093"/>
                  </a:lnTo>
                  <a:lnTo>
                    <a:pt x="1485" y="2774"/>
                  </a:lnTo>
                  <a:lnTo>
                    <a:pt x="1387" y="2750"/>
                  </a:lnTo>
                  <a:lnTo>
                    <a:pt x="1314" y="2774"/>
                  </a:lnTo>
                  <a:lnTo>
                    <a:pt x="1241" y="2798"/>
                  </a:lnTo>
                  <a:lnTo>
                    <a:pt x="901" y="3042"/>
                  </a:lnTo>
                  <a:lnTo>
                    <a:pt x="560" y="3309"/>
                  </a:lnTo>
                  <a:lnTo>
                    <a:pt x="511" y="3358"/>
                  </a:lnTo>
                  <a:lnTo>
                    <a:pt x="511" y="2847"/>
                  </a:lnTo>
                  <a:lnTo>
                    <a:pt x="536" y="2823"/>
                  </a:lnTo>
                  <a:lnTo>
                    <a:pt x="706" y="2725"/>
                  </a:lnTo>
                  <a:lnTo>
                    <a:pt x="852" y="2604"/>
                  </a:lnTo>
                  <a:lnTo>
                    <a:pt x="1193" y="2409"/>
                  </a:lnTo>
                  <a:lnTo>
                    <a:pt x="1290" y="2360"/>
                  </a:lnTo>
                  <a:lnTo>
                    <a:pt x="1339" y="2287"/>
                  </a:lnTo>
                  <a:lnTo>
                    <a:pt x="1436" y="2117"/>
                  </a:lnTo>
                  <a:lnTo>
                    <a:pt x="1460" y="2093"/>
                  </a:lnTo>
                  <a:lnTo>
                    <a:pt x="1436" y="2044"/>
                  </a:lnTo>
                  <a:lnTo>
                    <a:pt x="1412" y="2020"/>
                  </a:lnTo>
                  <a:lnTo>
                    <a:pt x="1290" y="1995"/>
                  </a:lnTo>
                  <a:lnTo>
                    <a:pt x="1168" y="1995"/>
                  </a:lnTo>
                  <a:lnTo>
                    <a:pt x="998" y="2068"/>
                  </a:lnTo>
                  <a:lnTo>
                    <a:pt x="828" y="2166"/>
                  </a:lnTo>
                  <a:lnTo>
                    <a:pt x="657" y="2287"/>
                  </a:lnTo>
                  <a:lnTo>
                    <a:pt x="487" y="2409"/>
                  </a:lnTo>
                  <a:lnTo>
                    <a:pt x="487" y="2093"/>
                  </a:lnTo>
                  <a:lnTo>
                    <a:pt x="438" y="1801"/>
                  </a:lnTo>
                  <a:lnTo>
                    <a:pt x="609" y="1825"/>
                  </a:lnTo>
                  <a:lnTo>
                    <a:pt x="974" y="1801"/>
                  </a:lnTo>
                  <a:close/>
                  <a:moveTo>
                    <a:pt x="13237" y="803"/>
                  </a:moveTo>
                  <a:lnTo>
                    <a:pt x="13383" y="949"/>
                  </a:lnTo>
                  <a:lnTo>
                    <a:pt x="13651" y="1192"/>
                  </a:lnTo>
                  <a:lnTo>
                    <a:pt x="13943" y="1436"/>
                  </a:lnTo>
                  <a:lnTo>
                    <a:pt x="14210" y="1655"/>
                  </a:lnTo>
                  <a:lnTo>
                    <a:pt x="14454" y="1922"/>
                  </a:lnTo>
                  <a:lnTo>
                    <a:pt x="14697" y="2214"/>
                  </a:lnTo>
                  <a:lnTo>
                    <a:pt x="14965" y="2482"/>
                  </a:lnTo>
                  <a:lnTo>
                    <a:pt x="15500" y="3017"/>
                  </a:lnTo>
                  <a:lnTo>
                    <a:pt x="15646" y="3188"/>
                  </a:lnTo>
                  <a:lnTo>
                    <a:pt x="15792" y="3382"/>
                  </a:lnTo>
                  <a:lnTo>
                    <a:pt x="15938" y="3577"/>
                  </a:lnTo>
                  <a:lnTo>
                    <a:pt x="16084" y="3772"/>
                  </a:lnTo>
                  <a:lnTo>
                    <a:pt x="15743" y="3796"/>
                  </a:lnTo>
                  <a:lnTo>
                    <a:pt x="15403" y="3820"/>
                  </a:lnTo>
                  <a:lnTo>
                    <a:pt x="14697" y="3820"/>
                  </a:lnTo>
                  <a:lnTo>
                    <a:pt x="14016" y="3796"/>
                  </a:lnTo>
                  <a:lnTo>
                    <a:pt x="13651" y="3772"/>
                  </a:lnTo>
                  <a:lnTo>
                    <a:pt x="13310" y="3820"/>
                  </a:lnTo>
                  <a:lnTo>
                    <a:pt x="13261" y="3042"/>
                  </a:lnTo>
                  <a:lnTo>
                    <a:pt x="13188" y="2239"/>
                  </a:lnTo>
                  <a:lnTo>
                    <a:pt x="13188" y="1874"/>
                  </a:lnTo>
                  <a:lnTo>
                    <a:pt x="13188" y="1533"/>
                  </a:lnTo>
                  <a:lnTo>
                    <a:pt x="13237" y="803"/>
                  </a:lnTo>
                  <a:close/>
                  <a:moveTo>
                    <a:pt x="1509" y="3163"/>
                  </a:moveTo>
                  <a:lnTo>
                    <a:pt x="1533" y="3455"/>
                  </a:lnTo>
                  <a:lnTo>
                    <a:pt x="1363" y="3553"/>
                  </a:lnTo>
                  <a:lnTo>
                    <a:pt x="1193" y="3650"/>
                  </a:lnTo>
                  <a:lnTo>
                    <a:pt x="901" y="3918"/>
                  </a:lnTo>
                  <a:lnTo>
                    <a:pt x="706" y="4064"/>
                  </a:lnTo>
                  <a:lnTo>
                    <a:pt x="511" y="4210"/>
                  </a:lnTo>
                  <a:lnTo>
                    <a:pt x="511" y="3845"/>
                  </a:lnTo>
                  <a:lnTo>
                    <a:pt x="511" y="3747"/>
                  </a:lnTo>
                  <a:lnTo>
                    <a:pt x="657" y="3699"/>
                  </a:lnTo>
                  <a:lnTo>
                    <a:pt x="803" y="3626"/>
                  </a:lnTo>
                  <a:lnTo>
                    <a:pt x="1047" y="3455"/>
                  </a:lnTo>
                  <a:lnTo>
                    <a:pt x="1387" y="3236"/>
                  </a:lnTo>
                  <a:lnTo>
                    <a:pt x="1509" y="3163"/>
                  </a:lnTo>
                  <a:close/>
                  <a:moveTo>
                    <a:pt x="1533" y="3942"/>
                  </a:moveTo>
                  <a:lnTo>
                    <a:pt x="1533" y="4404"/>
                  </a:lnTo>
                  <a:lnTo>
                    <a:pt x="1533" y="4526"/>
                  </a:lnTo>
                  <a:lnTo>
                    <a:pt x="1168" y="4745"/>
                  </a:lnTo>
                  <a:lnTo>
                    <a:pt x="828" y="4988"/>
                  </a:lnTo>
                  <a:lnTo>
                    <a:pt x="657" y="5086"/>
                  </a:lnTo>
                  <a:lnTo>
                    <a:pt x="511" y="5232"/>
                  </a:lnTo>
                  <a:lnTo>
                    <a:pt x="511" y="4648"/>
                  </a:lnTo>
                  <a:lnTo>
                    <a:pt x="657" y="4575"/>
                  </a:lnTo>
                  <a:lnTo>
                    <a:pt x="803" y="4477"/>
                  </a:lnTo>
                  <a:lnTo>
                    <a:pt x="1095" y="4258"/>
                  </a:lnTo>
                  <a:lnTo>
                    <a:pt x="1533" y="3942"/>
                  </a:lnTo>
                  <a:close/>
                  <a:moveTo>
                    <a:pt x="1509" y="4964"/>
                  </a:moveTo>
                  <a:lnTo>
                    <a:pt x="1485" y="5378"/>
                  </a:lnTo>
                  <a:lnTo>
                    <a:pt x="1363" y="5451"/>
                  </a:lnTo>
                  <a:lnTo>
                    <a:pt x="1217" y="5548"/>
                  </a:lnTo>
                  <a:lnTo>
                    <a:pt x="998" y="5767"/>
                  </a:lnTo>
                  <a:lnTo>
                    <a:pt x="730" y="5986"/>
                  </a:lnTo>
                  <a:lnTo>
                    <a:pt x="609" y="6108"/>
                  </a:lnTo>
                  <a:lnTo>
                    <a:pt x="487" y="6254"/>
                  </a:lnTo>
                  <a:lnTo>
                    <a:pt x="487" y="5499"/>
                  </a:lnTo>
                  <a:lnTo>
                    <a:pt x="633" y="5475"/>
                  </a:lnTo>
                  <a:lnTo>
                    <a:pt x="755" y="5426"/>
                  </a:lnTo>
                  <a:lnTo>
                    <a:pt x="998" y="5256"/>
                  </a:lnTo>
                  <a:lnTo>
                    <a:pt x="1509" y="4964"/>
                  </a:lnTo>
                  <a:close/>
                  <a:moveTo>
                    <a:pt x="1460" y="5889"/>
                  </a:moveTo>
                  <a:lnTo>
                    <a:pt x="1436" y="6473"/>
                  </a:lnTo>
                  <a:lnTo>
                    <a:pt x="1363" y="6448"/>
                  </a:lnTo>
                  <a:lnTo>
                    <a:pt x="1266" y="6448"/>
                  </a:lnTo>
                  <a:lnTo>
                    <a:pt x="1168" y="6473"/>
                  </a:lnTo>
                  <a:lnTo>
                    <a:pt x="998" y="6594"/>
                  </a:lnTo>
                  <a:lnTo>
                    <a:pt x="852" y="6716"/>
                  </a:lnTo>
                  <a:lnTo>
                    <a:pt x="730" y="6862"/>
                  </a:lnTo>
                  <a:lnTo>
                    <a:pt x="511" y="7105"/>
                  </a:lnTo>
                  <a:lnTo>
                    <a:pt x="487" y="6448"/>
                  </a:lnTo>
                  <a:lnTo>
                    <a:pt x="511" y="6448"/>
                  </a:lnTo>
                  <a:lnTo>
                    <a:pt x="682" y="6424"/>
                  </a:lnTo>
                  <a:lnTo>
                    <a:pt x="828" y="6351"/>
                  </a:lnTo>
                  <a:lnTo>
                    <a:pt x="974" y="6254"/>
                  </a:lnTo>
                  <a:lnTo>
                    <a:pt x="1095" y="6156"/>
                  </a:lnTo>
                  <a:lnTo>
                    <a:pt x="1460" y="5889"/>
                  </a:lnTo>
                  <a:close/>
                  <a:moveTo>
                    <a:pt x="6984" y="6205"/>
                  </a:moveTo>
                  <a:lnTo>
                    <a:pt x="6935" y="6229"/>
                  </a:lnTo>
                  <a:lnTo>
                    <a:pt x="6862" y="6278"/>
                  </a:lnTo>
                  <a:lnTo>
                    <a:pt x="6716" y="6424"/>
                  </a:lnTo>
                  <a:lnTo>
                    <a:pt x="6546" y="6594"/>
                  </a:lnTo>
                  <a:lnTo>
                    <a:pt x="6327" y="6740"/>
                  </a:lnTo>
                  <a:lnTo>
                    <a:pt x="6108" y="6862"/>
                  </a:lnTo>
                  <a:lnTo>
                    <a:pt x="5986" y="6911"/>
                  </a:lnTo>
                  <a:lnTo>
                    <a:pt x="5889" y="6935"/>
                  </a:lnTo>
                  <a:lnTo>
                    <a:pt x="5767" y="6935"/>
                  </a:lnTo>
                  <a:lnTo>
                    <a:pt x="5670" y="6911"/>
                  </a:lnTo>
                  <a:lnTo>
                    <a:pt x="5572" y="6886"/>
                  </a:lnTo>
                  <a:lnTo>
                    <a:pt x="5499" y="6838"/>
                  </a:lnTo>
                  <a:lnTo>
                    <a:pt x="5426" y="6740"/>
                  </a:lnTo>
                  <a:lnTo>
                    <a:pt x="5353" y="6619"/>
                  </a:lnTo>
                  <a:lnTo>
                    <a:pt x="5305" y="6546"/>
                  </a:lnTo>
                  <a:lnTo>
                    <a:pt x="5232" y="6521"/>
                  </a:lnTo>
                  <a:lnTo>
                    <a:pt x="5134" y="6521"/>
                  </a:lnTo>
                  <a:lnTo>
                    <a:pt x="5061" y="6546"/>
                  </a:lnTo>
                  <a:lnTo>
                    <a:pt x="4794" y="6716"/>
                  </a:lnTo>
                  <a:lnTo>
                    <a:pt x="4599" y="6813"/>
                  </a:lnTo>
                  <a:lnTo>
                    <a:pt x="4429" y="6911"/>
                  </a:lnTo>
                  <a:lnTo>
                    <a:pt x="4283" y="6959"/>
                  </a:lnTo>
                  <a:lnTo>
                    <a:pt x="4210" y="6959"/>
                  </a:lnTo>
                  <a:lnTo>
                    <a:pt x="4137" y="6935"/>
                  </a:lnTo>
                  <a:lnTo>
                    <a:pt x="4088" y="6911"/>
                  </a:lnTo>
                  <a:lnTo>
                    <a:pt x="4064" y="6838"/>
                  </a:lnTo>
                  <a:lnTo>
                    <a:pt x="4039" y="6765"/>
                  </a:lnTo>
                  <a:lnTo>
                    <a:pt x="4039" y="6667"/>
                  </a:lnTo>
                  <a:lnTo>
                    <a:pt x="4039" y="6619"/>
                  </a:lnTo>
                  <a:lnTo>
                    <a:pt x="4015" y="6594"/>
                  </a:lnTo>
                  <a:lnTo>
                    <a:pt x="3966" y="6570"/>
                  </a:lnTo>
                  <a:lnTo>
                    <a:pt x="3893" y="6570"/>
                  </a:lnTo>
                  <a:lnTo>
                    <a:pt x="3845" y="6643"/>
                  </a:lnTo>
                  <a:lnTo>
                    <a:pt x="3796" y="6862"/>
                  </a:lnTo>
                  <a:lnTo>
                    <a:pt x="3772" y="6959"/>
                  </a:lnTo>
                  <a:lnTo>
                    <a:pt x="3772" y="7057"/>
                  </a:lnTo>
                  <a:lnTo>
                    <a:pt x="3796" y="7154"/>
                  </a:lnTo>
                  <a:lnTo>
                    <a:pt x="3845" y="7251"/>
                  </a:lnTo>
                  <a:lnTo>
                    <a:pt x="3942" y="7300"/>
                  </a:lnTo>
                  <a:lnTo>
                    <a:pt x="4064" y="7349"/>
                  </a:lnTo>
                  <a:lnTo>
                    <a:pt x="4331" y="7349"/>
                  </a:lnTo>
                  <a:lnTo>
                    <a:pt x="4453" y="7324"/>
                  </a:lnTo>
                  <a:lnTo>
                    <a:pt x="4599" y="7276"/>
                  </a:lnTo>
                  <a:lnTo>
                    <a:pt x="4842" y="7154"/>
                  </a:lnTo>
                  <a:lnTo>
                    <a:pt x="5086" y="7008"/>
                  </a:lnTo>
                  <a:lnTo>
                    <a:pt x="5183" y="7130"/>
                  </a:lnTo>
                  <a:lnTo>
                    <a:pt x="5280" y="7203"/>
                  </a:lnTo>
                  <a:lnTo>
                    <a:pt x="5378" y="7276"/>
                  </a:lnTo>
                  <a:lnTo>
                    <a:pt x="5499" y="7324"/>
                  </a:lnTo>
                  <a:lnTo>
                    <a:pt x="5597" y="7349"/>
                  </a:lnTo>
                  <a:lnTo>
                    <a:pt x="5718" y="7349"/>
                  </a:lnTo>
                  <a:lnTo>
                    <a:pt x="5962" y="7324"/>
                  </a:lnTo>
                  <a:lnTo>
                    <a:pt x="6229" y="7251"/>
                  </a:lnTo>
                  <a:lnTo>
                    <a:pt x="6473" y="7130"/>
                  </a:lnTo>
                  <a:lnTo>
                    <a:pt x="6716" y="6984"/>
                  </a:lnTo>
                  <a:lnTo>
                    <a:pt x="6935" y="6813"/>
                  </a:lnTo>
                  <a:lnTo>
                    <a:pt x="7057" y="6959"/>
                  </a:lnTo>
                  <a:lnTo>
                    <a:pt x="7203" y="7081"/>
                  </a:lnTo>
                  <a:lnTo>
                    <a:pt x="7373" y="7154"/>
                  </a:lnTo>
                  <a:lnTo>
                    <a:pt x="7568" y="7203"/>
                  </a:lnTo>
                  <a:lnTo>
                    <a:pt x="7714" y="7227"/>
                  </a:lnTo>
                  <a:lnTo>
                    <a:pt x="7981" y="7227"/>
                  </a:lnTo>
                  <a:lnTo>
                    <a:pt x="8103" y="7178"/>
                  </a:lnTo>
                  <a:lnTo>
                    <a:pt x="8225" y="7130"/>
                  </a:lnTo>
                  <a:lnTo>
                    <a:pt x="8322" y="7057"/>
                  </a:lnTo>
                  <a:lnTo>
                    <a:pt x="8541" y="6911"/>
                  </a:lnTo>
                  <a:lnTo>
                    <a:pt x="8663" y="7057"/>
                  </a:lnTo>
                  <a:lnTo>
                    <a:pt x="8833" y="7154"/>
                  </a:lnTo>
                  <a:lnTo>
                    <a:pt x="9028" y="7203"/>
                  </a:lnTo>
                  <a:lnTo>
                    <a:pt x="9222" y="7227"/>
                  </a:lnTo>
                  <a:lnTo>
                    <a:pt x="9441" y="7203"/>
                  </a:lnTo>
                  <a:lnTo>
                    <a:pt x="9636" y="7154"/>
                  </a:lnTo>
                  <a:lnTo>
                    <a:pt x="9830" y="7057"/>
                  </a:lnTo>
                  <a:lnTo>
                    <a:pt x="10001" y="6935"/>
                  </a:lnTo>
                  <a:lnTo>
                    <a:pt x="10171" y="7057"/>
                  </a:lnTo>
                  <a:lnTo>
                    <a:pt x="10341" y="7154"/>
                  </a:lnTo>
                  <a:lnTo>
                    <a:pt x="10512" y="7227"/>
                  </a:lnTo>
                  <a:lnTo>
                    <a:pt x="10706" y="7276"/>
                  </a:lnTo>
                  <a:lnTo>
                    <a:pt x="10877" y="7276"/>
                  </a:lnTo>
                  <a:lnTo>
                    <a:pt x="11047" y="7251"/>
                  </a:lnTo>
                  <a:lnTo>
                    <a:pt x="11193" y="7203"/>
                  </a:lnTo>
                  <a:lnTo>
                    <a:pt x="11339" y="7105"/>
                  </a:lnTo>
                  <a:lnTo>
                    <a:pt x="11436" y="7203"/>
                  </a:lnTo>
                  <a:lnTo>
                    <a:pt x="11534" y="7276"/>
                  </a:lnTo>
                  <a:lnTo>
                    <a:pt x="11655" y="7349"/>
                  </a:lnTo>
                  <a:lnTo>
                    <a:pt x="11777" y="7397"/>
                  </a:lnTo>
                  <a:lnTo>
                    <a:pt x="11899" y="7422"/>
                  </a:lnTo>
                  <a:lnTo>
                    <a:pt x="12020" y="7422"/>
                  </a:lnTo>
                  <a:lnTo>
                    <a:pt x="12142" y="7397"/>
                  </a:lnTo>
                  <a:lnTo>
                    <a:pt x="12239" y="7349"/>
                  </a:lnTo>
                  <a:lnTo>
                    <a:pt x="12337" y="7300"/>
                  </a:lnTo>
                  <a:lnTo>
                    <a:pt x="12434" y="7203"/>
                  </a:lnTo>
                  <a:lnTo>
                    <a:pt x="12604" y="7032"/>
                  </a:lnTo>
                  <a:lnTo>
                    <a:pt x="12848" y="7178"/>
                  </a:lnTo>
                  <a:lnTo>
                    <a:pt x="12969" y="7251"/>
                  </a:lnTo>
                  <a:lnTo>
                    <a:pt x="13091" y="7300"/>
                  </a:lnTo>
                  <a:lnTo>
                    <a:pt x="13213" y="7324"/>
                  </a:lnTo>
                  <a:lnTo>
                    <a:pt x="13334" y="7324"/>
                  </a:lnTo>
                  <a:lnTo>
                    <a:pt x="13432" y="7300"/>
                  </a:lnTo>
                  <a:lnTo>
                    <a:pt x="13529" y="7227"/>
                  </a:lnTo>
                  <a:lnTo>
                    <a:pt x="13651" y="7324"/>
                  </a:lnTo>
                  <a:lnTo>
                    <a:pt x="13797" y="7373"/>
                  </a:lnTo>
                  <a:lnTo>
                    <a:pt x="13967" y="7397"/>
                  </a:lnTo>
                  <a:lnTo>
                    <a:pt x="14113" y="7373"/>
                  </a:lnTo>
                  <a:lnTo>
                    <a:pt x="14259" y="7349"/>
                  </a:lnTo>
                  <a:lnTo>
                    <a:pt x="14405" y="7251"/>
                  </a:lnTo>
                  <a:lnTo>
                    <a:pt x="14502" y="7154"/>
                  </a:lnTo>
                  <a:lnTo>
                    <a:pt x="14575" y="7008"/>
                  </a:lnTo>
                  <a:lnTo>
                    <a:pt x="14575" y="6959"/>
                  </a:lnTo>
                  <a:lnTo>
                    <a:pt x="14575" y="6935"/>
                  </a:lnTo>
                  <a:lnTo>
                    <a:pt x="14527" y="6911"/>
                  </a:lnTo>
                  <a:lnTo>
                    <a:pt x="14502" y="6911"/>
                  </a:lnTo>
                  <a:lnTo>
                    <a:pt x="14283" y="6959"/>
                  </a:lnTo>
                  <a:lnTo>
                    <a:pt x="14016" y="7032"/>
                  </a:lnTo>
                  <a:lnTo>
                    <a:pt x="13894" y="7032"/>
                  </a:lnTo>
                  <a:lnTo>
                    <a:pt x="13772" y="7008"/>
                  </a:lnTo>
                  <a:lnTo>
                    <a:pt x="13699" y="6959"/>
                  </a:lnTo>
                  <a:lnTo>
                    <a:pt x="13651" y="6911"/>
                  </a:lnTo>
                  <a:lnTo>
                    <a:pt x="13651" y="6862"/>
                  </a:lnTo>
                  <a:lnTo>
                    <a:pt x="13626" y="6789"/>
                  </a:lnTo>
                  <a:lnTo>
                    <a:pt x="13578" y="6740"/>
                  </a:lnTo>
                  <a:lnTo>
                    <a:pt x="13529" y="6692"/>
                  </a:lnTo>
                  <a:lnTo>
                    <a:pt x="13407" y="6692"/>
                  </a:lnTo>
                  <a:lnTo>
                    <a:pt x="13359" y="6716"/>
                  </a:lnTo>
                  <a:lnTo>
                    <a:pt x="13334" y="6789"/>
                  </a:lnTo>
                  <a:lnTo>
                    <a:pt x="13310" y="6862"/>
                  </a:lnTo>
                  <a:lnTo>
                    <a:pt x="13286" y="6911"/>
                  </a:lnTo>
                  <a:lnTo>
                    <a:pt x="13286" y="6959"/>
                  </a:lnTo>
                  <a:lnTo>
                    <a:pt x="13261" y="6984"/>
                  </a:lnTo>
                  <a:lnTo>
                    <a:pt x="13115" y="6984"/>
                  </a:lnTo>
                  <a:lnTo>
                    <a:pt x="13018" y="6935"/>
                  </a:lnTo>
                  <a:lnTo>
                    <a:pt x="12823" y="6789"/>
                  </a:lnTo>
                  <a:lnTo>
                    <a:pt x="12677" y="6667"/>
                  </a:lnTo>
                  <a:lnTo>
                    <a:pt x="12629" y="6643"/>
                  </a:lnTo>
                  <a:lnTo>
                    <a:pt x="12580" y="6619"/>
                  </a:lnTo>
                  <a:lnTo>
                    <a:pt x="12507" y="6619"/>
                  </a:lnTo>
                  <a:lnTo>
                    <a:pt x="12458" y="6667"/>
                  </a:lnTo>
                  <a:lnTo>
                    <a:pt x="12264" y="6886"/>
                  </a:lnTo>
                  <a:lnTo>
                    <a:pt x="12166" y="6959"/>
                  </a:lnTo>
                  <a:lnTo>
                    <a:pt x="12045" y="7032"/>
                  </a:lnTo>
                  <a:lnTo>
                    <a:pt x="11947" y="7057"/>
                  </a:lnTo>
                  <a:lnTo>
                    <a:pt x="11850" y="7032"/>
                  </a:lnTo>
                  <a:lnTo>
                    <a:pt x="11777" y="7008"/>
                  </a:lnTo>
                  <a:lnTo>
                    <a:pt x="11704" y="6911"/>
                  </a:lnTo>
                  <a:lnTo>
                    <a:pt x="11631" y="6813"/>
                  </a:lnTo>
                  <a:lnTo>
                    <a:pt x="11582" y="6667"/>
                  </a:lnTo>
                  <a:lnTo>
                    <a:pt x="11582" y="6594"/>
                  </a:lnTo>
                  <a:lnTo>
                    <a:pt x="11534" y="6521"/>
                  </a:lnTo>
                  <a:lnTo>
                    <a:pt x="11485" y="6497"/>
                  </a:lnTo>
                  <a:lnTo>
                    <a:pt x="11436" y="6473"/>
                  </a:lnTo>
                  <a:lnTo>
                    <a:pt x="11363" y="6473"/>
                  </a:lnTo>
                  <a:lnTo>
                    <a:pt x="11315" y="6497"/>
                  </a:lnTo>
                  <a:lnTo>
                    <a:pt x="11266" y="6546"/>
                  </a:lnTo>
                  <a:lnTo>
                    <a:pt x="11217" y="6619"/>
                  </a:lnTo>
                  <a:lnTo>
                    <a:pt x="11193" y="6716"/>
                  </a:lnTo>
                  <a:lnTo>
                    <a:pt x="11144" y="6789"/>
                  </a:lnTo>
                  <a:lnTo>
                    <a:pt x="11071" y="6838"/>
                  </a:lnTo>
                  <a:lnTo>
                    <a:pt x="11023" y="6886"/>
                  </a:lnTo>
                  <a:lnTo>
                    <a:pt x="10950" y="6911"/>
                  </a:lnTo>
                  <a:lnTo>
                    <a:pt x="10877" y="6911"/>
                  </a:lnTo>
                  <a:lnTo>
                    <a:pt x="10706" y="6886"/>
                  </a:lnTo>
                  <a:lnTo>
                    <a:pt x="10560" y="6838"/>
                  </a:lnTo>
                  <a:lnTo>
                    <a:pt x="10390" y="6740"/>
                  </a:lnTo>
                  <a:lnTo>
                    <a:pt x="10268" y="6643"/>
                  </a:lnTo>
                  <a:lnTo>
                    <a:pt x="10147" y="6521"/>
                  </a:lnTo>
                  <a:lnTo>
                    <a:pt x="10074" y="6473"/>
                  </a:lnTo>
                  <a:lnTo>
                    <a:pt x="10001" y="6448"/>
                  </a:lnTo>
                  <a:lnTo>
                    <a:pt x="9928" y="6473"/>
                  </a:lnTo>
                  <a:lnTo>
                    <a:pt x="9855" y="6521"/>
                  </a:lnTo>
                  <a:lnTo>
                    <a:pt x="9757" y="6619"/>
                  </a:lnTo>
                  <a:lnTo>
                    <a:pt x="9611" y="6716"/>
                  </a:lnTo>
                  <a:lnTo>
                    <a:pt x="9441" y="6789"/>
                  </a:lnTo>
                  <a:lnTo>
                    <a:pt x="9271" y="6838"/>
                  </a:lnTo>
                  <a:lnTo>
                    <a:pt x="9101" y="6838"/>
                  </a:lnTo>
                  <a:lnTo>
                    <a:pt x="9028" y="6813"/>
                  </a:lnTo>
                  <a:lnTo>
                    <a:pt x="8979" y="6789"/>
                  </a:lnTo>
                  <a:lnTo>
                    <a:pt x="8906" y="6740"/>
                  </a:lnTo>
                  <a:lnTo>
                    <a:pt x="8882" y="6667"/>
                  </a:lnTo>
                  <a:lnTo>
                    <a:pt x="8833" y="6594"/>
                  </a:lnTo>
                  <a:lnTo>
                    <a:pt x="8833" y="6497"/>
                  </a:lnTo>
                  <a:lnTo>
                    <a:pt x="8809" y="6424"/>
                  </a:lnTo>
                  <a:lnTo>
                    <a:pt x="8784" y="6375"/>
                  </a:lnTo>
                  <a:lnTo>
                    <a:pt x="8736" y="6327"/>
                  </a:lnTo>
                  <a:lnTo>
                    <a:pt x="8687" y="6302"/>
                  </a:lnTo>
                  <a:lnTo>
                    <a:pt x="8638" y="6278"/>
                  </a:lnTo>
                  <a:lnTo>
                    <a:pt x="8565" y="6278"/>
                  </a:lnTo>
                  <a:lnTo>
                    <a:pt x="8517" y="6302"/>
                  </a:lnTo>
                  <a:lnTo>
                    <a:pt x="8468" y="6351"/>
                  </a:lnTo>
                  <a:lnTo>
                    <a:pt x="8298" y="6546"/>
                  </a:lnTo>
                  <a:lnTo>
                    <a:pt x="8200" y="6643"/>
                  </a:lnTo>
                  <a:lnTo>
                    <a:pt x="8103" y="6740"/>
                  </a:lnTo>
                  <a:lnTo>
                    <a:pt x="7981" y="6789"/>
                  </a:lnTo>
                  <a:lnTo>
                    <a:pt x="7860" y="6813"/>
                  </a:lnTo>
                  <a:lnTo>
                    <a:pt x="7714" y="6813"/>
                  </a:lnTo>
                  <a:lnTo>
                    <a:pt x="7592" y="6789"/>
                  </a:lnTo>
                  <a:lnTo>
                    <a:pt x="7446" y="6740"/>
                  </a:lnTo>
                  <a:lnTo>
                    <a:pt x="7349" y="6667"/>
                  </a:lnTo>
                  <a:lnTo>
                    <a:pt x="7276" y="6546"/>
                  </a:lnTo>
                  <a:lnTo>
                    <a:pt x="7227" y="6424"/>
                  </a:lnTo>
                  <a:lnTo>
                    <a:pt x="7227" y="6375"/>
                  </a:lnTo>
                  <a:lnTo>
                    <a:pt x="7178" y="6302"/>
                  </a:lnTo>
                  <a:lnTo>
                    <a:pt x="7154" y="6278"/>
                  </a:lnTo>
                  <a:lnTo>
                    <a:pt x="7105" y="6229"/>
                  </a:lnTo>
                  <a:lnTo>
                    <a:pt x="7032" y="6205"/>
                  </a:lnTo>
                  <a:close/>
                  <a:moveTo>
                    <a:pt x="1412" y="6813"/>
                  </a:moveTo>
                  <a:lnTo>
                    <a:pt x="1387" y="7397"/>
                  </a:lnTo>
                  <a:lnTo>
                    <a:pt x="1144" y="7616"/>
                  </a:lnTo>
                  <a:lnTo>
                    <a:pt x="925" y="7835"/>
                  </a:lnTo>
                  <a:lnTo>
                    <a:pt x="755" y="8006"/>
                  </a:lnTo>
                  <a:lnTo>
                    <a:pt x="584" y="8176"/>
                  </a:lnTo>
                  <a:lnTo>
                    <a:pt x="536" y="7543"/>
                  </a:lnTo>
                  <a:lnTo>
                    <a:pt x="657" y="7446"/>
                  </a:lnTo>
                  <a:lnTo>
                    <a:pt x="755" y="7349"/>
                  </a:lnTo>
                  <a:lnTo>
                    <a:pt x="949" y="7154"/>
                  </a:lnTo>
                  <a:lnTo>
                    <a:pt x="1095" y="7032"/>
                  </a:lnTo>
                  <a:lnTo>
                    <a:pt x="1241" y="6911"/>
                  </a:lnTo>
                  <a:lnTo>
                    <a:pt x="1412" y="6813"/>
                  </a:lnTo>
                  <a:close/>
                  <a:moveTo>
                    <a:pt x="1363" y="7981"/>
                  </a:moveTo>
                  <a:lnTo>
                    <a:pt x="1339" y="8468"/>
                  </a:lnTo>
                  <a:lnTo>
                    <a:pt x="1241" y="8541"/>
                  </a:lnTo>
                  <a:lnTo>
                    <a:pt x="1168" y="8614"/>
                  </a:lnTo>
                  <a:lnTo>
                    <a:pt x="1022" y="8736"/>
                  </a:lnTo>
                  <a:lnTo>
                    <a:pt x="901" y="8882"/>
                  </a:lnTo>
                  <a:lnTo>
                    <a:pt x="779" y="9052"/>
                  </a:lnTo>
                  <a:lnTo>
                    <a:pt x="633" y="9222"/>
                  </a:lnTo>
                  <a:lnTo>
                    <a:pt x="584" y="8492"/>
                  </a:lnTo>
                  <a:lnTo>
                    <a:pt x="730" y="8444"/>
                  </a:lnTo>
                  <a:lnTo>
                    <a:pt x="852" y="8395"/>
                  </a:lnTo>
                  <a:lnTo>
                    <a:pt x="1095" y="8200"/>
                  </a:lnTo>
                  <a:lnTo>
                    <a:pt x="1363" y="7981"/>
                  </a:lnTo>
                  <a:close/>
                  <a:moveTo>
                    <a:pt x="10901" y="8638"/>
                  </a:moveTo>
                  <a:lnTo>
                    <a:pt x="10828" y="8687"/>
                  </a:lnTo>
                  <a:lnTo>
                    <a:pt x="10779" y="8736"/>
                  </a:lnTo>
                  <a:lnTo>
                    <a:pt x="10706" y="8857"/>
                  </a:lnTo>
                  <a:lnTo>
                    <a:pt x="10682" y="8979"/>
                  </a:lnTo>
                  <a:lnTo>
                    <a:pt x="10560" y="9076"/>
                  </a:lnTo>
                  <a:lnTo>
                    <a:pt x="10414" y="9149"/>
                  </a:lnTo>
                  <a:lnTo>
                    <a:pt x="10293" y="9173"/>
                  </a:lnTo>
                  <a:lnTo>
                    <a:pt x="10122" y="9173"/>
                  </a:lnTo>
                  <a:lnTo>
                    <a:pt x="10025" y="9149"/>
                  </a:lnTo>
                  <a:lnTo>
                    <a:pt x="9976" y="9125"/>
                  </a:lnTo>
                  <a:lnTo>
                    <a:pt x="9928" y="9076"/>
                  </a:lnTo>
                  <a:lnTo>
                    <a:pt x="9903" y="9028"/>
                  </a:lnTo>
                  <a:lnTo>
                    <a:pt x="9903" y="8930"/>
                  </a:lnTo>
                  <a:lnTo>
                    <a:pt x="9879" y="8857"/>
                  </a:lnTo>
                  <a:lnTo>
                    <a:pt x="9830" y="8809"/>
                  </a:lnTo>
                  <a:lnTo>
                    <a:pt x="9757" y="8760"/>
                  </a:lnTo>
                  <a:lnTo>
                    <a:pt x="9684" y="8760"/>
                  </a:lnTo>
                  <a:lnTo>
                    <a:pt x="9611" y="8784"/>
                  </a:lnTo>
                  <a:lnTo>
                    <a:pt x="9563" y="8833"/>
                  </a:lnTo>
                  <a:lnTo>
                    <a:pt x="9514" y="8906"/>
                  </a:lnTo>
                  <a:lnTo>
                    <a:pt x="9490" y="8955"/>
                  </a:lnTo>
                  <a:lnTo>
                    <a:pt x="9441" y="9003"/>
                  </a:lnTo>
                  <a:lnTo>
                    <a:pt x="9320" y="9052"/>
                  </a:lnTo>
                  <a:lnTo>
                    <a:pt x="9149" y="9101"/>
                  </a:lnTo>
                  <a:lnTo>
                    <a:pt x="8979" y="9125"/>
                  </a:lnTo>
                  <a:lnTo>
                    <a:pt x="8809" y="9101"/>
                  </a:lnTo>
                  <a:lnTo>
                    <a:pt x="8663" y="9076"/>
                  </a:lnTo>
                  <a:lnTo>
                    <a:pt x="8541" y="9003"/>
                  </a:lnTo>
                  <a:lnTo>
                    <a:pt x="8517" y="8955"/>
                  </a:lnTo>
                  <a:lnTo>
                    <a:pt x="8492" y="8906"/>
                  </a:lnTo>
                  <a:lnTo>
                    <a:pt x="8492" y="8833"/>
                  </a:lnTo>
                  <a:lnTo>
                    <a:pt x="8444" y="8784"/>
                  </a:lnTo>
                  <a:lnTo>
                    <a:pt x="8419" y="8736"/>
                  </a:lnTo>
                  <a:lnTo>
                    <a:pt x="8371" y="8711"/>
                  </a:lnTo>
                  <a:lnTo>
                    <a:pt x="8298" y="8687"/>
                  </a:lnTo>
                  <a:lnTo>
                    <a:pt x="8249" y="8687"/>
                  </a:lnTo>
                  <a:lnTo>
                    <a:pt x="8200" y="8711"/>
                  </a:lnTo>
                  <a:lnTo>
                    <a:pt x="8127" y="8736"/>
                  </a:lnTo>
                  <a:lnTo>
                    <a:pt x="8006" y="8906"/>
                  </a:lnTo>
                  <a:lnTo>
                    <a:pt x="7860" y="9052"/>
                  </a:lnTo>
                  <a:lnTo>
                    <a:pt x="7787" y="9125"/>
                  </a:lnTo>
                  <a:lnTo>
                    <a:pt x="7689" y="9173"/>
                  </a:lnTo>
                  <a:lnTo>
                    <a:pt x="7568" y="9222"/>
                  </a:lnTo>
                  <a:lnTo>
                    <a:pt x="7446" y="9246"/>
                  </a:lnTo>
                  <a:lnTo>
                    <a:pt x="7324" y="9246"/>
                  </a:lnTo>
                  <a:lnTo>
                    <a:pt x="7276" y="9222"/>
                  </a:lnTo>
                  <a:lnTo>
                    <a:pt x="7227" y="9198"/>
                  </a:lnTo>
                  <a:lnTo>
                    <a:pt x="7203" y="9149"/>
                  </a:lnTo>
                  <a:lnTo>
                    <a:pt x="7178" y="9076"/>
                  </a:lnTo>
                  <a:lnTo>
                    <a:pt x="7178" y="9003"/>
                  </a:lnTo>
                  <a:lnTo>
                    <a:pt x="7203" y="8930"/>
                  </a:lnTo>
                  <a:lnTo>
                    <a:pt x="7203" y="8833"/>
                  </a:lnTo>
                  <a:lnTo>
                    <a:pt x="7154" y="8760"/>
                  </a:lnTo>
                  <a:lnTo>
                    <a:pt x="7105" y="8687"/>
                  </a:lnTo>
                  <a:lnTo>
                    <a:pt x="7032" y="8663"/>
                  </a:lnTo>
                  <a:lnTo>
                    <a:pt x="6886" y="8663"/>
                  </a:lnTo>
                  <a:lnTo>
                    <a:pt x="6813" y="8711"/>
                  </a:lnTo>
                  <a:lnTo>
                    <a:pt x="6789" y="8809"/>
                  </a:lnTo>
                  <a:lnTo>
                    <a:pt x="6740" y="8906"/>
                  </a:lnTo>
                  <a:lnTo>
                    <a:pt x="6692" y="8979"/>
                  </a:lnTo>
                  <a:lnTo>
                    <a:pt x="6619" y="9076"/>
                  </a:lnTo>
                  <a:lnTo>
                    <a:pt x="6521" y="9125"/>
                  </a:lnTo>
                  <a:lnTo>
                    <a:pt x="6424" y="9173"/>
                  </a:lnTo>
                  <a:lnTo>
                    <a:pt x="6327" y="9222"/>
                  </a:lnTo>
                  <a:lnTo>
                    <a:pt x="6083" y="9271"/>
                  </a:lnTo>
                  <a:lnTo>
                    <a:pt x="5864" y="9246"/>
                  </a:lnTo>
                  <a:lnTo>
                    <a:pt x="5743" y="9222"/>
                  </a:lnTo>
                  <a:lnTo>
                    <a:pt x="5645" y="9198"/>
                  </a:lnTo>
                  <a:lnTo>
                    <a:pt x="5572" y="9125"/>
                  </a:lnTo>
                  <a:lnTo>
                    <a:pt x="5499" y="9052"/>
                  </a:lnTo>
                  <a:lnTo>
                    <a:pt x="5451" y="8979"/>
                  </a:lnTo>
                  <a:lnTo>
                    <a:pt x="5402" y="8882"/>
                  </a:lnTo>
                  <a:lnTo>
                    <a:pt x="5402" y="8833"/>
                  </a:lnTo>
                  <a:lnTo>
                    <a:pt x="5378" y="8784"/>
                  </a:lnTo>
                  <a:lnTo>
                    <a:pt x="5280" y="8736"/>
                  </a:lnTo>
                  <a:lnTo>
                    <a:pt x="5183" y="8711"/>
                  </a:lnTo>
                  <a:lnTo>
                    <a:pt x="5086" y="8736"/>
                  </a:lnTo>
                  <a:lnTo>
                    <a:pt x="4842" y="8906"/>
                  </a:lnTo>
                  <a:lnTo>
                    <a:pt x="4648" y="9028"/>
                  </a:lnTo>
                  <a:lnTo>
                    <a:pt x="4453" y="9149"/>
                  </a:lnTo>
                  <a:lnTo>
                    <a:pt x="4258" y="9222"/>
                  </a:lnTo>
                  <a:lnTo>
                    <a:pt x="4112" y="9222"/>
                  </a:lnTo>
                  <a:lnTo>
                    <a:pt x="4064" y="9198"/>
                  </a:lnTo>
                  <a:lnTo>
                    <a:pt x="4015" y="9149"/>
                  </a:lnTo>
                  <a:lnTo>
                    <a:pt x="3991" y="9076"/>
                  </a:lnTo>
                  <a:lnTo>
                    <a:pt x="4015" y="8955"/>
                  </a:lnTo>
                  <a:lnTo>
                    <a:pt x="4015" y="8906"/>
                  </a:lnTo>
                  <a:lnTo>
                    <a:pt x="3991" y="8857"/>
                  </a:lnTo>
                  <a:lnTo>
                    <a:pt x="3966" y="8833"/>
                  </a:lnTo>
                  <a:lnTo>
                    <a:pt x="3918" y="8809"/>
                  </a:lnTo>
                  <a:lnTo>
                    <a:pt x="3893" y="8784"/>
                  </a:lnTo>
                  <a:lnTo>
                    <a:pt x="3845" y="8809"/>
                  </a:lnTo>
                  <a:lnTo>
                    <a:pt x="3796" y="8809"/>
                  </a:lnTo>
                  <a:lnTo>
                    <a:pt x="3747" y="8857"/>
                  </a:lnTo>
                  <a:lnTo>
                    <a:pt x="3699" y="8979"/>
                  </a:lnTo>
                  <a:lnTo>
                    <a:pt x="3674" y="9101"/>
                  </a:lnTo>
                  <a:lnTo>
                    <a:pt x="3674" y="9222"/>
                  </a:lnTo>
                  <a:lnTo>
                    <a:pt x="3699" y="9319"/>
                  </a:lnTo>
                  <a:lnTo>
                    <a:pt x="3772" y="9417"/>
                  </a:lnTo>
                  <a:lnTo>
                    <a:pt x="3845" y="9514"/>
                  </a:lnTo>
                  <a:lnTo>
                    <a:pt x="3966" y="9587"/>
                  </a:lnTo>
                  <a:lnTo>
                    <a:pt x="4088" y="9636"/>
                  </a:lnTo>
                  <a:lnTo>
                    <a:pt x="4210" y="9660"/>
                  </a:lnTo>
                  <a:lnTo>
                    <a:pt x="4356" y="9636"/>
                  </a:lnTo>
                  <a:lnTo>
                    <a:pt x="4477" y="9611"/>
                  </a:lnTo>
                  <a:lnTo>
                    <a:pt x="4599" y="9563"/>
                  </a:lnTo>
                  <a:lnTo>
                    <a:pt x="4842" y="9417"/>
                  </a:lnTo>
                  <a:lnTo>
                    <a:pt x="5086" y="9246"/>
                  </a:lnTo>
                  <a:lnTo>
                    <a:pt x="5159" y="9344"/>
                  </a:lnTo>
                  <a:lnTo>
                    <a:pt x="5232" y="9441"/>
                  </a:lnTo>
                  <a:lnTo>
                    <a:pt x="5329" y="9514"/>
                  </a:lnTo>
                  <a:lnTo>
                    <a:pt x="5426" y="9563"/>
                  </a:lnTo>
                  <a:lnTo>
                    <a:pt x="5670" y="9660"/>
                  </a:lnTo>
                  <a:lnTo>
                    <a:pt x="5913" y="9684"/>
                  </a:lnTo>
                  <a:lnTo>
                    <a:pt x="6181" y="9684"/>
                  </a:lnTo>
                  <a:lnTo>
                    <a:pt x="6424" y="9636"/>
                  </a:lnTo>
                  <a:lnTo>
                    <a:pt x="6667" y="9538"/>
                  </a:lnTo>
                  <a:lnTo>
                    <a:pt x="6886" y="9392"/>
                  </a:lnTo>
                  <a:lnTo>
                    <a:pt x="6984" y="9490"/>
                  </a:lnTo>
                  <a:lnTo>
                    <a:pt x="7081" y="9563"/>
                  </a:lnTo>
                  <a:lnTo>
                    <a:pt x="7227" y="9636"/>
                  </a:lnTo>
                  <a:lnTo>
                    <a:pt x="7373" y="9684"/>
                  </a:lnTo>
                  <a:lnTo>
                    <a:pt x="7519" y="9709"/>
                  </a:lnTo>
                  <a:lnTo>
                    <a:pt x="7641" y="9684"/>
                  </a:lnTo>
                  <a:lnTo>
                    <a:pt x="7762" y="9660"/>
                  </a:lnTo>
                  <a:lnTo>
                    <a:pt x="7884" y="9611"/>
                  </a:lnTo>
                  <a:lnTo>
                    <a:pt x="7981" y="9538"/>
                  </a:lnTo>
                  <a:lnTo>
                    <a:pt x="8079" y="9465"/>
                  </a:lnTo>
                  <a:lnTo>
                    <a:pt x="8249" y="9271"/>
                  </a:lnTo>
                  <a:lnTo>
                    <a:pt x="8371" y="9368"/>
                  </a:lnTo>
                  <a:lnTo>
                    <a:pt x="8541" y="9465"/>
                  </a:lnTo>
                  <a:lnTo>
                    <a:pt x="8711" y="9514"/>
                  </a:lnTo>
                  <a:lnTo>
                    <a:pt x="8906" y="9538"/>
                  </a:lnTo>
                  <a:lnTo>
                    <a:pt x="9101" y="9538"/>
                  </a:lnTo>
                  <a:lnTo>
                    <a:pt x="9271" y="9514"/>
                  </a:lnTo>
                  <a:lnTo>
                    <a:pt x="9466" y="9441"/>
                  </a:lnTo>
                  <a:lnTo>
                    <a:pt x="9611" y="9368"/>
                  </a:lnTo>
                  <a:lnTo>
                    <a:pt x="9733" y="9465"/>
                  </a:lnTo>
                  <a:lnTo>
                    <a:pt x="9855" y="9514"/>
                  </a:lnTo>
                  <a:lnTo>
                    <a:pt x="10025" y="9563"/>
                  </a:lnTo>
                  <a:lnTo>
                    <a:pt x="10195" y="9563"/>
                  </a:lnTo>
                  <a:lnTo>
                    <a:pt x="10366" y="9538"/>
                  </a:lnTo>
                  <a:lnTo>
                    <a:pt x="10560" y="9490"/>
                  </a:lnTo>
                  <a:lnTo>
                    <a:pt x="10706" y="9417"/>
                  </a:lnTo>
                  <a:lnTo>
                    <a:pt x="10852" y="9319"/>
                  </a:lnTo>
                  <a:lnTo>
                    <a:pt x="10974" y="9392"/>
                  </a:lnTo>
                  <a:lnTo>
                    <a:pt x="11096" y="9441"/>
                  </a:lnTo>
                  <a:lnTo>
                    <a:pt x="11242" y="9465"/>
                  </a:lnTo>
                  <a:lnTo>
                    <a:pt x="11363" y="9490"/>
                  </a:lnTo>
                  <a:lnTo>
                    <a:pt x="11509" y="9490"/>
                  </a:lnTo>
                  <a:lnTo>
                    <a:pt x="11655" y="9465"/>
                  </a:lnTo>
                  <a:lnTo>
                    <a:pt x="11801" y="9417"/>
                  </a:lnTo>
                  <a:lnTo>
                    <a:pt x="11923" y="9344"/>
                  </a:lnTo>
                  <a:lnTo>
                    <a:pt x="12020" y="9441"/>
                  </a:lnTo>
                  <a:lnTo>
                    <a:pt x="12142" y="9490"/>
                  </a:lnTo>
                  <a:lnTo>
                    <a:pt x="12434" y="9490"/>
                  </a:lnTo>
                  <a:lnTo>
                    <a:pt x="12580" y="9441"/>
                  </a:lnTo>
                  <a:lnTo>
                    <a:pt x="12750" y="9392"/>
                  </a:lnTo>
                  <a:lnTo>
                    <a:pt x="12896" y="9319"/>
                  </a:lnTo>
                  <a:lnTo>
                    <a:pt x="13042" y="9222"/>
                  </a:lnTo>
                  <a:lnTo>
                    <a:pt x="13091" y="9295"/>
                  </a:lnTo>
                  <a:lnTo>
                    <a:pt x="13164" y="9344"/>
                  </a:lnTo>
                  <a:lnTo>
                    <a:pt x="13310" y="9417"/>
                  </a:lnTo>
                  <a:lnTo>
                    <a:pt x="13480" y="9441"/>
                  </a:lnTo>
                  <a:lnTo>
                    <a:pt x="13675" y="9441"/>
                  </a:lnTo>
                  <a:lnTo>
                    <a:pt x="13870" y="9392"/>
                  </a:lnTo>
                  <a:lnTo>
                    <a:pt x="14064" y="9319"/>
                  </a:lnTo>
                  <a:lnTo>
                    <a:pt x="14259" y="9246"/>
                  </a:lnTo>
                  <a:lnTo>
                    <a:pt x="14405" y="9149"/>
                  </a:lnTo>
                  <a:lnTo>
                    <a:pt x="14478" y="9101"/>
                  </a:lnTo>
                  <a:lnTo>
                    <a:pt x="14502" y="9028"/>
                  </a:lnTo>
                  <a:lnTo>
                    <a:pt x="14478" y="8955"/>
                  </a:lnTo>
                  <a:lnTo>
                    <a:pt x="14454" y="8882"/>
                  </a:lnTo>
                  <a:lnTo>
                    <a:pt x="14429" y="8833"/>
                  </a:lnTo>
                  <a:lnTo>
                    <a:pt x="14356" y="8809"/>
                  </a:lnTo>
                  <a:lnTo>
                    <a:pt x="14308" y="8809"/>
                  </a:lnTo>
                  <a:lnTo>
                    <a:pt x="14235" y="8833"/>
                  </a:lnTo>
                  <a:lnTo>
                    <a:pt x="14016" y="8955"/>
                  </a:lnTo>
                  <a:lnTo>
                    <a:pt x="13845" y="9028"/>
                  </a:lnTo>
                  <a:lnTo>
                    <a:pt x="13675" y="9076"/>
                  </a:lnTo>
                  <a:lnTo>
                    <a:pt x="13529" y="9101"/>
                  </a:lnTo>
                  <a:lnTo>
                    <a:pt x="13407" y="9101"/>
                  </a:lnTo>
                  <a:lnTo>
                    <a:pt x="13359" y="9076"/>
                  </a:lnTo>
                  <a:lnTo>
                    <a:pt x="13334" y="9028"/>
                  </a:lnTo>
                  <a:lnTo>
                    <a:pt x="13310" y="8979"/>
                  </a:lnTo>
                  <a:lnTo>
                    <a:pt x="13310" y="8906"/>
                  </a:lnTo>
                  <a:lnTo>
                    <a:pt x="13310" y="8857"/>
                  </a:lnTo>
                  <a:lnTo>
                    <a:pt x="13286" y="8784"/>
                  </a:lnTo>
                  <a:lnTo>
                    <a:pt x="13261" y="8736"/>
                  </a:lnTo>
                  <a:lnTo>
                    <a:pt x="13213" y="8711"/>
                  </a:lnTo>
                  <a:lnTo>
                    <a:pt x="13091" y="8711"/>
                  </a:lnTo>
                  <a:lnTo>
                    <a:pt x="13042" y="8736"/>
                  </a:lnTo>
                  <a:lnTo>
                    <a:pt x="13018" y="8784"/>
                  </a:lnTo>
                  <a:lnTo>
                    <a:pt x="12945" y="8882"/>
                  </a:lnTo>
                  <a:lnTo>
                    <a:pt x="12823" y="8979"/>
                  </a:lnTo>
                  <a:lnTo>
                    <a:pt x="12653" y="9076"/>
                  </a:lnTo>
                  <a:lnTo>
                    <a:pt x="12507" y="9149"/>
                  </a:lnTo>
                  <a:lnTo>
                    <a:pt x="12361" y="9198"/>
                  </a:lnTo>
                  <a:lnTo>
                    <a:pt x="12312" y="9198"/>
                  </a:lnTo>
                  <a:lnTo>
                    <a:pt x="12264" y="9173"/>
                  </a:lnTo>
                  <a:lnTo>
                    <a:pt x="12215" y="9149"/>
                  </a:lnTo>
                  <a:lnTo>
                    <a:pt x="12191" y="9101"/>
                  </a:lnTo>
                  <a:lnTo>
                    <a:pt x="12191" y="9028"/>
                  </a:lnTo>
                  <a:lnTo>
                    <a:pt x="12215" y="8930"/>
                  </a:lnTo>
                  <a:lnTo>
                    <a:pt x="12215" y="8857"/>
                  </a:lnTo>
                  <a:lnTo>
                    <a:pt x="12191" y="8809"/>
                  </a:lnTo>
                  <a:lnTo>
                    <a:pt x="12142" y="8760"/>
                  </a:lnTo>
                  <a:lnTo>
                    <a:pt x="12093" y="8736"/>
                  </a:lnTo>
                  <a:lnTo>
                    <a:pt x="12045" y="8736"/>
                  </a:lnTo>
                  <a:lnTo>
                    <a:pt x="11972" y="8760"/>
                  </a:lnTo>
                  <a:lnTo>
                    <a:pt x="11923" y="8784"/>
                  </a:lnTo>
                  <a:lnTo>
                    <a:pt x="11899" y="8857"/>
                  </a:lnTo>
                  <a:lnTo>
                    <a:pt x="11801" y="8979"/>
                  </a:lnTo>
                  <a:lnTo>
                    <a:pt x="11704" y="9076"/>
                  </a:lnTo>
                  <a:lnTo>
                    <a:pt x="11582" y="9125"/>
                  </a:lnTo>
                  <a:lnTo>
                    <a:pt x="11266" y="9125"/>
                  </a:lnTo>
                  <a:lnTo>
                    <a:pt x="11169" y="9076"/>
                  </a:lnTo>
                  <a:lnTo>
                    <a:pt x="11096" y="9028"/>
                  </a:lnTo>
                  <a:lnTo>
                    <a:pt x="11144" y="8882"/>
                  </a:lnTo>
                  <a:lnTo>
                    <a:pt x="11144" y="8809"/>
                  </a:lnTo>
                  <a:lnTo>
                    <a:pt x="11120" y="8736"/>
                  </a:lnTo>
                  <a:lnTo>
                    <a:pt x="11071" y="8687"/>
                  </a:lnTo>
                  <a:lnTo>
                    <a:pt x="11023" y="8663"/>
                  </a:lnTo>
                  <a:lnTo>
                    <a:pt x="10950" y="8638"/>
                  </a:lnTo>
                  <a:close/>
                  <a:moveTo>
                    <a:pt x="1314" y="9003"/>
                  </a:moveTo>
                  <a:lnTo>
                    <a:pt x="1290" y="9611"/>
                  </a:lnTo>
                  <a:lnTo>
                    <a:pt x="1168" y="9660"/>
                  </a:lnTo>
                  <a:lnTo>
                    <a:pt x="1071" y="9733"/>
                  </a:lnTo>
                  <a:lnTo>
                    <a:pt x="852" y="9903"/>
                  </a:lnTo>
                  <a:lnTo>
                    <a:pt x="706" y="10049"/>
                  </a:lnTo>
                  <a:lnTo>
                    <a:pt x="657" y="9368"/>
                  </a:lnTo>
                  <a:lnTo>
                    <a:pt x="925" y="9271"/>
                  </a:lnTo>
                  <a:lnTo>
                    <a:pt x="1168" y="9101"/>
                  </a:lnTo>
                  <a:lnTo>
                    <a:pt x="1314" y="9003"/>
                  </a:lnTo>
                  <a:close/>
                  <a:moveTo>
                    <a:pt x="1266" y="10122"/>
                  </a:moveTo>
                  <a:lnTo>
                    <a:pt x="1266" y="10877"/>
                  </a:lnTo>
                  <a:lnTo>
                    <a:pt x="1120" y="10998"/>
                  </a:lnTo>
                  <a:lnTo>
                    <a:pt x="779" y="11242"/>
                  </a:lnTo>
                  <a:lnTo>
                    <a:pt x="730" y="10439"/>
                  </a:lnTo>
                  <a:lnTo>
                    <a:pt x="876" y="10366"/>
                  </a:lnTo>
                  <a:lnTo>
                    <a:pt x="1022" y="10293"/>
                  </a:lnTo>
                  <a:lnTo>
                    <a:pt x="1266" y="10122"/>
                  </a:lnTo>
                  <a:close/>
                  <a:moveTo>
                    <a:pt x="11485" y="10633"/>
                  </a:moveTo>
                  <a:lnTo>
                    <a:pt x="11412" y="10658"/>
                  </a:lnTo>
                  <a:lnTo>
                    <a:pt x="11339" y="10731"/>
                  </a:lnTo>
                  <a:lnTo>
                    <a:pt x="11169" y="11023"/>
                  </a:lnTo>
                  <a:lnTo>
                    <a:pt x="11071" y="11144"/>
                  </a:lnTo>
                  <a:lnTo>
                    <a:pt x="10950" y="11242"/>
                  </a:lnTo>
                  <a:lnTo>
                    <a:pt x="10877" y="11290"/>
                  </a:lnTo>
                  <a:lnTo>
                    <a:pt x="10779" y="11315"/>
                  </a:lnTo>
                  <a:lnTo>
                    <a:pt x="10560" y="11315"/>
                  </a:lnTo>
                  <a:lnTo>
                    <a:pt x="10463" y="11290"/>
                  </a:lnTo>
                  <a:lnTo>
                    <a:pt x="10390" y="11242"/>
                  </a:lnTo>
                  <a:lnTo>
                    <a:pt x="10317" y="11169"/>
                  </a:lnTo>
                  <a:lnTo>
                    <a:pt x="10293" y="11096"/>
                  </a:lnTo>
                  <a:lnTo>
                    <a:pt x="10366" y="10901"/>
                  </a:lnTo>
                  <a:lnTo>
                    <a:pt x="10366" y="10828"/>
                  </a:lnTo>
                  <a:lnTo>
                    <a:pt x="10341" y="10755"/>
                  </a:lnTo>
                  <a:lnTo>
                    <a:pt x="10293" y="10706"/>
                  </a:lnTo>
                  <a:lnTo>
                    <a:pt x="10244" y="10658"/>
                  </a:lnTo>
                  <a:lnTo>
                    <a:pt x="10098" y="10658"/>
                  </a:lnTo>
                  <a:lnTo>
                    <a:pt x="10049" y="10682"/>
                  </a:lnTo>
                  <a:lnTo>
                    <a:pt x="10001" y="10755"/>
                  </a:lnTo>
                  <a:lnTo>
                    <a:pt x="9928" y="10877"/>
                  </a:lnTo>
                  <a:lnTo>
                    <a:pt x="9903" y="10998"/>
                  </a:lnTo>
                  <a:lnTo>
                    <a:pt x="9806" y="11120"/>
                  </a:lnTo>
                  <a:lnTo>
                    <a:pt x="9636" y="11217"/>
                  </a:lnTo>
                  <a:lnTo>
                    <a:pt x="9539" y="11242"/>
                  </a:lnTo>
                  <a:lnTo>
                    <a:pt x="9393" y="11266"/>
                  </a:lnTo>
                  <a:lnTo>
                    <a:pt x="9344" y="11242"/>
                  </a:lnTo>
                  <a:lnTo>
                    <a:pt x="9295" y="11217"/>
                  </a:lnTo>
                  <a:lnTo>
                    <a:pt x="9295" y="11169"/>
                  </a:lnTo>
                  <a:lnTo>
                    <a:pt x="9295" y="11096"/>
                  </a:lnTo>
                  <a:lnTo>
                    <a:pt x="9320" y="11023"/>
                  </a:lnTo>
                  <a:lnTo>
                    <a:pt x="9320" y="10950"/>
                  </a:lnTo>
                  <a:lnTo>
                    <a:pt x="9295" y="10901"/>
                  </a:lnTo>
                  <a:lnTo>
                    <a:pt x="9247" y="10852"/>
                  </a:lnTo>
                  <a:lnTo>
                    <a:pt x="9198" y="10828"/>
                  </a:lnTo>
                  <a:lnTo>
                    <a:pt x="9125" y="10804"/>
                  </a:lnTo>
                  <a:lnTo>
                    <a:pt x="9052" y="10828"/>
                  </a:lnTo>
                  <a:lnTo>
                    <a:pt x="8979" y="10852"/>
                  </a:lnTo>
                  <a:lnTo>
                    <a:pt x="8784" y="11047"/>
                  </a:lnTo>
                  <a:lnTo>
                    <a:pt x="8565" y="11242"/>
                  </a:lnTo>
                  <a:lnTo>
                    <a:pt x="8419" y="11290"/>
                  </a:lnTo>
                  <a:lnTo>
                    <a:pt x="8225" y="11315"/>
                  </a:lnTo>
                  <a:lnTo>
                    <a:pt x="8103" y="11290"/>
                  </a:lnTo>
                  <a:lnTo>
                    <a:pt x="8006" y="11290"/>
                  </a:lnTo>
                  <a:lnTo>
                    <a:pt x="7933" y="11242"/>
                  </a:lnTo>
                  <a:lnTo>
                    <a:pt x="7884" y="11193"/>
                  </a:lnTo>
                  <a:lnTo>
                    <a:pt x="7908" y="11071"/>
                  </a:lnTo>
                  <a:lnTo>
                    <a:pt x="7908" y="10901"/>
                  </a:lnTo>
                  <a:lnTo>
                    <a:pt x="7884" y="10828"/>
                  </a:lnTo>
                  <a:lnTo>
                    <a:pt x="7835" y="10755"/>
                  </a:lnTo>
                  <a:lnTo>
                    <a:pt x="7787" y="10706"/>
                  </a:lnTo>
                  <a:lnTo>
                    <a:pt x="7714" y="10682"/>
                  </a:lnTo>
                  <a:lnTo>
                    <a:pt x="7616" y="10682"/>
                  </a:lnTo>
                  <a:lnTo>
                    <a:pt x="7543" y="10706"/>
                  </a:lnTo>
                  <a:lnTo>
                    <a:pt x="7495" y="10779"/>
                  </a:lnTo>
                  <a:lnTo>
                    <a:pt x="7446" y="10852"/>
                  </a:lnTo>
                  <a:lnTo>
                    <a:pt x="7397" y="10974"/>
                  </a:lnTo>
                  <a:lnTo>
                    <a:pt x="7397" y="11071"/>
                  </a:lnTo>
                  <a:lnTo>
                    <a:pt x="7324" y="11144"/>
                  </a:lnTo>
                  <a:lnTo>
                    <a:pt x="7227" y="11193"/>
                  </a:lnTo>
                  <a:lnTo>
                    <a:pt x="7008" y="11193"/>
                  </a:lnTo>
                  <a:lnTo>
                    <a:pt x="6911" y="11169"/>
                  </a:lnTo>
                  <a:lnTo>
                    <a:pt x="6789" y="11096"/>
                  </a:lnTo>
                  <a:lnTo>
                    <a:pt x="6716" y="11023"/>
                  </a:lnTo>
                  <a:lnTo>
                    <a:pt x="6667" y="10950"/>
                  </a:lnTo>
                  <a:lnTo>
                    <a:pt x="6619" y="10877"/>
                  </a:lnTo>
                  <a:lnTo>
                    <a:pt x="6546" y="10804"/>
                  </a:lnTo>
                  <a:lnTo>
                    <a:pt x="6473" y="10779"/>
                  </a:lnTo>
                  <a:lnTo>
                    <a:pt x="6400" y="10779"/>
                  </a:lnTo>
                  <a:lnTo>
                    <a:pt x="6302" y="10804"/>
                  </a:lnTo>
                  <a:lnTo>
                    <a:pt x="6254" y="10852"/>
                  </a:lnTo>
                  <a:lnTo>
                    <a:pt x="6205" y="10901"/>
                  </a:lnTo>
                  <a:lnTo>
                    <a:pt x="6205" y="10998"/>
                  </a:lnTo>
                  <a:lnTo>
                    <a:pt x="6205" y="11096"/>
                  </a:lnTo>
                  <a:lnTo>
                    <a:pt x="6181" y="11169"/>
                  </a:lnTo>
                  <a:lnTo>
                    <a:pt x="6156" y="11217"/>
                  </a:lnTo>
                  <a:lnTo>
                    <a:pt x="6132" y="11266"/>
                  </a:lnTo>
                  <a:lnTo>
                    <a:pt x="6035" y="11315"/>
                  </a:lnTo>
                  <a:lnTo>
                    <a:pt x="5937" y="11339"/>
                  </a:lnTo>
                  <a:lnTo>
                    <a:pt x="5840" y="11315"/>
                  </a:lnTo>
                  <a:lnTo>
                    <a:pt x="5743" y="11242"/>
                  </a:lnTo>
                  <a:lnTo>
                    <a:pt x="5694" y="11144"/>
                  </a:lnTo>
                  <a:lnTo>
                    <a:pt x="5694" y="11096"/>
                  </a:lnTo>
                  <a:lnTo>
                    <a:pt x="5694" y="11047"/>
                  </a:lnTo>
                  <a:lnTo>
                    <a:pt x="5694" y="10925"/>
                  </a:lnTo>
                  <a:lnTo>
                    <a:pt x="5670" y="10852"/>
                  </a:lnTo>
                  <a:lnTo>
                    <a:pt x="5621" y="10779"/>
                  </a:lnTo>
                  <a:lnTo>
                    <a:pt x="5524" y="10755"/>
                  </a:lnTo>
                  <a:lnTo>
                    <a:pt x="5451" y="10731"/>
                  </a:lnTo>
                  <a:lnTo>
                    <a:pt x="5353" y="10755"/>
                  </a:lnTo>
                  <a:lnTo>
                    <a:pt x="5280" y="10828"/>
                  </a:lnTo>
                  <a:lnTo>
                    <a:pt x="5232" y="10901"/>
                  </a:lnTo>
                  <a:lnTo>
                    <a:pt x="5183" y="10998"/>
                  </a:lnTo>
                  <a:lnTo>
                    <a:pt x="5110" y="11096"/>
                  </a:lnTo>
                  <a:lnTo>
                    <a:pt x="5037" y="11169"/>
                  </a:lnTo>
                  <a:lnTo>
                    <a:pt x="4964" y="11242"/>
                  </a:lnTo>
                  <a:lnTo>
                    <a:pt x="4769" y="11339"/>
                  </a:lnTo>
                  <a:lnTo>
                    <a:pt x="4648" y="11363"/>
                  </a:lnTo>
                  <a:lnTo>
                    <a:pt x="4550" y="11388"/>
                  </a:lnTo>
                  <a:lnTo>
                    <a:pt x="4502" y="11388"/>
                  </a:lnTo>
                  <a:lnTo>
                    <a:pt x="4453" y="11363"/>
                  </a:lnTo>
                  <a:lnTo>
                    <a:pt x="4380" y="11315"/>
                  </a:lnTo>
                  <a:lnTo>
                    <a:pt x="4331" y="11217"/>
                  </a:lnTo>
                  <a:lnTo>
                    <a:pt x="4307" y="11120"/>
                  </a:lnTo>
                  <a:lnTo>
                    <a:pt x="4258" y="10950"/>
                  </a:lnTo>
                  <a:lnTo>
                    <a:pt x="4234" y="10877"/>
                  </a:lnTo>
                  <a:lnTo>
                    <a:pt x="4210" y="10877"/>
                  </a:lnTo>
                  <a:lnTo>
                    <a:pt x="4210" y="10852"/>
                  </a:lnTo>
                  <a:lnTo>
                    <a:pt x="4185" y="10828"/>
                  </a:lnTo>
                  <a:lnTo>
                    <a:pt x="4137" y="10804"/>
                  </a:lnTo>
                  <a:lnTo>
                    <a:pt x="4088" y="10804"/>
                  </a:lnTo>
                  <a:lnTo>
                    <a:pt x="4039" y="10828"/>
                  </a:lnTo>
                  <a:lnTo>
                    <a:pt x="3991" y="10852"/>
                  </a:lnTo>
                  <a:lnTo>
                    <a:pt x="3942" y="10950"/>
                  </a:lnTo>
                  <a:lnTo>
                    <a:pt x="3918" y="11071"/>
                  </a:lnTo>
                  <a:lnTo>
                    <a:pt x="3918" y="11290"/>
                  </a:lnTo>
                  <a:lnTo>
                    <a:pt x="3942" y="11388"/>
                  </a:lnTo>
                  <a:lnTo>
                    <a:pt x="3966" y="11509"/>
                  </a:lnTo>
                  <a:lnTo>
                    <a:pt x="4015" y="11582"/>
                  </a:lnTo>
                  <a:lnTo>
                    <a:pt x="4088" y="11680"/>
                  </a:lnTo>
                  <a:lnTo>
                    <a:pt x="4185" y="11753"/>
                  </a:lnTo>
                  <a:lnTo>
                    <a:pt x="4283" y="11801"/>
                  </a:lnTo>
                  <a:lnTo>
                    <a:pt x="4429" y="11850"/>
                  </a:lnTo>
                  <a:lnTo>
                    <a:pt x="4721" y="11850"/>
                  </a:lnTo>
                  <a:lnTo>
                    <a:pt x="4842" y="11826"/>
                  </a:lnTo>
                  <a:lnTo>
                    <a:pt x="4988" y="11777"/>
                  </a:lnTo>
                  <a:lnTo>
                    <a:pt x="5110" y="11704"/>
                  </a:lnTo>
                  <a:lnTo>
                    <a:pt x="5232" y="11631"/>
                  </a:lnTo>
                  <a:lnTo>
                    <a:pt x="5353" y="11534"/>
                  </a:lnTo>
                  <a:lnTo>
                    <a:pt x="5475" y="11655"/>
                  </a:lnTo>
                  <a:lnTo>
                    <a:pt x="5645" y="11728"/>
                  </a:lnTo>
                  <a:lnTo>
                    <a:pt x="5816" y="11777"/>
                  </a:lnTo>
                  <a:lnTo>
                    <a:pt x="5986" y="11801"/>
                  </a:lnTo>
                  <a:lnTo>
                    <a:pt x="6156" y="11777"/>
                  </a:lnTo>
                  <a:lnTo>
                    <a:pt x="6327" y="11728"/>
                  </a:lnTo>
                  <a:lnTo>
                    <a:pt x="6473" y="11631"/>
                  </a:lnTo>
                  <a:lnTo>
                    <a:pt x="6570" y="11509"/>
                  </a:lnTo>
                  <a:lnTo>
                    <a:pt x="6716" y="11558"/>
                  </a:lnTo>
                  <a:lnTo>
                    <a:pt x="6838" y="11607"/>
                  </a:lnTo>
                  <a:lnTo>
                    <a:pt x="6984" y="11631"/>
                  </a:lnTo>
                  <a:lnTo>
                    <a:pt x="7105" y="11655"/>
                  </a:lnTo>
                  <a:lnTo>
                    <a:pt x="7251" y="11655"/>
                  </a:lnTo>
                  <a:lnTo>
                    <a:pt x="7373" y="11631"/>
                  </a:lnTo>
                  <a:lnTo>
                    <a:pt x="7519" y="11582"/>
                  </a:lnTo>
                  <a:lnTo>
                    <a:pt x="7616" y="11534"/>
                  </a:lnTo>
                  <a:lnTo>
                    <a:pt x="7787" y="11631"/>
                  </a:lnTo>
                  <a:lnTo>
                    <a:pt x="7957" y="11728"/>
                  </a:lnTo>
                  <a:lnTo>
                    <a:pt x="8103" y="11777"/>
                  </a:lnTo>
                  <a:lnTo>
                    <a:pt x="8249" y="11801"/>
                  </a:lnTo>
                  <a:lnTo>
                    <a:pt x="8395" y="11777"/>
                  </a:lnTo>
                  <a:lnTo>
                    <a:pt x="8517" y="11753"/>
                  </a:lnTo>
                  <a:lnTo>
                    <a:pt x="8638" y="11680"/>
                  </a:lnTo>
                  <a:lnTo>
                    <a:pt x="8760" y="11607"/>
                  </a:lnTo>
                  <a:lnTo>
                    <a:pt x="9003" y="11436"/>
                  </a:lnTo>
                  <a:lnTo>
                    <a:pt x="9052" y="11509"/>
                  </a:lnTo>
                  <a:lnTo>
                    <a:pt x="9149" y="11582"/>
                  </a:lnTo>
                  <a:lnTo>
                    <a:pt x="9271" y="11631"/>
                  </a:lnTo>
                  <a:lnTo>
                    <a:pt x="9563" y="11631"/>
                  </a:lnTo>
                  <a:lnTo>
                    <a:pt x="9733" y="11582"/>
                  </a:lnTo>
                  <a:lnTo>
                    <a:pt x="9903" y="11534"/>
                  </a:lnTo>
                  <a:lnTo>
                    <a:pt x="10025" y="11436"/>
                  </a:lnTo>
                  <a:lnTo>
                    <a:pt x="10098" y="11509"/>
                  </a:lnTo>
                  <a:lnTo>
                    <a:pt x="10195" y="11582"/>
                  </a:lnTo>
                  <a:lnTo>
                    <a:pt x="10414" y="11680"/>
                  </a:lnTo>
                  <a:lnTo>
                    <a:pt x="10560" y="11728"/>
                  </a:lnTo>
                  <a:lnTo>
                    <a:pt x="10682" y="11753"/>
                  </a:lnTo>
                  <a:lnTo>
                    <a:pt x="10828" y="11728"/>
                  </a:lnTo>
                  <a:lnTo>
                    <a:pt x="10950" y="11704"/>
                  </a:lnTo>
                  <a:lnTo>
                    <a:pt x="11071" y="11655"/>
                  </a:lnTo>
                  <a:lnTo>
                    <a:pt x="11193" y="11582"/>
                  </a:lnTo>
                  <a:lnTo>
                    <a:pt x="11388" y="11388"/>
                  </a:lnTo>
                  <a:lnTo>
                    <a:pt x="11509" y="11509"/>
                  </a:lnTo>
                  <a:lnTo>
                    <a:pt x="11655" y="11582"/>
                  </a:lnTo>
                  <a:lnTo>
                    <a:pt x="11801" y="11631"/>
                  </a:lnTo>
                  <a:lnTo>
                    <a:pt x="11996" y="11655"/>
                  </a:lnTo>
                  <a:lnTo>
                    <a:pt x="12166" y="11655"/>
                  </a:lnTo>
                  <a:lnTo>
                    <a:pt x="12337" y="11631"/>
                  </a:lnTo>
                  <a:lnTo>
                    <a:pt x="12507" y="11582"/>
                  </a:lnTo>
                  <a:lnTo>
                    <a:pt x="12653" y="11509"/>
                  </a:lnTo>
                  <a:lnTo>
                    <a:pt x="12799" y="11582"/>
                  </a:lnTo>
                  <a:lnTo>
                    <a:pt x="12945" y="11607"/>
                  </a:lnTo>
                  <a:lnTo>
                    <a:pt x="13115" y="11631"/>
                  </a:lnTo>
                  <a:lnTo>
                    <a:pt x="13286" y="11631"/>
                  </a:lnTo>
                  <a:lnTo>
                    <a:pt x="13456" y="11607"/>
                  </a:lnTo>
                  <a:lnTo>
                    <a:pt x="13651" y="11558"/>
                  </a:lnTo>
                  <a:lnTo>
                    <a:pt x="13797" y="11485"/>
                  </a:lnTo>
                  <a:lnTo>
                    <a:pt x="13967" y="11388"/>
                  </a:lnTo>
                  <a:lnTo>
                    <a:pt x="14040" y="11436"/>
                  </a:lnTo>
                  <a:lnTo>
                    <a:pt x="14137" y="11461"/>
                  </a:lnTo>
                  <a:lnTo>
                    <a:pt x="14259" y="11461"/>
                  </a:lnTo>
                  <a:lnTo>
                    <a:pt x="14405" y="11436"/>
                  </a:lnTo>
                  <a:lnTo>
                    <a:pt x="14478" y="11388"/>
                  </a:lnTo>
                  <a:lnTo>
                    <a:pt x="14527" y="11339"/>
                  </a:lnTo>
                  <a:lnTo>
                    <a:pt x="14551" y="11266"/>
                  </a:lnTo>
                  <a:lnTo>
                    <a:pt x="14551" y="11193"/>
                  </a:lnTo>
                  <a:lnTo>
                    <a:pt x="14527" y="11120"/>
                  </a:lnTo>
                  <a:lnTo>
                    <a:pt x="14478" y="11071"/>
                  </a:lnTo>
                  <a:lnTo>
                    <a:pt x="14429" y="11047"/>
                  </a:lnTo>
                  <a:lnTo>
                    <a:pt x="14356" y="11023"/>
                  </a:lnTo>
                  <a:lnTo>
                    <a:pt x="14283" y="11047"/>
                  </a:lnTo>
                  <a:lnTo>
                    <a:pt x="14210" y="11023"/>
                  </a:lnTo>
                  <a:lnTo>
                    <a:pt x="14137" y="10925"/>
                  </a:lnTo>
                  <a:lnTo>
                    <a:pt x="14040" y="10852"/>
                  </a:lnTo>
                  <a:lnTo>
                    <a:pt x="13943" y="10852"/>
                  </a:lnTo>
                  <a:lnTo>
                    <a:pt x="13894" y="10877"/>
                  </a:lnTo>
                  <a:lnTo>
                    <a:pt x="13845" y="10925"/>
                  </a:lnTo>
                  <a:lnTo>
                    <a:pt x="13772" y="10974"/>
                  </a:lnTo>
                  <a:lnTo>
                    <a:pt x="13651" y="11047"/>
                  </a:lnTo>
                  <a:lnTo>
                    <a:pt x="13505" y="11120"/>
                  </a:lnTo>
                  <a:lnTo>
                    <a:pt x="13334" y="11169"/>
                  </a:lnTo>
                  <a:lnTo>
                    <a:pt x="13188" y="11217"/>
                  </a:lnTo>
                  <a:lnTo>
                    <a:pt x="12994" y="11217"/>
                  </a:lnTo>
                  <a:lnTo>
                    <a:pt x="12969" y="11193"/>
                  </a:lnTo>
                  <a:lnTo>
                    <a:pt x="12945" y="11144"/>
                  </a:lnTo>
                  <a:lnTo>
                    <a:pt x="12921" y="11096"/>
                  </a:lnTo>
                  <a:lnTo>
                    <a:pt x="12945" y="10974"/>
                  </a:lnTo>
                  <a:lnTo>
                    <a:pt x="12945" y="10901"/>
                  </a:lnTo>
                  <a:lnTo>
                    <a:pt x="12896" y="10828"/>
                  </a:lnTo>
                  <a:lnTo>
                    <a:pt x="12848" y="10779"/>
                  </a:lnTo>
                  <a:lnTo>
                    <a:pt x="12775" y="10755"/>
                  </a:lnTo>
                  <a:lnTo>
                    <a:pt x="12677" y="10779"/>
                  </a:lnTo>
                  <a:lnTo>
                    <a:pt x="12629" y="10804"/>
                  </a:lnTo>
                  <a:lnTo>
                    <a:pt x="12556" y="10852"/>
                  </a:lnTo>
                  <a:lnTo>
                    <a:pt x="12531" y="10925"/>
                  </a:lnTo>
                  <a:lnTo>
                    <a:pt x="12507" y="11047"/>
                  </a:lnTo>
                  <a:lnTo>
                    <a:pt x="12458" y="11096"/>
                  </a:lnTo>
                  <a:lnTo>
                    <a:pt x="12410" y="11144"/>
                  </a:lnTo>
                  <a:lnTo>
                    <a:pt x="12288" y="11217"/>
                  </a:lnTo>
                  <a:lnTo>
                    <a:pt x="12142" y="11242"/>
                  </a:lnTo>
                  <a:lnTo>
                    <a:pt x="11972" y="11242"/>
                  </a:lnTo>
                  <a:lnTo>
                    <a:pt x="11850" y="11217"/>
                  </a:lnTo>
                  <a:lnTo>
                    <a:pt x="11728" y="11144"/>
                  </a:lnTo>
                  <a:lnTo>
                    <a:pt x="11704" y="11120"/>
                  </a:lnTo>
                  <a:lnTo>
                    <a:pt x="11680" y="11071"/>
                  </a:lnTo>
                  <a:lnTo>
                    <a:pt x="11680" y="10998"/>
                  </a:lnTo>
                  <a:lnTo>
                    <a:pt x="11704" y="10950"/>
                  </a:lnTo>
                  <a:lnTo>
                    <a:pt x="11728" y="10852"/>
                  </a:lnTo>
                  <a:lnTo>
                    <a:pt x="11728" y="10779"/>
                  </a:lnTo>
                  <a:lnTo>
                    <a:pt x="11680" y="10706"/>
                  </a:lnTo>
                  <a:lnTo>
                    <a:pt x="11631" y="10658"/>
                  </a:lnTo>
                  <a:lnTo>
                    <a:pt x="11558" y="10633"/>
                  </a:lnTo>
                  <a:close/>
                  <a:moveTo>
                    <a:pt x="1266" y="11363"/>
                  </a:moveTo>
                  <a:lnTo>
                    <a:pt x="1266" y="11826"/>
                  </a:lnTo>
                  <a:lnTo>
                    <a:pt x="1095" y="11972"/>
                  </a:lnTo>
                  <a:lnTo>
                    <a:pt x="974" y="12118"/>
                  </a:lnTo>
                  <a:lnTo>
                    <a:pt x="876" y="12215"/>
                  </a:lnTo>
                  <a:lnTo>
                    <a:pt x="828" y="12337"/>
                  </a:lnTo>
                  <a:lnTo>
                    <a:pt x="803" y="11534"/>
                  </a:lnTo>
                  <a:lnTo>
                    <a:pt x="803" y="11485"/>
                  </a:lnTo>
                  <a:lnTo>
                    <a:pt x="925" y="11485"/>
                  </a:lnTo>
                  <a:lnTo>
                    <a:pt x="1047" y="11461"/>
                  </a:lnTo>
                  <a:lnTo>
                    <a:pt x="1144" y="11412"/>
                  </a:lnTo>
                  <a:lnTo>
                    <a:pt x="1266" y="11363"/>
                  </a:lnTo>
                  <a:close/>
                  <a:moveTo>
                    <a:pt x="1266" y="12385"/>
                  </a:moveTo>
                  <a:lnTo>
                    <a:pt x="1266" y="12872"/>
                  </a:lnTo>
                  <a:lnTo>
                    <a:pt x="974" y="13140"/>
                  </a:lnTo>
                  <a:lnTo>
                    <a:pt x="828" y="13286"/>
                  </a:lnTo>
                  <a:lnTo>
                    <a:pt x="828" y="12653"/>
                  </a:lnTo>
                  <a:lnTo>
                    <a:pt x="1022" y="12556"/>
                  </a:lnTo>
                  <a:lnTo>
                    <a:pt x="1217" y="12410"/>
                  </a:lnTo>
                  <a:lnTo>
                    <a:pt x="1266" y="12385"/>
                  </a:lnTo>
                  <a:close/>
                  <a:moveTo>
                    <a:pt x="4088" y="12775"/>
                  </a:moveTo>
                  <a:lnTo>
                    <a:pt x="4039" y="12799"/>
                  </a:lnTo>
                  <a:lnTo>
                    <a:pt x="4015" y="12823"/>
                  </a:lnTo>
                  <a:lnTo>
                    <a:pt x="3820" y="13164"/>
                  </a:lnTo>
                  <a:lnTo>
                    <a:pt x="3747" y="13359"/>
                  </a:lnTo>
                  <a:lnTo>
                    <a:pt x="3699" y="13553"/>
                  </a:lnTo>
                  <a:lnTo>
                    <a:pt x="3674" y="13748"/>
                  </a:lnTo>
                  <a:lnTo>
                    <a:pt x="3699" y="13821"/>
                  </a:lnTo>
                  <a:lnTo>
                    <a:pt x="3747" y="13894"/>
                  </a:lnTo>
                  <a:lnTo>
                    <a:pt x="3796" y="13967"/>
                  </a:lnTo>
                  <a:lnTo>
                    <a:pt x="3869" y="13991"/>
                  </a:lnTo>
                  <a:lnTo>
                    <a:pt x="3991" y="14040"/>
                  </a:lnTo>
                  <a:lnTo>
                    <a:pt x="4258" y="14040"/>
                  </a:lnTo>
                  <a:lnTo>
                    <a:pt x="4404" y="14016"/>
                  </a:lnTo>
                  <a:lnTo>
                    <a:pt x="4526" y="13967"/>
                  </a:lnTo>
                  <a:lnTo>
                    <a:pt x="4672" y="13918"/>
                  </a:lnTo>
                  <a:lnTo>
                    <a:pt x="4940" y="13748"/>
                  </a:lnTo>
                  <a:lnTo>
                    <a:pt x="5183" y="13578"/>
                  </a:lnTo>
                  <a:lnTo>
                    <a:pt x="5256" y="13675"/>
                  </a:lnTo>
                  <a:lnTo>
                    <a:pt x="5353" y="13748"/>
                  </a:lnTo>
                  <a:lnTo>
                    <a:pt x="5475" y="13821"/>
                  </a:lnTo>
                  <a:lnTo>
                    <a:pt x="5621" y="13870"/>
                  </a:lnTo>
                  <a:lnTo>
                    <a:pt x="5791" y="13918"/>
                  </a:lnTo>
                  <a:lnTo>
                    <a:pt x="6108" y="13918"/>
                  </a:lnTo>
                  <a:lnTo>
                    <a:pt x="6278" y="13894"/>
                  </a:lnTo>
                  <a:lnTo>
                    <a:pt x="6424" y="13821"/>
                  </a:lnTo>
                  <a:lnTo>
                    <a:pt x="6570" y="13772"/>
                  </a:lnTo>
                  <a:lnTo>
                    <a:pt x="6692" y="13675"/>
                  </a:lnTo>
                  <a:lnTo>
                    <a:pt x="6838" y="13578"/>
                  </a:lnTo>
                  <a:lnTo>
                    <a:pt x="6959" y="13675"/>
                  </a:lnTo>
                  <a:lnTo>
                    <a:pt x="7130" y="13724"/>
                  </a:lnTo>
                  <a:lnTo>
                    <a:pt x="7324" y="13748"/>
                  </a:lnTo>
                  <a:lnTo>
                    <a:pt x="7519" y="13748"/>
                  </a:lnTo>
                  <a:lnTo>
                    <a:pt x="8030" y="13724"/>
                  </a:lnTo>
                  <a:lnTo>
                    <a:pt x="8565" y="13748"/>
                  </a:lnTo>
                  <a:lnTo>
                    <a:pt x="8906" y="13772"/>
                  </a:lnTo>
                  <a:lnTo>
                    <a:pt x="9271" y="13748"/>
                  </a:lnTo>
                  <a:lnTo>
                    <a:pt x="9466" y="13724"/>
                  </a:lnTo>
                  <a:lnTo>
                    <a:pt x="9636" y="13675"/>
                  </a:lnTo>
                  <a:lnTo>
                    <a:pt x="9782" y="13578"/>
                  </a:lnTo>
                  <a:lnTo>
                    <a:pt x="9928" y="13480"/>
                  </a:lnTo>
                  <a:lnTo>
                    <a:pt x="9952" y="13432"/>
                  </a:lnTo>
                  <a:lnTo>
                    <a:pt x="9952" y="13383"/>
                  </a:lnTo>
                  <a:lnTo>
                    <a:pt x="9928" y="13334"/>
                  </a:lnTo>
                  <a:lnTo>
                    <a:pt x="9879" y="13310"/>
                  </a:lnTo>
                  <a:lnTo>
                    <a:pt x="9660" y="13261"/>
                  </a:lnTo>
                  <a:lnTo>
                    <a:pt x="9466" y="13286"/>
                  </a:lnTo>
                  <a:lnTo>
                    <a:pt x="9028" y="13334"/>
                  </a:lnTo>
                  <a:lnTo>
                    <a:pt x="8590" y="13334"/>
                  </a:lnTo>
                  <a:lnTo>
                    <a:pt x="8176" y="13286"/>
                  </a:lnTo>
                  <a:lnTo>
                    <a:pt x="7957" y="13286"/>
                  </a:lnTo>
                  <a:lnTo>
                    <a:pt x="7616" y="13310"/>
                  </a:lnTo>
                  <a:lnTo>
                    <a:pt x="7276" y="13310"/>
                  </a:lnTo>
                  <a:lnTo>
                    <a:pt x="7203" y="13286"/>
                  </a:lnTo>
                  <a:lnTo>
                    <a:pt x="7178" y="13261"/>
                  </a:lnTo>
                  <a:lnTo>
                    <a:pt x="7203" y="13164"/>
                  </a:lnTo>
                  <a:lnTo>
                    <a:pt x="7178" y="13091"/>
                  </a:lnTo>
                  <a:lnTo>
                    <a:pt x="7154" y="13042"/>
                  </a:lnTo>
                  <a:lnTo>
                    <a:pt x="7105" y="12969"/>
                  </a:lnTo>
                  <a:lnTo>
                    <a:pt x="7057" y="12945"/>
                  </a:lnTo>
                  <a:lnTo>
                    <a:pt x="6984" y="12921"/>
                  </a:lnTo>
                  <a:lnTo>
                    <a:pt x="6911" y="12945"/>
                  </a:lnTo>
                  <a:lnTo>
                    <a:pt x="6838" y="12994"/>
                  </a:lnTo>
                  <a:lnTo>
                    <a:pt x="6594" y="13237"/>
                  </a:lnTo>
                  <a:lnTo>
                    <a:pt x="6302" y="13432"/>
                  </a:lnTo>
                  <a:lnTo>
                    <a:pt x="6205" y="13480"/>
                  </a:lnTo>
                  <a:lnTo>
                    <a:pt x="6059" y="13505"/>
                  </a:lnTo>
                  <a:lnTo>
                    <a:pt x="5913" y="13505"/>
                  </a:lnTo>
                  <a:lnTo>
                    <a:pt x="5767" y="13480"/>
                  </a:lnTo>
                  <a:lnTo>
                    <a:pt x="5645" y="13432"/>
                  </a:lnTo>
                  <a:lnTo>
                    <a:pt x="5548" y="13359"/>
                  </a:lnTo>
                  <a:lnTo>
                    <a:pt x="5524" y="13286"/>
                  </a:lnTo>
                  <a:lnTo>
                    <a:pt x="5524" y="13237"/>
                  </a:lnTo>
                  <a:lnTo>
                    <a:pt x="5524" y="13164"/>
                  </a:lnTo>
                  <a:lnTo>
                    <a:pt x="5548" y="13067"/>
                  </a:lnTo>
                  <a:lnTo>
                    <a:pt x="5548" y="12994"/>
                  </a:lnTo>
                  <a:lnTo>
                    <a:pt x="5524" y="12921"/>
                  </a:lnTo>
                  <a:lnTo>
                    <a:pt x="5475" y="12872"/>
                  </a:lnTo>
                  <a:lnTo>
                    <a:pt x="5426" y="12823"/>
                  </a:lnTo>
                  <a:lnTo>
                    <a:pt x="5353" y="12799"/>
                  </a:lnTo>
                  <a:lnTo>
                    <a:pt x="5280" y="12799"/>
                  </a:lnTo>
                  <a:lnTo>
                    <a:pt x="5207" y="12848"/>
                  </a:lnTo>
                  <a:lnTo>
                    <a:pt x="5159" y="12896"/>
                  </a:lnTo>
                  <a:lnTo>
                    <a:pt x="5086" y="13018"/>
                  </a:lnTo>
                  <a:lnTo>
                    <a:pt x="5013" y="13091"/>
                  </a:lnTo>
                  <a:lnTo>
                    <a:pt x="4842" y="13261"/>
                  </a:lnTo>
                  <a:lnTo>
                    <a:pt x="4648" y="13407"/>
                  </a:lnTo>
                  <a:lnTo>
                    <a:pt x="4453" y="13505"/>
                  </a:lnTo>
                  <a:lnTo>
                    <a:pt x="4331" y="13578"/>
                  </a:lnTo>
                  <a:lnTo>
                    <a:pt x="4185" y="13602"/>
                  </a:lnTo>
                  <a:lnTo>
                    <a:pt x="4137" y="13602"/>
                  </a:lnTo>
                  <a:lnTo>
                    <a:pt x="4088" y="13578"/>
                  </a:lnTo>
                  <a:lnTo>
                    <a:pt x="4088" y="13505"/>
                  </a:lnTo>
                  <a:lnTo>
                    <a:pt x="4088" y="13407"/>
                  </a:lnTo>
                  <a:lnTo>
                    <a:pt x="4210" y="12945"/>
                  </a:lnTo>
                  <a:lnTo>
                    <a:pt x="4210" y="12896"/>
                  </a:lnTo>
                  <a:lnTo>
                    <a:pt x="4210" y="12848"/>
                  </a:lnTo>
                  <a:lnTo>
                    <a:pt x="4161" y="12799"/>
                  </a:lnTo>
                  <a:lnTo>
                    <a:pt x="4112" y="12775"/>
                  </a:lnTo>
                  <a:close/>
                  <a:moveTo>
                    <a:pt x="1266" y="13407"/>
                  </a:moveTo>
                  <a:lnTo>
                    <a:pt x="1266" y="14113"/>
                  </a:lnTo>
                  <a:lnTo>
                    <a:pt x="1168" y="14186"/>
                  </a:lnTo>
                  <a:lnTo>
                    <a:pt x="1071" y="14235"/>
                  </a:lnTo>
                  <a:lnTo>
                    <a:pt x="925" y="14381"/>
                  </a:lnTo>
                  <a:lnTo>
                    <a:pt x="779" y="14527"/>
                  </a:lnTo>
                  <a:lnTo>
                    <a:pt x="803" y="13748"/>
                  </a:lnTo>
                  <a:lnTo>
                    <a:pt x="925" y="13675"/>
                  </a:lnTo>
                  <a:lnTo>
                    <a:pt x="1047" y="13578"/>
                  </a:lnTo>
                  <a:lnTo>
                    <a:pt x="1241" y="13407"/>
                  </a:lnTo>
                  <a:close/>
                  <a:moveTo>
                    <a:pt x="1266" y="14624"/>
                  </a:moveTo>
                  <a:lnTo>
                    <a:pt x="1266" y="14940"/>
                  </a:lnTo>
                  <a:lnTo>
                    <a:pt x="1193" y="14989"/>
                  </a:lnTo>
                  <a:lnTo>
                    <a:pt x="949" y="15208"/>
                  </a:lnTo>
                  <a:lnTo>
                    <a:pt x="730" y="15451"/>
                  </a:lnTo>
                  <a:lnTo>
                    <a:pt x="755" y="15062"/>
                  </a:lnTo>
                  <a:lnTo>
                    <a:pt x="876" y="14989"/>
                  </a:lnTo>
                  <a:lnTo>
                    <a:pt x="974" y="14892"/>
                  </a:lnTo>
                  <a:lnTo>
                    <a:pt x="1168" y="14697"/>
                  </a:lnTo>
                  <a:lnTo>
                    <a:pt x="1266" y="14624"/>
                  </a:lnTo>
                  <a:close/>
                  <a:moveTo>
                    <a:pt x="1241" y="15451"/>
                  </a:moveTo>
                  <a:lnTo>
                    <a:pt x="1241" y="15500"/>
                  </a:lnTo>
                  <a:lnTo>
                    <a:pt x="1217" y="15841"/>
                  </a:lnTo>
                  <a:lnTo>
                    <a:pt x="1071" y="15962"/>
                  </a:lnTo>
                  <a:lnTo>
                    <a:pt x="925" y="16108"/>
                  </a:lnTo>
                  <a:lnTo>
                    <a:pt x="682" y="16400"/>
                  </a:lnTo>
                  <a:lnTo>
                    <a:pt x="706" y="15695"/>
                  </a:lnTo>
                  <a:lnTo>
                    <a:pt x="755" y="15719"/>
                  </a:lnTo>
                  <a:lnTo>
                    <a:pt x="828" y="15743"/>
                  </a:lnTo>
                  <a:lnTo>
                    <a:pt x="876" y="15743"/>
                  </a:lnTo>
                  <a:lnTo>
                    <a:pt x="949" y="15695"/>
                  </a:lnTo>
                  <a:lnTo>
                    <a:pt x="1241" y="15451"/>
                  </a:lnTo>
                  <a:close/>
                  <a:moveTo>
                    <a:pt x="1168" y="16327"/>
                  </a:moveTo>
                  <a:lnTo>
                    <a:pt x="1120" y="17009"/>
                  </a:lnTo>
                  <a:lnTo>
                    <a:pt x="998" y="17082"/>
                  </a:lnTo>
                  <a:lnTo>
                    <a:pt x="876" y="17179"/>
                  </a:lnTo>
                  <a:lnTo>
                    <a:pt x="682" y="17373"/>
                  </a:lnTo>
                  <a:lnTo>
                    <a:pt x="584" y="17495"/>
                  </a:lnTo>
                  <a:lnTo>
                    <a:pt x="657" y="16668"/>
                  </a:lnTo>
                  <a:lnTo>
                    <a:pt x="803" y="16619"/>
                  </a:lnTo>
                  <a:lnTo>
                    <a:pt x="949" y="16522"/>
                  </a:lnTo>
                  <a:lnTo>
                    <a:pt x="1168" y="16327"/>
                  </a:lnTo>
                  <a:close/>
                  <a:moveTo>
                    <a:pt x="6813" y="463"/>
                  </a:moveTo>
                  <a:lnTo>
                    <a:pt x="8322" y="487"/>
                  </a:lnTo>
                  <a:lnTo>
                    <a:pt x="9830" y="560"/>
                  </a:lnTo>
                  <a:lnTo>
                    <a:pt x="12848" y="706"/>
                  </a:lnTo>
                  <a:lnTo>
                    <a:pt x="12775" y="901"/>
                  </a:lnTo>
                  <a:lnTo>
                    <a:pt x="12750" y="1071"/>
                  </a:lnTo>
                  <a:lnTo>
                    <a:pt x="12677" y="1484"/>
                  </a:lnTo>
                  <a:lnTo>
                    <a:pt x="12677" y="1874"/>
                  </a:lnTo>
                  <a:lnTo>
                    <a:pt x="12702" y="2312"/>
                  </a:lnTo>
                  <a:lnTo>
                    <a:pt x="12775" y="3115"/>
                  </a:lnTo>
                  <a:lnTo>
                    <a:pt x="12799" y="3528"/>
                  </a:lnTo>
                  <a:lnTo>
                    <a:pt x="12823" y="3893"/>
                  </a:lnTo>
                  <a:lnTo>
                    <a:pt x="12823" y="3966"/>
                  </a:lnTo>
                  <a:lnTo>
                    <a:pt x="12872" y="4039"/>
                  </a:lnTo>
                  <a:lnTo>
                    <a:pt x="12896" y="4064"/>
                  </a:lnTo>
                  <a:lnTo>
                    <a:pt x="12945" y="4112"/>
                  </a:lnTo>
                  <a:lnTo>
                    <a:pt x="12994" y="4161"/>
                  </a:lnTo>
                  <a:lnTo>
                    <a:pt x="13067" y="4210"/>
                  </a:lnTo>
                  <a:lnTo>
                    <a:pt x="13261" y="4258"/>
                  </a:lnTo>
                  <a:lnTo>
                    <a:pt x="13456" y="4307"/>
                  </a:lnTo>
                  <a:lnTo>
                    <a:pt x="13870" y="4331"/>
                  </a:lnTo>
                  <a:lnTo>
                    <a:pt x="14697" y="4356"/>
                  </a:lnTo>
                  <a:lnTo>
                    <a:pt x="15500" y="4356"/>
                  </a:lnTo>
                  <a:lnTo>
                    <a:pt x="15889" y="4331"/>
                  </a:lnTo>
                  <a:lnTo>
                    <a:pt x="16279" y="4283"/>
                  </a:lnTo>
                  <a:lnTo>
                    <a:pt x="16254" y="5061"/>
                  </a:lnTo>
                  <a:lnTo>
                    <a:pt x="16279" y="5864"/>
                  </a:lnTo>
                  <a:lnTo>
                    <a:pt x="16303" y="6643"/>
                  </a:lnTo>
                  <a:lnTo>
                    <a:pt x="16303" y="7422"/>
                  </a:lnTo>
                  <a:lnTo>
                    <a:pt x="16254" y="9319"/>
                  </a:lnTo>
                  <a:lnTo>
                    <a:pt x="16254" y="10268"/>
                  </a:lnTo>
                  <a:lnTo>
                    <a:pt x="16254" y="11242"/>
                  </a:lnTo>
                  <a:lnTo>
                    <a:pt x="16303" y="13140"/>
                  </a:lnTo>
                  <a:lnTo>
                    <a:pt x="16352" y="15062"/>
                  </a:lnTo>
                  <a:lnTo>
                    <a:pt x="16327" y="15962"/>
                  </a:lnTo>
                  <a:lnTo>
                    <a:pt x="16327" y="16887"/>
                  </a:lnTo>
                  <a:lnTo>
                    <a:pt x="16327" y="17738"/>
                  </a:lnTo>
                  <a:lnTo>
                    <a:pt x="16303" y="18152"/>
                  </a:lnTo>
                  <a:lnTo>
                    <a:pt x="16254" y="18590"/>
                  </a:lnTo>
                  <a:lnTo>
                    <a:pt x="15889" y="18614"/>
                  </a:lnTo>
                  <a:lnTo>
                    <a:pt x="15524" y="18639"/>
                  </a:lnTo>
                  <a:lnTo>
                    <a:pt x="11923" y="18639"/>
                  </a:lnTo>
                  <a:lnTo>
                    <a:pt x="9733" y="18614"/>
                  </a:lnTo>
                  <a:lnTo>
                    <a:pt x="7616" y="18566"/>
                  </a:lnTo>
                  <a:lnTo>
                    <a:pt x="5524" y="18517"/>
                  </a:lnTo>
                  <a:lnTo>
                    <a:pt x="4453" y="18517"/>
                  </a:lnTo>
                  <a:lnTo>
                    <a:pt x="3358" y="18566"/>
                  </a:lnTo>
                  <a:lnTo>
                    <a:pt x="2701" y="18566"/>
                  </a:lnTo>
                  <a:lnTo>
                    <a:pt x="2360" y="18590"/>
                  </a:lnTo>
                  <a:lnTo>
                    <a:pt x="2020" y="18639"/>
                  </a:lnTo>
                  <a:lnTo>
                    <a:pt x="1971" y="18590"/>
                  </a:lnTo>
                  <a:lnTo>
                    <a:pt x="1922" y="18517"/>
                  </a:lnTo>
                  <a:lnTo>
                    <a:pt x="1849" y="18493"/>
                  </a:lnTo>
                  <a:lnTo>
                    <a:pt x="1776" y="18493"/>
                  </a:lnTo>
                  <a:lnTo>
                    <a:pt x="1703" y="18298"/>
                  </a:lnTo>
                  <a:lnTo>
                    <a:pt x="1655" y="18103"/>
                  </a:lnTo>
                  <a:lnTo>
                    <a:pt x="1703" y="18030"/>
                  </a:lnTo>
                  <a:lnTo>
                    <a:pt x="1703" y="17957"/>
                  </a:lnTo>
                  <a:lnTo>
                    <a:pt x="1679" y="17884"/>
                  </a:lnTo>
                  <a:lnTo>
                    <a:pt x="1631" y="17811"/>
                  </a:lnTo>
                  <a:lnTo>
                    <a:pt x="1631" y="17398"/>
                  </a:lnTo>
                  <a:lnTo>
                    <a:pt x="1631" y="17009"/>
                  </a:lnTo>
                  <a:lnTo>
                    <a:pt x="1679" y="16133"/>
                  </a:lnTo>
                  <a:lnTo>
                    <a:pt x="1728" y="15281"/>
                  </a:lnTo>
                  <a:lnTo>
                    <a:pt x="1728" y="15086"/>
                  </a:lnTo>
                  <a:lnTo>
                    <a:pt x="1752" y="15038"/>
                  </a:lnTo>
                  <a:lnTo>
                    <a:pt x="1776" y="14965"/>
                  </a:lnTo>
                  <a:lnTo>
                    <a:pt x="1776" y="14916"/>
                  </a:lnTo>
                  <a:lnTo>
                    <a:pt x="1728" y="14843"/>
                  </a:lnTo>
                  <a:lnTo>
                    <a:pt x="1728" y="13018"/>
                  </a:lnTo>
                  <a:lnTo>
                    <a:pt x="1801" y="12945"/>
                  </a:lnTo>
                  <a:lnTo>
                    <a:pt x="1825" y="12848"/>
                  </a:lnTo>
                  <a:lnTo>
                    <a:pt x="1825" y="12775"/>
                  </a:lnTo>
                  <a:lnTo>
                    <a:pt x="1776" y="12726"/>
                  </a:lnTo>
                  <a:lnTo>
                    <a:pt x="1728" y="12677"/>
                  </a:lnTo>
                  <a:lnTo>
                    <a:pt x="1728" y="11071"/>
                  </a:lnTo>
                  <a:lnTo>
                    <a:pt x="1752" y="11023"/>
                  </a:lnTo>
                  <a:lnTo>
                    <a:pt x="1752" y="10974"/>
                  </a:lnTo>
                  <a:lnTo>
                    <a:pt x="1752" y="10925"/>
                  </a:lnTo>
                  <a:lnTo>
                    <a:pt x="1728" y="10852"/>
                  </a:lnTo>
                  <a:lnTo>
                    <a:pt x="1728" y="10049"/>
                  </a:lnTo>
                  <a:lnTo>
                    <a:pt x="1801" y="7373"/>
                  </a:lnTo>
                  <a:lnTo>
                    <a:pt x="1874" y="6059"/>
                  </a:lnTo>
                  <a:lnTo>
                    <a:pt x="1947" y="4721"/>
                  </a:lnTo>
                  <a:lnTo>
                    <a:pt x="1971" y="4137"/>
                  </a:lnTo>
                  <a:lnTo>
                    <a:pt x="1971" y="3553"/>
                  </a:lnTo>
                  <a:lnTo>
                    <a:pt x="1922" y="2969"/>
                  </a:lnTo>
                  <a:lnTo>
                    <a:pt x="1898" y="2360"/>
                  </a:lnTo>
                  <a:lnTo>
                    <a:pt x="1849" y="1825"/>
                  </a:lnTo>
                  <a:lnTo>
                    <a:pt x="1801" y="1290"/>
                  </a:lnTo>
                  <a:lnTo>
                    <a:pt x="1752" y="925"/>
                  </a:lnTo>
                  <a:lnTo>
                    <a:pt x="1703" y="755"/>
                  </a:lnTo>
                  <a:lnTo>
                    <a:pt x="1703" y="560"/>
                  </a:lnTo>
                  <a:lnTo>
                    <a:pt x="2141" y="609"/>
                  </a:lnTo>
                  <a:lnTo>
                    <a:pt x="2579" y="609"/>
                  </a:lnTo>
                  <a:lnTo>
                    <a:pt x="3455" y="584"/>
                  </a:lnTo>
                  <a:lnTo>
                    <a:pt x="5134" y="511"/>
                  </a:lnTo>
                  <a:lnTo>
                    <a:pt x="5962" y="487"/>
                  </a:lnTo>
                  <a:lnTo>
                    <a:pt x="6813" y="463"/>
                  </a:lnTo>
                  <a:close/>
                  <a:moveTo>
                    <a:pt x="1120" y="17544"/>
                  </a:moveTo>
                  <a:lnTo>
                    <a:pt x="1144" y="17982"/>
                  </a:lnTo>
                  <a:lnTo>
                    <a:pt x="949" y="18176"/>
                  </a:lnTo>
                  <a:lnTo>
                    <a:pt x="779" y="18371"/>
                  </a:lnTo>
                  <a:lnTo>
                    <a:pt x="682" y="18517"/>
                  </a:lnTo>
                  <a:lnTo>
                    <a:pt x="584" y="18663"/>
                  </a:lnTo>
                  <a:lnTo>
                    <a:pt x="536" y="18858"/>
                  </a:lnTo>
                  <a:lnTo>
                    <a:pt x="513" y="19015"/>
                  </a:lnTo>
                  <a:lnTo>
                    <a:pt x="511" y="18979"/>
                  </a:lnTo>
                  <a:lnTo>
                    <a:pt x="511" y="18468"/>
                  </a:lnTo>
                  <a:lnTo>
                    <a:pt x="536" y="17982"/>
                  </a:lnTo>
                  <a:lnTo>
                    <a:pt x="657" y="17909"/>
                  </a:lnTo>
                  <a:lnTo>
                    <a:pt x="779" y="17836"/>
                  </a:lnTo>
                  <a:lnTo>
                    <a:pt x="974" y="17665"/>
                  </a:lnTo>
                  <a:lnTo>
                    <a:pt x="1120" y="17544"/>
                  </a:lnTo>
                  <a:close/>
                  <a:moveTo>
                    <a:pt x="1266" y="18468"/>
                  </a:moveTo>
                  <a:lnTo>
                    <a:pt x="1314" y="18663"/>
                  </a:lnTo>
                  <a:lnTo>
                    <a:pt x="1412" y="18833"/>
                  </a:lnTo>
                  <a:lnTo>
                    <a:pt x="1144" y="19150"/>
                  </a:lnTo>
                  <a:lnTo>
                    <a:pt x="876" y="19539"/>
                  </a:lnTo>
                  <a:lnTo>
                    <a:pt x="633" y="19928"/>
                  </a:lnTo>
                  <a:lnTo>
                    <a:pt x="584" y="19685"/>
                  </a:lnTo>
                  <a:lnTo>
                    <a:pt x="536" y="19466"/>
                  </a:lnTo>
                  <a:lnTo>
                    <a:pt x="514" y="19031"/>
                  </a:lnTo>
                  <a:lnTo>
                    <a:pt x="514" y="19031"/>
                  </a:lnTo>
                  <a:lnTo>
                    <a:pt x="536" y="19052"/>
                  </a:lnTo>
                  <a:lnTo>
                    <a:pt x="584" y="19052"/>
                  </a:lnTo>
                  <a:lnTo>
                    <a:pt x="779" y="18955"/>
                  </a:lnTo>
                  <a:lnTo>
                    <a:pt x="949" y="18809"/>
                  </a:lnTo>
                  <a:lnTo>
                    <a:pt x="1266" y="18468"/>
                  </a:lnTo>
                  <a:close/>
                  <a:moveTo>
                    <a:pt x="15427" y="19101"/>
                  </a:moveTo>
                  <a:lnTo>
                    <a:pt x="15427" y="19296"/>
                  </a:lnTo>
                  <a:lnTo>
                    <a:pt x="15427" y="19490"/>
                  </a:lnTo>
                  <a:lnTo>
                    <a:pt x="15451" y="19904"/>
                  </a:lnTo>
                  <a:lnTo>
                    <a:pt x="15086" y="19953"/>
                  </a:lnTo>
                  <a:lnTo>
                    <a:pt x="15086" y="19953"/>
                  </a:lnTo>
                  <a:lnTo>
                    <a:pt x="15159" y="19734"/>
                  </a:lnTo>
                  <a:lnTo>
                    <a:pt x="15257" y="19417"/>
                  </a:lnTo>
                  <a:lnTo>
                    <a:pt x="15281" y="19271"/>
                  </a:lnTo>
                  <a:lnTo>
                    <a:pt x="15281" y="19101"/>
                  </a:lnTo>
                  <a:close/>
                  <a:moveTo>
                    <a:pt x="15038" y="19101"/>
                  </a:moveTo>
                  <a:lnTo>
                    <a:pt x="14989" y="19174"/>
                  </a:lnTo>
                  <a:lnTo>
                    <a:pt x="14940" y="19271"/>
                  </a:lnTo>
                  <a:lnTo>
                    <a:pt x="14843" y="19442"/>
                  </a:lnTo>
                  <a:lnTo>
                    <a:pt x="14721" y="19782"/>
                  </a:lnTo>
                  <a:lnTo>
                    <a:pt x="14600" y="20026"/>
                  </a:lnTo>
                  <a:lnTo>
                    <a:pt x="14356" y="20050"/>
                  </a:lnTo>
                  <a:lnTo>
                    <a:pt x="14429" y="19758"/>
                  </a:lnTo>
                  <a:lnTo>
                    <a:pt x="14502" y="19563"/>
                  </a:lnTo>
                  <a:lnTo>
                    <a:pt x="14551" y="19344"/>
                  </a:lnTo>
                  <a:lnTo>
                    <a:pt x="14575" y="19198"/>
                  </a:lnTo>
                  <a:lnTo>
                    <a:pt x="14551" y="19125"/>
                  </a:lnTo>
                  <a:lnTo>
                    <a:pt x="15038" y="19101"/>
                  </a:lnTo>
                  <a:close/>
                  <a:moveTo>
                    <a:pt x="9782" y="19052"/>
                  </a:moveTo>
                  <a:lnTo>
                    <a:pt x="9660" y="19296"/>
                  </a:lnTo>
                  <a:lnTo>
                    <a:pt x="9563" y="19563"/>
                  </a:lnTo>
                  <a:lnTo>
                    <a:pt x="9490" y="19831"/>
                  </a:lnTo>
                  <a:lnTo>
                    <a:pt x="9441" y="20074"/>
                  </a:lnTo>
                  <a:lnTo>
                    <a:pt x="9028" y="20074"/>
                  </a:lnTo>
                  <a:lnTo>
                    <a:pt x="9101" y="19831"/>
                  </a:lnTo>
                  <a:lnTo>
                    <a:pt x="9174" y="19636"/>
                  </a:lnTo>
                  <a:lnTo>
                    <a:pt x="9320" y="19344"/>
                  </a:lnTo>
                  <a:lnTo>
                    <a:pt x="9368" y="19174"/>
                  </a:lnTo>
                  <a:lnTo>
                    <a:pt x="9393" y="19101"/>
                  </a:lnTo>
                  <a:lnTo>
                    <a:pt x="9368" y="19052"/>
                  </a:lnTo>
                  <a:close/>
                  <a:moveTo>
                    <a:pt x="10779" y="19077"/>
                  </a:moveTo>
                  <a:lnTo>
                    <a:pt x="10585" y="19296"/>
                  </a:lnTo>
                  <a:lnTo>
                    <a:pt x="10439" y="19539"/>
                  </a:lnTo>
                  <a:lnTo>
                    <a:pt x="10366" y="19685"/>
                  </a:lnTo>
                  <a:lnTo>
                    <a:pt x="10317" y="19807"/>
                  </a:lnTo>
                  <a:lnTo>
                    <a:pt x="10268" y="19953"/>
                  </a:lnTo>
                  <a:lnTo>
                    <a:pt x="10244" y="20074"/>
                  </a:lnTo>
                  <a:lnTo>
                    <a:pt x="9879" y="20074"/>
                  </a:lnTo>
                  <a:lnTo>
                    <a:pt x="9903" y="19977"/>
                  </a:lnTo>
                  <a:lnTo>
                    <a:pt x="9976" y="19734"/>
                  </a:lnTo>
                  <a:lnTo>
                    <a:pt x="10049" y="19515"/>
                  </a:lnTo>
                  <a:lnTo>
                    <a:pt x="10122" y="19320"/>
                  </a:lnTo>
                  <a:lnTo>
                    <a:pt x="10195" y="19198"/>
                  </a:lnTo>
                  <a:lnTo>
                    <a:pt x="10220" y="19077"/>
                  </a:lnTo>
                  <a:close/>
                  <a:moveTo>
                    <a:pt x="9076" y="19028"/>
                  </a:moveTo>
                  <a:lnTo>
                    <a:pt x="9003" y="19150"/>
                  </a:lnTo>
                  <a:lnTo>
                    <a:pt x="8906" y="19271"/>
                  </a:lnTo>
                  <a:lnTo>
                    <a:pt x="8809" y="19466"/>
                  </a:lnTo>
                  <a:lnTo>
                    <a:pt x="8711" y="19685"/>
                  </a:lnTo>
                  <a:lnTo>
                    <a:pt x="8638" y="19880"/>
                  </a:lnTo>
                  <a:lnTo>
                    <a:pt x="8590" y="19977"/>
                  </a:lnTo>
                  <a:lnTo>
                    <a:pt x="8565" y="20074"/>
                  </a:lnTo>
                  <a:lnTo>
                    <a:pt x="8054" y="20099"/>
                  </a:lnTo>
                  <a:lnTo>
                    <a:pt x="8079" y="19953"/>
                  </a:lnTo>
                  <a:lnTo>
                    <a:pt x="8176" y="19734"/>
                  </a:lnTo>
                  <a:lnTo>
                    <a:pt x="8273" y="19490"/>
                  </a:lnTo>
                  <a:lnTo>
                    <a:pt x="8395" y="19296"/>
                  </a:lnTo>
                  <a:lnTo>
                    <a:pt x="8468" y="19150"/>
                  </a:lnTo>
                  <a:lnTo>
                    <a:pt x="8517" y="19028"/>
                  </a:lnTo>
                  <a:close/>
                  <a:moveTo>
                    <a:pt x="10901" y="19077"/>
                  </a:moveTo>
                  <a:lnTo>
                    <a:pt x="10998" y="19101"/>
                  </a:lnTo>
                  <a:lnTo>
                    <a:pt x="11631" y="19101"/>
                  </a:lnTo>
                  <a:lnTo>
                    <a:pt x="11509" y="19247"/>
                  </a:lnTo>
                  <a:lnTo>
                    <a:pt x="11412" y="19393"/>
                  </a:lnTo>
                  <a:lnTo>
                    <a:pt x="11266" y="19685"/>
                  </a:lnTo>
                  <a:lnTo>
                    <a:pt x="11193" y="19880"/>
                  </a:lnTo>
                  <a:lnTo>
                    <a:pt x="11144" y="20001"/>
                  </a:lnTo>
                  <a:lnTo>
                    <a:pt x="11144" y="20099"/>
                  </a:lnTo>
                  <a:lnTo>
                    <a:pt x="11047" y="20099"/>
                  </a:lnTo>
                  <a:lnTo>
                    <a:pt x="10609" y="20074"/>
                  </a:lnTo>
                  <a:lnTo>
                    <a:pt x="10658" y="19831"/>
                  </a:lnTo>
                  <a:lnTo>
                    <a:pt x="10731" y="19588"/>
                  </a:lnTo>
                  <a:lnTo>
                    <a:pt x="10901" y="19077"/>
                  </a:lnTo>
                  <a:close/>
                  <a:moveTo>
                    <a:pt x="14356" y="19125"/>
                  </a:moveTo>
                  <a:lnTo>
                    <a:pt x="14308" y="19198"/>
                  </a:lnTo>
                  <a:lnTo>
                    <a:pt x="14186" y="19393"/>
                  </a:lnTo>
                  <a:lnTo>
                    <a:pt x="14089" y="19563"/>
                  </a:lnTo>
                  <a:lnTo>
                    <a:pt x="13991" y="19782"/>
                  </a:lnTo>
                  <a:lnTo>
                    <a:pt x="13918" y="20001"/>
                  </a:lnTo>
                  <a:lnTo>
                    <a:pt x="13870" y="20074"/>
                  </a:lnTo>
                  <a:lnTo>
                    <a:pt x="13334" y="20099"/>
                  </a:lnTo>
                  <a:lnTo>
                    <a:pt x="13432" y="19880"/>
                  </a:lnTo>
                  <a:lnTo>
                    <a:pt x="13529" y="19685"/>
                  </a:lnTo>
                  <a:lnTo>
                    <a:pt x="13651" y="19393"/>
                  </a:lnTo>
                  <a:lnTo>
                    <a:pt x="13675" y="19344"/>
                  </a:lnTo>
                  <a:lnTo>
                    <a:pt x="13675" y="19271"/>
                  </a:lnTo>
                  <a:lnTo>
                    <a:pt x="13675" y="19198"/>
                  </a:lnTo>
                  <a:lnTo>
                    <a:pt x="13675" y="19150"/>
                  </a:lnTo>
                  <a:lnTo>
                    <a:pt x="13675" y="19125"/>
                  </a:lnTo>
                  <a:close/>
                  <a:moveTo>
                    <a:pt x="7665" y="18979"/>
                  </a:moveTo>
                  <a:lnTo>
                    <a:pt x="8176" y="19004"/>
                  </a:lnTo>
                  <a:lnTo>
                    <a:pt x="8079" y="19125"/>
                  </a:lnTo>
                  <a:lnTo>
                    <a:pt x="7981" y="19271"/>
                  </a:lnTo>
                  <a:lnTo>
                    <a:pt x="7860" y="19490"/>
                  </a:lnTo>
                  <a:lnTo>
                    <a:pt x="7738" y="19782"/>
                  </a:lnTo>
                  <a:lnTo>
                    <a:pt x="7689" y="19953"/>
                  </a:lnTo>
                  <a:lnTo>
                    <a:pt x="7689" y="20099"/>
                  </a:lnTo>
                  <a:lnTo>
                    <a:pt x="6984" y="20123"/>
                  </a:lnTo>
                  <a:lnTo>
                    <a:pt x="7057" y="19977"/>
                  </a:lnTo>
                  <a:lnTo>
                    <a:pt x="7130" y="19831"/>
                  </a:lnTo>
                  <a:lnTo>
                    <a:pt x="7324" y="19563"/>
                  </a:lnTo>
                  <a:lnTo>
                    <a:pt x="7519" y="19271"/>
                  </a:lnTo>
                  <a:lnTo>
                    <a:pt x="7592" y="19125"/>
                  </a:lnTo>
                  <a:lnTo>
                    <a:pt x="7665" y="18979"/>
                  </a:lnTo>
                  <a:close/>
                  <a:moveTo>
                    <a:pt x="11972" y="19101"/>
                  </a:moveTo>
                  <a:lnTo>
                    <a:pt x="12556" y="19125"/>
                  </a:lnTo>
                  <a:lnTo>
                    <a:pt x="12483" y="19223"/>
                  </a:lnTo>
                  <a:lnTo>
                    <a:pt x="12410" y="19320"/>
                  </a:lnTo>
                  <a:lnTo>
                    <a:pt x="12312" y="19563"/>
                  </a:lnTo>
                  <a:lnTo>
                    <a:pt x="12239" y="19855"/>
                  </a:lnTo>
                  <a:lnTo>
                    <a:pt x="12166" y="20123"/>
                  </a:lnTo>
                  <a:lnTo>
                    <a:pt x="11558" y="20099"/>
                  </a:lnTo>
                  <a:lnTo>
                    <a:pt x="11582" y="19953"/>
                  </a:lnTo>
                  <a:lnTo>
                    <a:pt x="11655" y="19807"/>
                  </a:lnTo>
                  <a:lnTo>
                    <a:pt x="11801" y="19563"/>
                  </a:lnTo>
                  <a:lnTo>
                    <a:pt x="11899" y="19369"/>
                  </a:lnTo>
                  <a:lnTo>
                    <a:pt x="11947" y="19247"/>
                  </a:lnTo>
                  <a:lnTo>
                    <a:pt x="11972" y="19101"/>
                  </a:lnTo>
                  <a:close/>
                  <a:moveTo>
                    <a:pt x="13602" y="19125"/>
                  </a:moveTo>
                  <a:lnTo>
                    <a:pt x="13505" y="19174"/>
                  </a:lnTo>
                  <a:lnTo>
                    <a:pt x="13383" y="19247"/>
                  </a:lnTo>
                  <a:lnTo>
                    <a:pt x="13261" y="19393"/>
                  </a:lnTo>
                  <a:lnTo>
                    <a:pt x="13164" y="19539"/>
                  </a:lnTo>
                  <a:lnTo>
                    <a:pt x="13018" y="19831"/>
                  </a:lnTo>
                  <a:lnTo>
                    <a:pt x="12896" y="20123"/>
                  </a:lnTo>
                  <a:lnTo>
                    <a:pt x="12580" y="20123"/>
                  </a:lnTo>
                  <a:lnTo>
                    <a:pt x="12653" y="19807"/>
                  </a:lnTo>
                  <a:lnTo>
                    <a:pt x="12750" y="19490"/>
                  </a:lnTo>
                  <a:lnTo>
                    <a:pt x="12848" y="19150"/>
                  </a:lnTo>
                  <a:lnTo>
                    <a:pt x="12848" y="19125"/>
                  </a:lnTo>
                  <a:close/>
                  <a:moveTo>
                    <a:pt x="6813" y="18955"/>
                  </a:moveTo>
                  <a:lnTo>
                    <a:pt x="7300" y="18979"/>
                  </a:lnTo>
                  <a:lnTo>
                    <a:pt x="7178" y="19101"/>
                  </a:lnTo>
                  <a:lnTo>
                    <a:pt x="7081" y="19223"/>
                  </a:lnTo>
                  <a:lnTo>
                    <a:pt x="6862" y="19515"/>
                  </a:lnTo>
                  <a:lnTo>
                    <a:pt x="6716" y="19831"/>
                  </a:lnTo>
                  <a:lnTo>
                    <a:pt x="6594" y="20147"/>
                  </a:lnTo>
                  <a:lnTo>
                    <a:pt x="6278" y="20147"/>
                  </a:lnTo>
                  <a:lnTo>
                    <a:pt x="6351" y="20001"/>
                  </a:lnTo>
                  <a:lnTo>
                    <a:pt x="6375" y="19855"/>
                  </a:lnTo>
                  <a:lnTo>
                    <a:pt x="6424" y="19685"/>
                  </a:lnTo>
                  <a:lnTo>
                    <a:pt x="6473" y="19539"/>
                  </a:lnTo>
                  <a:lnTo>
                    <a:pt x="6643" y="19247"/>
                  </a:lnTo>
                  <a:lnTo>
                    <a:pt x="6813" y="18955"/>
                  </a:lnTo>
                  <a:close/>
                  <a:moveTo>
                    <a:pt x="6375" y="18955"/>
                  </a:moveTo>
                  <a:lnTo>
                    <a:pt x="6229" y="19198"/>
                  </a:lnTo>
                  <a:lnTo>
                    <a:pt x="6132" y="19417"/>
                  </a:lnTo>
                  <a:lnTo>
                    <a:pt x="6035" y="19588"/>
                  </a:lnTo>
                  <a:lnTo>
                    <a:pt x="5962" y="19782"/>
                  </a:lnTo>
                  <a:lnTo>
                    <a:pt x="5913" y="19977"/>
                  </a:lnTo>
                  <a:lnTo>
                    <a:pt x="5913" y="20074"/>
                  </a:lnTo>
                  <a:lnTo>
                    <a:pt x="5937" y="20172"/>
                  </a:lnTo>
                  <a:lnTo>
                    <a:pt x="5086" y="20220"/>
                  </a:lnTo>
                  <a:lnTo>
                    <a:pt x="5207" y="19977"/>
                  </a:lnTo>
                  <a:lnTo>
                    <a:pt x="5305" y="19734"/>
                  </a:lnTo>
                  <a:lnTo>
                    <a:pt x="5572" y="19320"/>
                  </a:lnTo>
                  <a:lnTo>
                    <a:pt x="5670" y="19150"/>
                  </a:lnTo>
                  <a:lnTo>
                    <a:pt x="5718" y="19052"/>
                  </a:lnTo>
                  <a:lnTo>
                    <a:pt x="5743" y="19004"/>
                  </a:lnTo>
                  <a:lnTo>
                    <a:pt x="5694" y="19052"/>
                  </a:lnTo>
                  <a:lnTo>
                    <a:pt x="5694" y="19052"/>
                  </a:lnTo>
                  <a:lnTo>
                    <a:pt x="5718" y="19004"/>
                  </a:lnTo>
                  <a:lnTo>
                    <a:pt x="5718" y="18955"/>
                  </a:lnTo>
                  <a:close/>
                  <a:moveTo>
                    <a:pt x="5451" y="18955"/>
                  </a:moveTo>
                  <a:lnTo>
                    <a:pt x="5305" y="19125"/>
                  </a:lnTo>
                  <a:lnTo>
                    <a:pt x="5183" y="19296"/>
                  </a:lnTo>
                  <a:lnTo>
                    <a:pt x="4940" y="19685"/>
                  </a:lnTo>
                  <a:lnTo>
                    <a:pt x="4794" y="19953"/>
                  </a:lnTo>
                  <a:lnTo>
                    <a:pt x="4745" y="20099"/>
                  </a:lnTo>
                  <a:lnTo>
                    <a:pt x="4721" y="20220"/>
                  </a:lnTo>
                  <a:lnTo>
                    <a:pt x="4210" y="20269"/>
                  </a:lnTo>
                  <a:lnTo>
                    <a:pt x="4210" y="20196"/>
                  </a:lnTo>
                  <a:lnTo>
                    <a:pt x="4307" y="19953"/>
                  </a:lnTo>
                  <a:lnTo>
                    <a:pt x="4429" y="19709"/>
                  </a:lnTo>
                  <a:lnTo>
                    <a:pt x="4623" y="19369"/>
                  </a:lnTo>
                  <a:lnTo>
                    <a:pt x="4672" y="19271"/>
                  </a:lnTo>
                  <a:lnTo>
                    <a:pt x="4696" y="19198"/>
                  </a:lnTo>
                  <a:lnTo>
                    <a:pt x="4696" y="19101"/>
                  </a:lnTo>
                  <a:lnTo>
                    <a:pt x="4672" y="19004"/>
                  </a:lnTo>
                  <a:lnTo>
                    <a:pt x="4550" y="19004"/>
                  </a:lnTo>
                  <a:lnTo>
                    <a:pt x="4453" y="19077"/>
                  </a:lnTo>
                  <a:lnTo>
                    <a:pt x="4356" y="19150"/>
                  </a:lnTo>
                  <a:lnTo>
                    <a:pt x="4258" y="19271"/>
                  </a:lnTo>
                  <a:lnTo>
                    <a:pt x="4112" y="19490"/>
                  </a:lnTo>
                  <a:lnTo>
                    <a:pt x="4015" y="19709"/>
                  </a:lnTo>
                  <a:lnTo>
                    <a:pt x="3869" y="19977"/>
                  </a:lnTo>
                  <a:lnTo>
                    <a:pt x="3820" y="20123"/>
                  </a:lnTo>
                  <a:lnTo>
                    <a:pt x="3772" y="20293"/>
                  </a:lnTo>
                  <a:lnTo>
                    <a:pt x="3358" y="20318"/>
                  </a:lnTo>
                  <a:lnTo>
                    <a:pt x="3382" y="20172"/>
                  </a:lnTo>
                  <a:lnTo>
                    <a:pt x="3455" y="19928"/>
                  </a:lnTo>
                  <a:lnTo>
                    <a:pt x="3553" y="19709"/>
                  </a:lnTo>
                  <a:lnTo>
                    <a:pt x="3747" y="19320"/>
                  </a:lnTo>
                  <a:lnTo>
                    <a:pt x="3942" y="18955"/>
                  </a:lnTo>
                  <a:close/>
                  <a:moveTo>
                    <a:pt x="1825" y="19028"/>
                  </a:moveTo>
                  <a:lnTo>
                    <a:pt x="2166" y="19052"/>
                  </a:lnTo>
                  <a:lnTo>
                    <a:pt x="2482" y="19052"/>
                  </a:lnTo>
                  <a:lnTo>
                    <a:pt x="2214" y="19393"/>
                  </a:lnTo>
                  <a:lnTo>
                    <a:pt x="1971" y="19758"/>
                  </a:lnTo>
                  <a:lnTo>
                    <a:pt x="1752" y="20099"/>
                  </a:lnTo>
                  <a:lnTo>
                    <a:pt x="1679" y="20245"/>
                  </a:lnTo>
                  <a:lnTo>
                    <a:pt x="1631" y="20366"/>
                  </a:lnTo>
                  <a:lnTo>
                    <a:pt x="1558" y="20366"/>
                  </a:lnTo>
                  <a:lnTo>
                    <a:pt x="1217" y="20342"/>
                  </a:lnTo>
                  <a:lnTo>
                    <a:pt x="876" y="20318"/>
                  </a:lnTo>
                  <a:lnTo>
                    <a:pt x="1120" y="20001"/>
                  </a:lnTo>
                  <a:lnTo>
                    <a:pt x="1363" y="19685"/>
                  </a:lnTo>
                  <a:lnTo>
                    <a:pt x="1582" y="19344"/>
                  </a:lnTo>
                  <a:lnTo>
                    <a:pt x="1825" y="19028"/>
                  </a:lnTo>
                  <a:close/>
                  <a:moveTo>
                    <a:pt x="3650" y="18955"/>
                  </a:moveTo>
                  <a:lnTo>
                    <a:pt x="3528" y="19077"/>
                  </a:lnTo>
                  <a:lnTo>
                    <a:pt x="3431" y="19223"/>
                  </a:lnTo>
                  <a:lnTo>
                    <a:pt x="3236" y="19539"/>
                  </a:lnTo>
                  <a:lnTo>
                    <a:pt x="3163" y="19709"/>
                  </a:lnTo>
                  <a:lnTo>
                    <a:pt x="3066" y="19904"/>
                  </a:lnTo>
                  <a:lnTo>
                    <a:pt x="2993" y="20123"/>
                  </a:lnTo>
                  <a:lnTo>
                    <a:pt x="2993" y="20220"/>
                  </a:lnTo>
                  <a:lnTo>
                    <a:pt x="2993" y="20342"/>
                  </a:lnTo>
                  <a:lnTo>
                    <a:pt x="2044" y="20391"/>
                  </a:lnTo>
                  <a:lnTo>
                    <a:pt x="2214" y="20123"/>
                  </a:lnTo>
                  <a:lnTo>
                    <a:pt x="2360" y="19928"/>
                  </a:lnTo>
                  <a:lnTo>
                    <a:pt x="2677" y="19442"/>
                  </a:lnTo>
                  <a:lnTo>
                    <a:pt x="2847" y="19198"/>
                  </a:lnTo>
                  <a:lnTo>
                    <a:pt x="2969" y="19101"/>
                  </a:lnTo>
                  <a:lnTo>
                    <a:pt x="3066" y="19004"/>
                  </a:lnTo>
                  <a:lnTo>
                    <a:pt x="3650" y="18955"/>
                  </a:lnTo>
                  <a:close/>
                  <a:moveTo>
                    <a:pt x="6619" y="0"/>
                  </a:moveTo>
                  <a:lnTo>
                    <a:pt x="5791" y="25"/>
                  </a:lnTo>
                  <a:lnTo>
                    <a:pt x="4940" y="49"/>
                  </a:lnTo>
                  <a:lnTo>
                    <a:pt x="3261" y="146"/>
                  </a:lnTo>
                  <a:lnTo>
                    <a:pt x="2068" y="195"/>
                  </a:lnTo>
                  <a:lnTo>
                    <a:pt x="1874" y="195"/>
                  </a:lnTo>
                  <a:lnTo>
                    <a:pt x="1703" y="244"/>
                  </a:lnTo>
                  <a:lnTo>
                    <a:pt x="1631" y="219"/>
                  </a:lnTo>
                  <a:lnTo>
                    <a:pt x="1582" y="195"/>
                  </a:lnTo>
                  <a:lnTo>
                    <a:pt x="1509" y="219"/>
                  </a:lnTo>
                  <a:lnTo>
                    <a:pt x="1460" y="268"/>
                  </a:lnTo>
                  <a:lnTo>
                    <a:pt x="1387" y="390"/>
                  </a:lnTo>
                  <a:lnTo>
                    <a:pt x="1363" y="511"/>
                  </a:lnTo>
                  <a:lnTo>
                    <a:pt x="1339" y="755"/>
                  </a:lnTo>
                  <a:lnTo>
                    <a:pt x="1339" y="1047"/>
                  </a:lnTo>
                  <a:lnTo>
                    <a:pt x="1387" y="1314"/>
                  </a:lnTo>
                  <a:lnTo>
                    <a:pt x="1217" y="1290"/>
                  </a:lnTo>
                  <a:lnTo>
                    <a:pt x="1047" y="1290"/>
                  </a:lnTo>
                  <a:lnTo>
                    <a:pt x="706" y="1314"/>
                  </a:lnTo>
                  <a:lnTo>
                    <a:pt x="536" y="1314"/>
                  </a:lnTo>
                  <a:lnTo>
                    <a:pt x="341" y="1338"/>
                  </a:lnTo>
                  <a:lnTo>
                    <a:pt x="268" y="1363"/>
                  </a:lnTo>
                  <a:lnTo>
                    <a:pt x="195" y="1411"/>
                  </a:lnTo>
                  <a:lnTo>
                    <a:pt x="122" y="1460"/>
                  </a:lnTo>
                  <a:lnTo>
                    <a:pt x="122" y="1557"/>
                  </a:lnTo>
                  <a:lnTo>
                    <a:pt x="122" y="1630"/>
                  </a:lnTo>
                  <a:lnTo>
                    <a:pt x="73" y="1874"/>
                  </a:lnTo>
                  <a:lnTo>
                    <a:pt x="49" y="2117"/>
                  </a:lnTo>
                  <a:lnTo>
                    <a:pt x="49" y="2652"/>
                  </a:lnTo>
                  <a:lnTo>
                    <a:pt x="73" y="3674"/>
                  </a:lnTo>
                  <a:lnTo>
                    <a:pt x="49" y="4891"/>
                  </a:lnTo>
                  <a:lnTo>
                    <a:pt x="25" y="6083"/>
                  </a:lnTo>
                  <a:lnTo>
                    <a:pt x="25" y="6765"/>
                  </a:lnTo>
                  <a:lnTo>
                    <a:pt x="49" y="7446"/>
                  </a:lnTo>
                  <a:lnTo>
                    <a:pt x="122" y="8809"/>
                  </a:lnTo>
                  <a:lnTo>
                    <a:pt x="219" y="10171"/>
                  </a:lnTo>
                  <a:lnTo>
                    <a:pt x="292" y="11534"/>
                  </a:lnTo>
                  <a:lnTo>
                    <a:pt x="317" y="12166"/>
                  </a:lnTo>
                  <a:lnTo>
                    <a:pt x="317" y="12799"/>
                  </a:lnTo>
                  <a:lnTo>
                    <a:pt x="292" y="14064"/>
                  </a:lnTo>
                  <a:lnTo>
                    <a:pt x="219" y="15330"/>
                  </a:lnTo>
                  <a:lnTo>
                    <a:pt x="146" y="16595"/>
                  </a:lnTo>
                  <a:lnTo>
                    <a:pt x="73" y="17519"/>
                  </a:lnTo>
                  <a:lnTo>
                    <a:pt x="25" y="17982"/>
                  </a:lnTo>
                  <a:lnTo>
                    <a:pt x="0" y="18444"/>
                  </a:lnTo>
                  <a:lnTo>
                    <a:pt x="0" y="18931"/>
                  </a:lnTo>
                  <a:lnTo>
                    <a:pt x="25" y="19393"/>
                  </a:lnTo>
                  <a:lnTo>
                    <a:pt x="98" y="19831"/>
                  </a:lnTo>
                  <a:lnTo>
                    <a:pt x="146" y="20050"/>
                  </a:lnTo>
                  <a:lnTo>
                    <a:pt x="219" y="20269"/>
                  </a:lnTo>
                  <a:lnTo>
                    <a:pt x="268" y="20366"/>
                  </a:lnTo>
                  <a:lnTo>
                    <a:pt x="365" y="20415"/>
                  </a:lnTo>
                  <a:lnTo>
                    <a:pt x="463" y="20439"/>
                  </a:lnTo>
                  <a:lnTo>
                    <a:pt x="536" y="20415"/>
                  </a:lnTo>
                  <a:lnTo>
                    <a:pt x="560" y="20512"/>
                  </a:lnTo>
                  <a:lnTo>
                    <a:pt x="609" y="20610"/>
                  </a:lnTo>
                  <a:lnTo>
                    <a:pt x="706" y="20658"/>
                  </a:lnTo>
                  <a:lnTo>
                    <a:pt x="803" y="20731"/>
                  </a:lnTo>
                  <a:lnTo>
                    <a:pt x="1047" y="20804"/>
                  </a:lnTo>
                  <a:lnTo>
                    <a:pt x="1339" y="20853"/>
                  </a:lnTo>
                  <a:lnTo>
                    <a:pt x="1631" y="20877"/>
                  </a:lnTo>
                  <a:lnTo>
                    <a:pt x="1922" y="20877"/>
                  </a:lnTo>
                  <a:lnTo>
                    <a:pt x="2312" y="20853"/>
                  </a:lnTo>
                  <a:lnTo>
                    <a:pt x="3188" y="20829"/>
                  </a:lnTo>
                  <a:lnTo>
                    <a:pt x="4039" y="20780"/>
                  </a:lnTo>
                  <a:lnTo>
                    <a:pt x="5767" y="20683"/>
                  </a:lnTo>
                  <a:lnTo>
                    <a:pt x="7057" y="20634"/>
                  </a:lnTo>
                  <a:lnTo>
                    <a:pt x="8322" y="20585"/>
                  </a:lnTo>
                  <a:lnTo>
                    <a:pt x="9611" y="20585"/>
                  </a:lnTo>
                  <a:lnTo>
                    <a:pt x="10877" y="20610"/>
                  </a:lnTo>
                  <a:lnTo>
                    <a:pt x="12239" y="20634"/>
                  </a:lnTo>
                  <a:lnTo>
                    <a:pt x="12337" y="20658"/>
                  </a:lnTo>
                  <a:lnTo>
                    <a:pt x="12434" y="20658"/>
                  </a:lnTo>
                  <a:lnTo>
                    <a:pt x="12458" y="20634"/>
                  </a:lnTo>
                  <a:lnTo>
                    <a:pt x="13261" y="20634"/>
                  </a:lnTo>
                  <a:lnTo>
                    <a:pt x="14040" y="20585"/>
                  </a:lnTo>
                  <a:lnTo>
                    <a:pt x="14843" y="20512"/>
                  </a:lnTo>
                  <a:lnTo>
                    <a:pt x="15622" y="20391"/>
                  </a:lnTo>
                  <a:lnTo>
                    <a:pt x="15695" y="20366"/>
                  </a:lnTo>
                  <a:lnTo>
                    <a:pt x="15743" y="20342"/>
                  </a:lnTo>
                  <a:lnTo>
                    <a:pt x="15865" y="20318"/>
                  </a:lnTo>
                  <a:lnTo>
                    <a:pt x="15962" y="20269"/>
                  </a:lnTo>
                  <a:lnTo>
                    <a:pt x="16011" y="20172"/>
                  </a:lnTo>
                  <a:lnTo>
                    <a:pt x="16035" y="20123"/>
                  </a:lnTo>
                  <a:lnTo>
                    <a:pt x="16035" y="20050"/>
                  </a:lnTo>
                  <a:lnTo>
                    <a:pt x="16011" y="19807"/>
                  </a:lnTo>
                  <a:lnTo>
                    <a:pt x="15962" y="19563"/>
                  </a:lnTo>
                  <a:lnTo>
                    <a:pt x="15938" y="19320"/>
                  </a:lnTo>
                  <a:lnTo>
                    <a:pt x="15938" y="19077"/>
                  </a:lnTo>
                  <a:lnTo>
                    <a:pt x="16400" y="19028"/>
                  </a:lnTo>
                  <a:lnTo>
                    <a:pt x="16522" y="18979"/>
                  </a:lnTo>
                  <a:lnTo>
                    <a:pt x="16595" y="18906"/>
                  </a:lnTo>
                  <a:lnTo>
                    <a:pt x="16668" y="18833"/>
                  </a:lnTo>
                  <a:lnTo>
                    <a:pt x="16717" y="18760"/>
                  </a:lnTo>
                  <a:lnTo>
                    <a:pt x="16790" y="18347"/>
                  </a:lnTo>
                  <a:lnTo>
                    <a:pt x="16838" y="17933"/>
                  </a:lnTo>
                  <a:lnTo>
                    <a:pt x="16863" y="17519"/>
                  </a:lnTo>
                  <a:lnTo>
                    <a:pt x="16863" y="17106"/>
                  </a:lnTo>
                  <a:lnTo>
                    <a:pt x="16863" y="16254"/>
                  </a:lnTo>
                  <a:lnTo>
                    <a:pt x="16838" y="15427"/>
                  </a:lnTo>
                  <a:lnTo>
                    <a:pt x="16838" y="14429"/>
                  </a:lnTo>
                  <a:lnTo>
                    <a:pt x="16814" y="13432"/>
                  </a:lnTo>
                  <a:lnTo>
                    <a:pt x="16765" y="11412"/>
                  </a:lnTo>
                  <a:lnTo>
                    <a:pt x="16765" y="10414"/>
                  </a:lnTo>
                  <a:lnTo>
                    <a:pt x="16765" y="9417"/>
                  </a:lnTo>
                  <a:lnTo>
                    <a:pt x="16814" y="7422"/>
                  </a:lnTo>
                  <a:lnTo>
                    <a:pt x="16814" y="6473"/>
                  </a:lnTo>
                  <a:lnTo>
                    <a:pt x="16814" y="5499"/>
                  </a:lnTo>
                  <a:lnTo>
                    <a:pt x="16814" y="5013"/>
                  </a:lnTo>
                  <a:lnTo>
                    <a:pt x="16765" y="4550"/>
                  </a:lnTo>
                  <a:lnTo>
                    <a:pt x="16717" y="4064"/>
                  </a:lnTo>
                  <a:lnTo>
                    <a:pt x="16619" y="3601"/>
                  </a:lnTo>
                  <a:lnTo>
                    <a:pt x="16571" y="3553"/>
                  </a:lnTo>
                  <a:lnTo>
                    <a:pt x="16522" y="3504"/>
                  </a:lnTo>
                  <a:lnTo>
                    <a:pt x="16425" y="3334"/>
                  </a:lnTo>
                  <a:lnTo>
                    <a:pt x="16303" y="3188"/>
                  </a:lnTo>
                  <a:lnTo>
                    <a:pt x="16060" y="2896"/>
                  </a:lnTo>
                  <a:lnTo>
                    <a:pt x="15792" y="2604"/>
                  </a:lnTo>
                  <a:lnTo>
                    <a:pt x="15524" y="2336"/>
                  </a:lnTo>
                  <a:lnTo>
                    <a:pt x="14989" y="1801"/>
                  </a:lnTo>
                  <a:lnTo>
                    <a:pt x="14502" y="1338"/>
                  </a:lnTo>
                  <a:lnTo>
                    <a:pt x="14259" y="1119"/>
                  </a:lnTo>
                  <a:lnTo>
                    <a:pt x="13991" y="901"/>
                  </a:lnTo>
                  <a:lnTo>
                    <a:pt x="13699" y="633"/>
                  </a:lnTo>
                  <a:lnTo>
                    <a:pt x="13529" y="487"/>
                  </a:lnTo>
                  <a:lnTo>
                    <a:pt x="13359" y="390"/>
                  </a:lnTo>
                  <a:lnTo>
                    <a:pt x="13334" y="317"/>
                  </a:lnTo>
                  <a:lnTo>
                    <a:pt x="13286" y="292"/>
                  </a:lnTo>
                  <a:lnTo>
                    <a:pt x="13237" y="268"/>
                  </a:lnTo>
                  <a:lnTo>
                    <a:pt x="13164" y="244"/>
                  </a:lnTo>
                  <a:lnTo>
                    <a:pt x="9903" y="73"/>
                  </a:lnTo>
                  <a:lnTo>
                    <a:pt x="8249" y="25"/>
                  </a:lnTo>
                  <a:lnTo>
                    <a:pt x="66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378"/>
            <p:cNvSpPr/>
            <p:nvPr/>
          </p:nvSpPr>
          <p:spPr>
            <a:xfrm>
              <a:off x="4860032" y="2039180"/>
              <a:ext cx="346226" cy="348324"/>
            </a:xfrm>
            <a:custGeom>
              <a:avLst/>
              <a:gdLst/>
              <a:ahLst/>
              <a:cxnLst/>
              <a:rect l="0" t="0" r="0" b="0"/>
              <a:pathLst>
                <a:path w="15842" h="15938" extrusionOk="0">
                  <a:moveTo>
                    <a:pt x="4794" y="7470"/>
                  </a:moveTo>
                  <a:lnTo>
                    <a:pt x="4867" y="7495"/>
                  </a:lnTo>
                  <a:lnTo>
                    <a:pt x="4940" y="7543"/>
                  </a:lnTo>
                  <a:lnTo>
                    <a:pt x="4989" y="7616"/>
                  </a:lnTo>
                  <a:lnTo>
                    <a:pt x="5013" y="7714"/>
                  </a:lnTo>
                  <a:lnTo>
                    <a:pt x="5013" y="7787"/>
                  </a:lnTo>
                  <a:lnTo>
                    <a:pt x="4989" y="7908"/>
                  </a:lnTo>
                  <a:lnTo>
                    <a:pt x="4916" y="7981"/>
                  </a:lnTo>
                  <a:lnTo>
                    <a:pt x="4843" y="8054"/>
                  </a:lnTo>
                  <a:lnTo>
                    <a:pt x="4721" y="8079"/>
                  </a:lnTo>
                  <a:lnTo>
                    <a:pt x="4600" y="8054"/>
                  </a:lnTo>
                  <a:lnTo>
                    <a:pt x="4527" y="7981"/>
                  </a:lnTo>
                  <a:lnTo>
                    <a:pt x="4454" y="7908"/>
                  </a:lnTo>
                  <a:lnTo>
                    <a:pt x="4429" y="7787"/>
                  </a:lnTo>
                  <a:lnTo>
                    <a:pt x="4454" y="7665"/>
                  </a:lnTo>
                  <a:lnTo>
                    <a:pt x="4527" y="7543"/>
                  </a:lnTo>
                  <a:lnTo>
                    <a:pt x="4600" y="7495"/>
                  </a:lnTo>
                  <a:lnTo>
                    <a:pt x="4697" y="7470"/>
                  </a:lnTo>
                  <a:close/>
                  <a:moveTo>
                    <a:pt x="11169" y="7470"/>
                  </a:moveTo>
                  <a:lnTo>
                    <a:pt x="11242" y="7495"/>
                  </a:lnTo>
                  <a:lnTo>
                    <a:pt x="11315" y="7543"/>
                  </a:lnTo>
                  <a:lnTo>
                    <a:pt x="11364" y="7616"/>
                  </a:lnTo>
                  <a:lnTo>
                    <a:pt x="11388" y="7714"/>
                  </a:lnTo>
                  <a:lnTo>
                    <a:pt x="11388" y="7787"/>
                  </a:lnTo>
                  <a:lnTo>
                    <a:pt x="11364" y="7908"/>
                  </a:lnTo>
                  <a:lnTo>
                    <a:pt x="11291" y="7981"/>
                  </a:lnTo>
                  <a:lnTo>
                    <a:pt x="11218" y="8054"/>
                  </a:lnTo>
                  <a:lnTo>
                    <a:pt x="11096" y="8079"/>
                  </a:lnTo>
                  <a:lnTo>
                    <a:pt x="10975" y="8054"/>
                  </a:lnTo>
                  <a:lnTo>
                    <a:pt x="10902" y="7981"/>
                  </a:lnTo>
                  <a:lnTo>
                    <a:pt x="10829" y="7908"/>
                  </a:lnTo>
                  <a:lnTo>
                    <a:pt x="10804" y="7787"/>
                  </a:lnTo>
                  <a:lnTo>
                    <a:pt x="10829" y="7665"/>
                  </a:lnTo>
                  <a:lnTo>
                    <a:pt x="10902" y="7543"/>
                  </a:lnTo>
                  <a:lnTo>
                    <a:pt x="10975" y="7495"/>
                  </a:lnTo>
                  <a:lnTo>
                    <a:pt x="11072" y="7470"/>
                  </a:lnTo>
                  <a:close/>
                  <a:moveTo>
                    <a:pt x="4770" y="7081"/>
                  </a:moveTo>
                  <a:lnTo>
                    <a:pt x="4600" y="7105"/>
                  </a:lnTo>
                  <a:lnTo>
                    <a:pt x="4429" y="7178"/>
                  </a:lnTo>
                  <a:lnTo>
                    <a:pt x="4308" y="7300"/>
                  </a:lnTo>
                  <a:lnTo>
                    <a:pt x="4186" y="7446"/>
                  </a:lnTo>
                  <a:lnTo>
                    <a:pt x="4113" y="7568"/>
                  </a:lnTo>
                  <a:lnTo>
                    <a:pt x="4064" y="7714"/>
                  </a:lnTo>
                  <a:lnTo>
                    <a:pt x="4016" y="7835"/>
                  </a:lnTo>
                  <a:lnTo>
                    <a:pt x="4016" y="7981"/>
                  </a:lnTo>
                  <a:lnTo>
                    <a:pt x="3967" y="8225"/>
                  </a:lnTo>
                  <a:lnTo>
                    <a:pt x="3967" y="8395"/>
                  </a:lnTo>
                  <a:lnTo>
                    <a:pt x="4016" y="8565"/>
                  </a:lnTo>
                  <a:lnTo>
                    <a:pt x="4064" y="8711"/>
                  </a:lnTo>
                  <a:lnTo>
                    <a:pt x="4162" y="8833"/>
                  </a:lnTo>
                  <a:lnTo>
                    <a:pt x="4259" y="8955"/>
                  </a:lnTo>
                  <a:lnTo>
                    <a:pt x="4381" y="9028"/>
                  </a:lnTo>
                  <a:lnTo>
                    <a:pt x="4527" y="9101"/>
                  </a:lnTo>
                  <a:lnTo>
                    <a:pt x="4697" y="9149"/>
                  </a:lnTo>
                  <a:lnTo>
                    <a:pt x="4892" y="9174"/>
                  </a:lnTo>
                  <a:lnTo>
                    <a:pt x="5062" y="9149"/>
                  </a:lnTo>
                  <a:lnTo>
                    <a:pt x="5232" y="9101"/>
                  </a:lnTo>
                  <a:lnTo>
                    <a:pt x="5378" y="9028"/>
                  </a:lnTo>
                  <a:lnTo>
                    <a:pt x="5500" y="8930"/>
                  </a:lnTo>
                  <a:lnTo>
                    <a:pt x="5622" y="8809"/>
                  </a:lnTo>
                  <a:lnTo>
                    <a:pt x="5719" y="8663"/>
                  </a:lnTo>
                  <a:lnTo>
                    <a:pt x="5792" y="8517"/>
                  </a:lnTo>
                  <a:lnTo>
                    <a:pt x="5841" y="8346"/>
                  </a:lnTo>
                  <a:lnTo>
                    <a:pt x="5865" y="8176"/>
                  </a:lnTo>
                  <a:lnTo>
                    <a:pt x="5841" y="8006"/>
                  </a:lnTo>
                  <a:lnTo>
                    <a:pt x="5816" y="7835"/>
                  </a:lnTo>
                  <a:lnTo>
                    <a:pt x="5768" y="7689"/>
                  </a:lnTo>
                  <a:lnTo>
                    <a:pt x="5695" y="7519"/>
                  </a:lnTo>
                  <a:lnTo>
                    <a:pt x="5573" y="7397"/>
                  </a:lnTo>
                  <a:lnTo>
                    <a:pt x="5427" y="7251"/>
                  </a:lnTo>
                  <a:lnTo>
                    <a:pt x="5281" y="7154"/>
                  </a:lnTo>
                  <a:lnTo>
                    <a:pt x="5111" y="7105"/>
                  </a:lnTo>
                  <a:lnTo>
                    <a:pt x="4940" y="7081"/>
                  </a:lnTo>
                  <a:close/>
                  <a:moveTo>
                    <a:pt x="11145" y="7081"/>
                  </a:moveTo>
                  <a:lnTo>
                    <a:pt x="10975" y="7105"/>
                  </a:lnTo>
                  <a:lnTo>
                    <a:pt x="10804" y="7178"/>
                  </a:lnTo>
                  <a:lnTo>
                    <a:pt x="10683" y="7300"/>
                  </a:lnTo>
                  <a:lnTo>
                    <a:pt x="10561" y="7446"/>
                  </a:lnTo>
                  <a:lnTo>
                    <a:pt x="10488" y="7568"/>
                  </a:lnTo>
                  <a:lnTo>
                    <a:pt x="10439" y="7714"/>
                  </a:lnTo>
                  <a:lnTo>
                    <a:pt x="10391" y="7835"/>
                  </a:lnTo>
                  <a:lnTo>
                    <a:pt x="10391" y="7981"/>
                  </a:lnTo>
                  <a:lnTo>
                    <a:pt x="10342" y="8225"/>
                  </a:lnTo>
                  <a:lnTo>
                    <a:pt x="10342" y="8395"/>
                  </a:lnTo>
                  <a:lnTo>
                    <a:pt x="10391" y="8565"/>
                  </a:lnTo>
                  <a:lnTo>
                    <a:pt x="10439" y="8711"/>
                  </a:lnTo>
                  <a:lnTo>
                    <a:pt x="10537" y="8833"/>
                  </a:lnTo>
                  <a:lnTo>
                    <a:pt x="10634" y="8955"/>
                  </a:lnTo>
                  <a:lnTo>
                    <a:pt x="10756" y="9028"/>
                  </a:lnTo>
                  <a:lnTo>
                    <a:pt x="10902" y="9101"/>
                  </a:lnTo>
                  <a:lnTo>
                    <a:pt x="11072" y="9149"/>
                  </a:lnTo>
                  <a:lnTo>
                    <a:pt x="11267" y="9174"/>
                  </a:lnTo>
                  <a:lnTo>
                    <a:pt x="11437" y="9149"/>
                  </a:lnTo>
                  <a:lnTo>
                    <a:pt x="11607" y="9101"/>
                  </a:lnTo>
                  <a:lnTo>
                    <a:pt x="11753" y="9028"/>
                  </a:lnTo>
                  <a:lnTo>
                    <a:pt x="11875" y="8930"/>
                  </a:lnTo>
                  <a:lnTo>
                    <a:pt x="11997" y="8809"/>
                  </a:lnTo>
                  <a:lnTo>
                    <a:pt x="12094" y="8663"/>
                  </a:lnTo>
                  <a:lnTo>
                    <a:pt x="12167" y="8517"/>
                  </a:lnTo>
                  <a:lnTo>
                    <a:pt x="12216" y="8346"/>
                  </a:lnTo>
                  <a:lnTo>
                    <a:pt x="12240" y="8176"/>
                  </a:lnTo>
                  <a:lnTo>
                    <a:pt x="12216" y="8006"/>
                  </a:lnTo>
                  <a:lnTo>
                    <a:pt x="12191" y="7835"/>
                  </a:lnTo>
                  <a:lnTo>
                    <a:pt x="12143" y="7689"/>
                  </a:lnTo>
                  <a:lnTo>
                    <a:pt x="12070" y="7519"/>
                  </a:lnTo>
                  <a:lnTo>
                    <a:pt x="11948" y="7397"/>
                  </a:lnTo>
                  <a:lnTo>
                    <a:pt x="11802" y="7251"/>
                  </a:lnTo>
                  <a:lnTo>
                    <a:pt x="11656" y="7154"/>
                  </a:lnTo>
                  <a:lnTo>
                    <a:pt x="11486" y="7105"/>
                  </a:lnTo>
                  <a:lnTo>
                    <a:pt x="11315" y="7081"/>
                  </a:lnTo>
                  <a:close/>
                  <a:moveTo>
                    <a:pt x="11972" y="10925"/>
                  </a:moveTo>
                  <a:lnTo>
                    <a:pt x="11875" y="10974"/>
                  </a:lnTo>
                  <a:lnTo>
                    <a:pt x="11778" y="11047"/>
                  </a:lnTo>
                  <a:lnTo>
                    <a:pt x="11607" y="11290"/>
                  </a:lnTo>
                  <a:lnTo>
                    <a:pt x="11413" y="11485"/>
                  </a:lnTo>
                  <a:lnTo>
                    <a:pt x="11194" y="11680"/>
                  </a:lnTo>
                  <a:lnTo>
                    <a:pt x="10950" y="11850"/>
                  </a:lnTo>
                  <a:lnTo>
                    <a:pt x="10707" y="11996"/>
                  </a:lnTo>
                  <a:lnTo>
                    <a:pt x="10439" y="12118"/>
                  </a:lnTo>
                  <a:lnTo>
                    <a:pt x="10172" y="12215"/>
                  </a:lnTo>
                  <a:lnTo>
                    <a:pt x="9880" y="12312"/>
                  </a:lnTo>
                  <a:lnTo>
                    <a:pt x="9588" y="12385"/>
                  </a:lnTo>
                  <a:lnTo>
                    <a:pt x="9296" y="12434"/>
                  </a:lnTo>
                  <a:lnTo>
                    <a:pt x="8712" y="12507"/>
                  </a:lnTo>
                  <a:lnTo>
                    <a:pt x="8128" y="12531"/>
                  </a:lnTo>
                  <a:lnTo>
                    <a:pt x="7568" y="12507"/>
                  </a:lnTo>
                  <a:lnTo>
                    <a:pt x="7325" y="12483"/>
                  </a:lnTo>
                  <a:lnTo>
                    <a:pt x="7106" y="12434"/>
                  </a:lnTo>
                  <a:lnTo>
                    <a:pt x="6668" y="12312"/>
                  </a:lnTo>
                  <a:lnTo>
                    <a:pt x="6230" y="12166"/>
                  </a:lnTo>
                  <a:lnTo>
                    <a:pt x="5816" y="11996"/>
                  </a:lnTo>
                  <a:lnTo>
                    <a:pt x="5427" y="11826"/>
                  </a:lnTo>
                  <a:lnTo>
                    <a:pt x="5013" y="11631"/>
                  </a:lnTo>
                  <a:lnTo>
                    <a:pt x="4794" y="11509"/>
                  </a:lnTo>
                  <a:lnTo>
                    <a:pt x="4600" y="11388"/>
                  </a:lnTo>
                  <a:lnTo>
                    <a:pt x="4454" y="11242"/>
                  </a:lnTo>
                  <a:lnTo>
                    <a:pt x="4308" y="11096"/>
                  </a:lnTo>
                  <a:lnTo>
                    <a:pt x="4259" y="11047"/>
                  </a:lnTo>
                  <a:lnTo>
                    <a:pt x="4210" y="11023"/>
                  </a:lnTo>
                  <a:lnTo>
                    <a:pt x="4089" y="11023"/>
                  </a:lnTo>
                  <a:lnTo>
                    <a:pt x="4040" y="11071"/>
                  </a:lnTo>
                  <a:lnTo>
                    <a:pt x="3991" y="11096"/>
                  </a:lnTo>
                  <a:lnTo>
                    <a:pt x="3991" y="11169"/>
                  </a:lnTo>
                  <a:lnTo>
                    <a:pt x="3991" y="11242"/>
                  </a:lnTo>
                  <a:lnTo>
                    <a:pt x="4016" y="11339"/>
                  </a:lnTo>
                  <a:lnTo>
                    <a:pt x="4064" y="11436"/>
                  </a:lnTo>
                  <a:lnTo>
                    <a:pt x="4210" y="11631"/>
                  </a:lnTo>
                  <a:lnTo>
                    <a:pt x="4381" y="11801"/>
                  </a:lnTo>
                  <a:lnTo>
                    <a:pt x="4575" y="11947"/>
                  </a:lnTo>
                  <a:lnTo>
                    <a:pt x="4794" y="12069"/>
                  </a:lnTo>
                  <a:lnTo>
                    <a:pt x="5038" y="12191"/>
                  </a:lnTo>
                  <a:lnTo>
                    <a:pt x="5451" y="12385"/>
                  </a:lnTo>
                  <a:lnTo>
                    <a:pt x="5938" y="12604"/>
                  </a:lnTo>
                  <a:lnTo>
                    <a:pt x="6424" y="12799"/>
                  </a:lnTo>
                  <a:lnTo>
                    <a:pt x="6935" y="12945"/>
                  </a:lnTo>
                  <a:lnTo>
                    <a:pt x="7446" y="13042"/>
                  </a:lnTo>
                  <a:lnTo>
                    <a:pt x="7763" y="13067"/>
                  </a:lnTo>
                  <a:lnTo>
                    <a:pt x="8079" y="13091"/>
                  </a:lnTo>
                  <a:lnTo>
                    <a:pt x="8420" y="13091"/>
                  </a:lnTo>
                  <a:lnTo>
                    <a:pt x="8760" y="13067"/>
                  </a:lnTo>
                  <a:lnTo>
                    <a:pt x="9101" y="13042"/>
                  </a:lnTo>
                  <a:lnTo>
                    <a:pt x="9442" y="12969"/>
                  </a:lnTo>
                  <a:lnTo>
                    <a:pt x="9758" y="12896"/>
                  </a:lnTo>
                  <a:lnTo>
                    <a:pt x="10099" y="12799"/>
                  </a:lnTo>
                  <a:lnTo>
                    <a:pt x="10415" y="12702"/>
                  </a:lnTo>
                  <a:lnTo>
                    <a:pt x="10731" y="12556"/>
                  </a:lnTo>
                  <a:lnTo>
                    <a:pt x="11023" y="12410"/>
                  </a:lnTo>
                  <a:lnTo>
                    <a:pt x="11315" y="12239"/>
                  </a:lnTo>
                  <a:lnTo>
                    <a:pt x="11583" y="12045"/>
                  </a:lnTo>
                  <a:lnTo>
                    <a:pt x="11826" y="11826"/>
                  </a:lnTo>
                  <a:lnTo>
                    <a:pt x="12045" y="11582"/>
                  </a:lnTo>
                  <a:lnTo>
                    <a:pt x="12264" y="11339"/>
                  </a:lnTo>
                  <a:lnTo>
                    <a:pt x="12313" y="11217"/>
                  </a:lnTo>
                  <a:lnTo>
                    <a:pt x="12289" y="11120"/>
                  </a:lnTo>
                  <a:lnTo>
                    <a:pt x="12240" y="11047"/>
                  </a:lnTo>
                  <a:lnTo>
                    <a:pt x="12167" y="10974"/>
                  </a:lnTo>
                  <a:lnTo>
                    <a:pt x="12070" y="10950"/>
                  </a:lnTo>
                  <a:lnTo>
                    <a:pt x="11972" y="10925"/>
                  </a:lnTo>
                  <a:close/>
                  <a:moveTo>
                    <a:pt x="8493" y="682"/>
                  </a:moveTo>
                  <a:lnTo>
                    <a:pt x="8663" y="706"/>
                  </a:lnTo>
                  <a:lnTo>
                    <a:pt x="9101" y="755"/>
                  </a:lnTo>
                  <a:lnTo>
                    <a:pt x="9539" y="803"/>
                  </a:lnTo>
                  <a:lnTo>
                    <a:pt x="10001" y="901"/>
                  </a:lnTo>
                  <a:lnTo>
                    <a:pt x="10439" y="1022"/>
                  </a:lnTo>
                  <a:lnTo>
                    <a:pt x="10780" y="1120"/>
                  </a:lnTo>
                  <a:lnTo>
                    <a:pt x="11121" y="1241"/>
                  </a:lnTo>
                  <a:lnTo>
                    <a:pt x="11437" y="1411"/>
                  </a:lnTo>
                  <a:lnTo>
                    <a:pt x="11753" y="1557"/>
                  </a:lnTo>
                  <a:lnTo>
                    <a:pt x="11753" y="1582"/>
                  </a:lnTo>
                  <a:lnTo>
                    <a:pt x="11729" y="1655"/>
                  </a:lnTo>
                  <a:lnTo>
                    <a:pt x="11729" y="1752"/>
                  </a:lnTo>
                  <a:lnTo>
                    <a:pt x="11753" y="1801"/>
                  </a:lnTo>
                  <a:lnTo>
                    <a:pt x="11826" y="1825"/>
                  </a:lnTo>
                  <a:lnTo>
                    <a:pt x="11899" y="1825"/>
                  </a:lnTo>
                  <a:lnTo>
                    <a:pt x="11948" y="1776"/>
                  </a:lnTo>
                  <a:lnTo>
                    <a:pt x="11972" y="1752"/>
                  </a:lnTo>
                  <a:lnTo>
                    <a:pt x="11997" y="1752"/>
                  </a:lnTo>
                  <a:lnTo>
                    <a:pt x="11997" y="1728"/>
                  </a:lnTo>
                  <a:lnTo>
                    <a:pt x="12021" y="1728"/>
                  </a:lnTo>
                  <a:lnTo>
                    <a:pt x="12143" y="1801"/>
                  </a:lnTo>
                  <a:lnTo>
                    <a:pt x="12094" y="1874"/>
                  </a:lnTo>
                  <a:lnTo>
                    <a:pt x="12094" y="1947"/>
                  </a:lnTo>
                  <a:lnTo>
                    <a:pt x="12094" y="1995"/>
                  </a:lnTo>
                  <a:lnTo>
                    <a:pt x="12143" y="2020"/>
                  </a:lnTo>
                  <a:lnTo>
                    <a:pt x="12167" y="2044"/>
                  </a:lnTo>
                  <a:lnTo>
                    <a:pt x="12216" y="2020"/>
                  </a:lnTo>
                  <a:lnTo>
                    <a:pt x="12240" y="1995"/>
                  </a:lnTo>
                  <a:lnTo>
                    <a:pt x="12313" y="1922"/>
                  </a:lnTo>
                  <a:lnTo>
                    <a:pt x="12337" y="1922"/>
                  </a:lnTo>
                  <a:lnTo>
                    <a:pt x="12532" y="2068"/>
                  </a:lnTo>
                  <a:lnTo>
                    <a:pt x="12483" y="2190"/>
                  </a:lnTo>
                  <a:lnTo>
                    <a:pt x="12483" y="2239"/>
                  </a:lnTo>
                  <a:lnTo>
                    <a:pt x="12508" y="2336"/>
                  </a:lnTo>
                  <a:lnTo>
                    <a:pt x="12532" y="2385"/>
                  </a:lnTo>
                  <a:lnTo>
                    <a:pt x="12556" y="2409"/>
                  </a:lnTo>
                  <a:lnTo>
                    <a:pt x="12581" y="2409"/>
                  </a:lnTo>
                  <a:lnTo>
                    <a:pt x="12629" y="2385"/>
                  </a:lnTo>
                  <a:lnTo>
                    <a:pt x="12678" y="2360"/>
                  </a:lnTo>
                  <a:lnTo>
                    <a:pt x="12751" y="2287"/>
                  </a:lnTo>
                  <a:lnTo>
                    <a:pt x="12775" y="2239"/>
                  </a:lnTo>
                  <a:lnTo>
                    <a:pt x="12970" y="2409"/>
                  </a:lnTo>
                  <a:lnTo>
                    <a:pt x="12873" y="2531"/>
                  </a:lnTo>
                  <a:lnTo>
                    <a:pt x="12848" y="2604"/>
                  </a:lnTo>
                  <a:lnTo>
                    <a:pt x="12824" y="2677"/>
                  </a:lnTo>
                  <a:lnTo>
                    <a:pt x="12824" y="2725"/>
                  </a:lnTo>
                  <a:lnTo>
                    <a:pt x="12873" y="2750"/>
                  </a:lnTo>
                  <a:lnTo>
                    <a:pt x="12921" y="2774"/>
                  </a:lnTo>
                  <a:lnTo>
                    <a:pt x="12946" y="2774"/>
                  </a:lnTo>
                  <a:lnTo>
                    <a:pt x="13067" y="2701"/>
                  </a:lnTo>
                  <a:lnTo>
                    <a:pt x="13189" y="2604"/>
                  </a:lnTo>
                  <a:lnTo>
                    <a:pt x="13311" y="2725"/>
                  </a:lnTo>
                  <a:lnTo>
                    <a:pt x="13384" y="2823"/>
                  </a:lnTo>
                  <a:lnTo>
                    <a:pt x="13262" y="3017"/>
                  </a:lnTo>
                  <a:lnTo>
                    <a:pt x="13213" y="3066"/>
                  </a:lnTo>
                  <a:lnTo>
                    <a:pt x="13189" y="3163"/>
                  </a:lnTo>
                  <a:lnTo>
                    <a:pt x="13165" y="3236"/>
                  </a:lnTo>
                  <a:lnTo>
                    <a:pt x="13189" y="3285"/>
                  </a:lnTo>
                  <a:lnTo>
                    <a:pt x="13238" y="3309"/>
                  </a:lnTo>
                  <a:lnTo>
                    <a:pt x="13335" y="3285"/>
                  </a:lnTo>
                  <a:lnTo>
                    <a:pt x="13408" y="3236"/>
                  </a:lnTo>
                  <a:lnTo>
                    <a:pt x="13554" y="3115"/>
                  </a:lnTo>
                  <a:lnTo>
                    <a:pt x="13578" y="3042"/>
                  </a:lnTo>
                  <a:lnTo>
                    <a:pt x="13773" y="3309"/>
                  </a:lnTo>
                  <a:lnTo>
                    <a:pt x="13676" y="3407"/>
                  </a:lnTo>
                  <a:lnTo>
                    <a:pt x="13554" y="3504"/>
                  </a:lnTo>
                  <a:lnTo>
                    <a:pt x="13505" y="3577"/>
                  </a:lnTo>
                  <a:lnTo>
                    <a:pt x="13481" y="3650"/>
                  </a:lnTo>
                  <a:lnTo>
                    <a:pt x="13481" y="3699"/>
                  </a:lnTo>
                  <a:lnTo>
                    <a:pt x="13505" y="3723"/>
                  </a:lnTo>
                  <a:lnTo>
                    <a:pt x="13603" y="3747"/>
                  </a:lnTo>
                  <a:lnTo>
                    <a:pt x="13700" y="3723"/>
                  </a:lnTo>
                  <a:lnTo>
                    <a:pt x="13773" y="3674"/>
                  </a:lnTo>
                  <a:lnTo>
                    <a:pt x="13870" y="3626"/>
                  </a:lnTo>
                  <a:lnTo>
                    <a:pt x="13968" y="3577"/>
                  </a:lnTo>
                  <a:lnTo>
                    <a:pt x="14162" y="3918"/>
                  </a:lnTo>
                  <a:lnTo>
                    <a:pt x="14065" y="3991"/>
                  </a:lnTo>
                  <a:lnTo>
                    <a:pt x="13870" y="4161"/>
                  </a:lnTo>
                  <a:lnTo>
                    <a:pt x="13773" y="4234"/>
                  </a:lnTo>
                  <a:lnTo>
                    <a:pt x="13700" y="4331"/>
                  </a:lnTo>
                  <a:lnTo>
                    <a:pt x="13700" y="4356"/>
                  </a:lnTo>
                  <a:lnTo>
                    <a:pt x="13724" y="4380"/>
                  </a:lnTo>
                  <a:lnTo>
                    <a:pt x="13846" y="4380"/>
                  </a:lnTo>
                  <a:lnTo>
                    <a:pt x="13943" y="4356"/>
                  </a:lnTo>
                  <a:lnTo>
                    <a:pt x="14065" y="4307"/>
                  </a:lnTo>
                  <a:lnTo>
                    <a:pt x="14162" y="4234"/>
                  </a:lnTo>
                  <a:lnTo>
                    <a:pt x="14284" y="4161"/>
                  </a:lnTo>
                  <a:lnTo>
                    <a:pt x="14503" y="4696"/>
                  </a:lnTo>
                  <a:lnTo>
                    <a:pt x="14332" y="4769"/>
                  </a:lnTo>
                  <a:lnTo>
                    <a:pt x="14211" y="4842"/>
                  </a:lnTo>
                  <a:lnTo>
                    <a:pt x="14065" y="4940"/>
                  </a:lnTo>
                  <a:lnTo>
                    <a:pt x="13968" y="5061"/>
                  </a:lnTo>
                  <a:lnTo>
                    <a:pt x="13919" y="5134"/>
                  </a:lnTo>
                  <a:lnTo>
                    <a:pt x="13895" y="5207"/>
                  </a:lnTo>
                  <a:lnTo>
                    <a:pt x="13895" y="5256"/>
                  </a:lnTo>
                  <a:lnTo>
                    <a:pt x="13919" y="5280"/>
                  </a:lnTo>
                  <a:lnTo>
                    <a:pt x="13968" y="5305"/>
                  </a:lnTo>
                  <a:lnTo>
                    <a:pt x="14016" y="5305"/>
                  </a:lnTo>
                  <a:lnTo>
                    <a:pt x="14114" y="5256"/>
                  </a:lnTo>
                  <a:lnTo>
                    <a:pt x="14235" y="5183"/>
                  </a:lnTo>
                  <a:lnTo>
                    <a:pt x="14551" y="5037"/>
                  </a:lnTo>
                  <a:lnTo>
                    <a:pt x="14600" y="5013"/>
                  </a:lnTo>
                  <a:lnTo>
                    <a:pt x="14770" y="5524"/>
                  </a:lnTo>
                  <a:lnTo>
                    <a:pt x="14430" y="5670"/>
                  </a:lnTo>
                  <a:lnTo>
                    <a:pt x="14162" y="5791"/>
                  </a:lnTo>
                  <a:lnTo>
                    <a:pt x="13919" y="5937"/>
                  </a:lnTo>
                  <a:lnTo>
                    <a:pt x="13919" y="5986"/>
                  </a:lnTo>
                  <a:lnTo>
                    <a:pt x="13943" y="6010"/>
                  </a:lnTo>
                  <a:lnTo>
                    <a:pt x="14089" y="6035"/>
                  </a:lnTo>
                  <a:lnTo>
                    <a:pt x="14235" y="6059"/>
                  </a:lnTo>
                  <a:lnTo>
                    <a:pt x="14381" y="6035"/>
                  </a:lnTo>
                  <a:lnTo>
                    <a:pt x="14527" y="6010"/>
                  </a:lnTo>
                  <a:lnTo>
                    <a:pt x="14843" y="5889"/>
                  </a:lnTo>
                  <a:lnTo>
                    <a:pt x="14965" y="6424"/>
                  </a:lnTo>
                  <a:lnTo>
                    <a:pt x="14795" y="6497"/>
                  </a:lnTo>
                  <a:lnTo>
                    <a:pt x="14405" y="6619"/>
                  </a:lnTo>
                  <a:lnTo>
                    <a:pt x="14041" y="6740"/>
                  </a:lnTo>
                  <a:lnTo>
                    <a:pt x="13992" y="6789"/>
                  </a:lnTo>
                  <a:lnTo>
                    <a:pt x="13992" y="6813"/>
                  </a:lnTo>
                  <a:lnTo>
                    <a:pt x="13992" y="6862"/>
                  </a:lnTo>
                  <a:lnTo>
                    <a:pt x="14041" y="6886"/>
                  </a:lnTo>
                  <a:lnTo>
                    <a:pt x="14235" y="6886"/>
                  </a:lnTo>
                  <a:lnTo>
                    <a:pt x="14430" y="6862"/>
                  </a:lnTo>
                  <a:lnTo>
                    <a:pt x="14795" y="6813"/>
                  </a:lnTo>
                  <a:lnTo>
                    <a:pt x="15038" y="6740"/>
                  </a:lnTo>
                  <a:lnTo>
                    <a:pt x="15111" y="7178"/>
                  </a:lnTo>
                  <a:lnTo>
                    <a:pt x="14843" y="7227"/>
                  </a:lnTo>
                  <a:lnTo>
                    <a:pt x="14430" y="7349"/>
                  </a:lnTo>
                  <a:lnTo>
                    <a:pt x="14235" y="7422"/>
                  </a:lnTo>
                  <a:lnTo>
                    <a:pt x="14065" y="7543"/>
                  </a:lnTo>
                  <a:lnTo>
                    <a:pt x="14041" y="7592"/>
                  </a:lnTo>
                  <a:lnTo>
                    <a:pt x="14041" y="7665"/>
                  </a:lnTo>
                  <a:lnTo>
                    <a:pt x="14089" y="7714"/>
                  </a:lnTo>
                  <a:lnTo>
                    <a:pt x="14138" y="7738"/>
                  </a:lnTo>
                  <a:lnTo>
                    <a:pt x="14357" y="7714"/>
                  </a:lnTo>
                  <a:lnTo>
                    <a:pt x="14551" y="7665"/>
                  </a:lnTo>
                  <a:lnTo>
                    <a:pt x="14941" y="7568"/>
                  </a:lnTo>
                  <a:lnTo>
                    <a:pt x="15135" y="7519"/>
                  </a:lnTo>
                  <a:lnTo>
                    <a:pt x="15184" y="7981"/>
                  </a:lnTo>
                  <a:lnTo>
                    <a:pt x="14868" y="8030"/>
                  </a:lnTo>
                  <a:lnTo>
                    <a:pt x="14624" y="8054"/>
                  </a:lnTo>
                  <a:lnTo>
                    <a:pt x="14381" y="8079"/>
                  </a:lnTo>
                  <a:lnTo>
                    <a:pt x="14235" y="8103"/>
                  </a:lnTo>
                  <a:lnTo>
                    <a:pt x="14138" y="8152"/>
                  </a:lnTo>
                  <a:lnTo>
                    <a:pt x="14016" y="8200"/>
                  </a:lnTo>
                  <a:lnTo>
                    <a:pt x="13943" y="8298"/>
                  </a:lnTo>
                  <a:lnTo>
                    <a:pt x="13919" y="8322"/>
                  </a:lnTo>
                  <a:lnTo>
                    <a:pt x="13919" y="8346"/>
                  </a:lnTo>
                  <a:lnTo>
                    <a:pt x="13943" y="8395"/>
                  </a:lnTo>
                  <a:lnTo>
                    <a:pt x="13968" y="8395"/>
                  </a:lnTo>
                  <a:lnTo>
                    <a:pt x="14089" y="8419"/>
                  </a:lnTo>
                  <a:lnTo>
                    <a:pt x="14211" y="8444"/>
                  </a:lnTo>
                  <a:lnTo>
                    <a:pt x="14478" y="8444"/>
                  </a:lnTo>
                  <a:lnTo>
                    <a:pt x="14989" y="8395"/>
                  </a:lnTo>
                  <a:lnTo>
                    <a:pt x="15208" y="8395"/>
                  </a:lnTo>
                  <a:lnTo>
                    <a:pt x="15208" y="8857"/>
                  </a:lnTo>
                  <a:lnTo>
                    <a:pt x="14722" y="8882"/>
                  </a:lnTo>
                  <a:lnTo>
                    <a:pt x="14503" y="8882"/>
                  </a:lnTo>
                  <a:lnTo>
                    <a:pt x="14284" y="8906"/>
                  </a:lnTo>
                  <a:lnTo>
                    <a:pt x="14065" y="8955"/>
                  </a:lnTo>
                  <a:lnTo>
                    <a:pt x="13968" y="8979"/>
                  </a:lnTo>
                  <a:lnTo>
                    <a:pt x="13870" y="9028"/>
                  </a:lnTo>
                  <a:lnTo>
                    <a:pt x="13870" y="9052"/>
                  </a:lnTo>
                  <a:lnTo>
                    <a:pt x="13870" y="9076"/>
                  </a:lnTo>
                  <a:lnTo>
                    <a:pt x="13968" y="9125"/>
                  </a:lnTo>
                  <a:lnTo>
                    <a:pt x="14065" y="9174"/>
                  </a:lnTo>
                  <a:lnTo>
                    <a:pt x="14284" y="9222"/>
                  </a:lnTo>
                  <a:lnTo>
                    <a:pt x="14722" y="9222"/>
                  </a:lnTo>
                  <a:lnTo>
                    <a:pt x="14941" y="9247"/>
                  </a:lnTo>
                  <a:lnTo>
                    <a:pt x="15184" y="9247"/>
                  </a:lnTo>
                  <a:lnTo>
                    <a:pt x="15160" y="9465"/>
                  </a:lnTo>
                  <a:lnTo>
                    <a:pt x="14965" y="9514"/>
                  </a:lnTo>
                  <a:lnTo>
                    <a:pt x="14722" y="9563"/>
                  </a:lnTo>
                  <a:lnTo>
                    <a:pt x="14503" y="9660"/>
                  </a:lnTo>
                  <a:lnTo>
                    <a:pt x="14260" y="9757"/>
                  </a:lnTo>
                  <a:lnTo>
                    <a:pt x="14041" y="9879"/>
                  </a:lnTo>
                  <a:lnTo>
                    <a:pt x="14016" y="9903"/>
                  </a:lnTo>
                  <a:lnTo>
                    <a:pt x="14016" y="9952"/>
                  </a:lnTo>
                  <a:lnTo>
                    <a:pt x="14041" y="9976"/>
                  </a:lnTo>
                  <a:lnTo>
                    <a:pt x="14089" y="9976"/>
                  </a:lnTo>
                  <a:lnTo>
                    <a:pt x="14308" y="10001"/>
                  </a:lnTo>
                  <a:lnTo>
                    <a:pt x="14527" y="9976"/>
                  </a:lnTo>
                  <a:lnTo>
                    <a:pt x="14965" y="9903"/>
                  </a:lnTo>
                  <a:lnTo>
                    <a:pt x="15087" y="9879"/>
                  </a:lnTo>
                  <a:lnTo>
                    <a:pt x="14989" y="10390"/>
                  </a:lnTo>
                  <a:lnTo>
                    <a:pt x="14527" y="10463"/>
                  </a:lnTo>
                  <a:lnTo>
                    <a:pt x="14357" y="10487"/>
                  </a:lnTo>
                  <a:lnTo>
                    <a:pt x="14162" y="10512"/>
                  </a:lnTo>
                  <a:lnTo>
                    <a:pt x="13992" y="10560"/>
                  </a:lnTo>
                  <a:lnTo>
                    <a:pt x="13919" y="10609"/>
                  </a:lnTo>
                  <a:lnTo>
                    <a:pt x="13870" y="10682"/>
                  </a:lnTo>
                  <a:lnTo>
                    <a:pt x="13846" y="10731"/>
                  </a:lnTo>
                  <a:lnTo>
                    <a:pt x="13846" y="10804"/>
                  </a:lnTo>
                  <a:lnTo>
                    <a:pt x="13870" y="10852"/>
                  </a:lnTo>
                  <a:lnTo>
                    <a:pt x="13919" y="10901"/>
                  </a:lnTo>
                  <a:lnTo>
                    <a:pt x="13992" y="10925"/>
                  </a:lnTo>
                  <a:lnTo>
                    <a:pt x="14065" y="10950"/>
                  </a:lnTo>
                  <a:lnTo>
                    <a:pt x="14235" y="10950"/>
                  </a:lnTo>
                  <a:lnTo>
                    <a:pt x="14600" y="10901"/>
                  </a:lnTo>
                  <a:lnTo>
                    <a:pt x="14819" y="10877"/>
                  </a:lnTo>
                  <a:lnTo>
                    <a:pt x="14819" y="10877"/>
                  </a:lnTo>
                  <a:lnTo>
                    <a:pt x="14624" y="11339"/>
                  </a:lnTo>
                  <a:lnTo>
                    <a:pt x="14478" y="11339"/>
                  </a:lnTo>
                  <a:lnTo>
                    <a:pt x="14308" y="11315"/>
                  </a:lnTo>
                  <a:lnTo>
                    <a:pt x="14114" y="11339"/>
                  </a:lnTo>
                  <a:lnTo>
                    <a:pt x="13919" y="11363"/>
                  </a:lnTo>
                  <a:lnTo>
                    <a:pt x="13749" y="11436"/>
                  </a:lnTo>
                  <a:lnTo>
                    <a:pt x="13724" y="11461"/>
                  </a:lnTo>
                  <a:lnTo>
                    <a:pt x="13749" y="11485"/>
                  </a:lnTo>
                  <a:lnTo>
                    <a:pt x="13919" y="11558"/>
                  </a:lnTo>
                  <a:lnTo>
                    <a:pt x="14089" y="11607"/>
                  </a:lnTo>
                  <a:lnTo>
                    <a:pt x="14430" y="11655"/>
                  </a:lnTo>
                  <a:lnTo>
                    <a:pt x="14454" y="11655"/>
                  </a:lnTo>
                  <a:lnTo>
                    <a:pt x="14211" y="12069"/>
                  </a:lnTo>
                  <a:lnTo>
                    <a:pt x="13968" y="12069"/>
                  </a:lnTo>
                  <a:lnTo>
                    <a:pt x="13724" y="12093"/>
                  </a:lnTo>
                  <a:lnTo>
                    <a:pt x="13603" y="12069"/>
                  </a:lnTo>
                  <a:lnTo>
                    <a:pt x="13481" y="12045"/>
                  </a:lnTo>
                  <a:lnTo>
                    <a:pt x="13335" y="12020"/>
                  </a:lnTo>
                  <a:lnTo>
                    <a:pt x="13213" y="12020"/>
                  </a:lnTo>
                  <a:lnTo>
                    <a:pt x="13189" y="12045"/>
                  </a:lnTo>
                  <a:lnTo>
                    <a:pt x="13189" y="12069"/>
                  </a:lnTo>
                  <a:lnTo>
                    <a:pt x="13189" y="12166"/>
                  </a:lnTo>
                  <a:lnTo>
                    <a:pt x="13238" y="12239"/>
                  </a:lnTo>
                  <a:lnTo>
                    <a:pt x="13311" y="12312"/>
                  </a:lnTo>
                  <a:lnTo>
                    <a:pt x="13408" y="12361"/>
                  </a:lnTo>
                  <a:lnTo>
                    <a:pt x="13530" y="12385"/>
                  </a:lnTo>
                  <a:lnTo>
                    <a:pt x="13651" y="12410"/>
                  </a:lnTo>
                  <a:lnTo>
                    <a:pt x="13943" y="12434"/>
                  </a:lnTo>
                  <a:lnTo>
                    <a:pt x="13603" y="12823"/>
                  </a:lnTo>
                  <a:lnTo>
                    <a:pt x="13067" y="12726"/>
                  </a:lnTo>
                  <a:lnTo>
                    <a:pt x="12848" y="12677"/>
                  </a:lnTo>
                  <a:lnTo>
                    <a:pt x="12727" y="12677"/>
                  </a:lnTo>
                  <a:lnTo>
                    <a:pt x="12629" y="12702"/>
                  </a:lnTo>
                  <a:lnTo>
                    <a:pt x="12605" y="12726"/>
                  </a:lnTo>
                  <a:lnTo>
                    <a:pt x="12605" y="12775"/>
                  </a:lnTo>
                  <a:lnTo>
                    <a:pt x="12629" y="12848"/>
                  </a:lnTo>
                  <a:lnTo>
                    <a:pt x="12678" y="12921"/>
                  </a:lnTo>
                  <a:lnTo>
                    <a:pt x="12751" y="12969"/>
                  </a:lnTo>
                  <a:lnTo>
                    <a:pt x="12824" y="13018"/>
                  </a:lnTo>
                  <a:lnTo>
                    <a:pt x="13043" y="13115"/>
                  </a:lnTo>
                  <a:lnTo>
                    <a:pt x="13262" y="13164"/>
                  </a:lnTo>
                  <a:lnTo>
                    <a:pt x="13116" y="13286"/>
                  </a:lnTo>
                  <a:lnTo>
                    <a:pt x="13067" y="13286"/>
                  </a:lnTo>
                  <a:lnTo>
                    <a:pt x="12605" y="13261"/>
                  </a:lnTo>
                  <a:lnTo>
                    <a:pt x="12362" y="13213"/>
                  </a:lnTo>
                  <a:lnTo>
                    <a:pt x="12240" y="13188"/>
                  </a:lnTo>
                  <a:lnTo>
                    <a:pt x="12094" y="13188"/>
                  </a:lnTo>
                  <a:lnTo>
                    <a:pt x="12021" y="13213"/>
                  </a:lnTo>
                  <a:lnTo>
                    <a:pt x="11997" y="13261"/>
                  </a:lnTo>
                  <a:lnTo>
                    <a:pt x="11972" y="13334"/>
                  </a:lnTo>
                  <a:lnTo>
                    <a:pt x="12021" y="13383"/>
                  </a:lnTo>
                  <a:lnTo>
                    <a:pt x="12143" y="13505"/>
                  </a:lnTo>
                  <a:lnTo>
                    <a:pt x="12289" y="13578"/>
                  </a:lnTo>
                  <a:lnTo>
                    <a:pt x="12483" y="13626"/>
                  </a:lnTo>
                  <a:lnTo>
                    <a:pt x="12654" y="13651"/>
                  </a:lnTo>
                  <a:lnTo>
                    <a:pt x="12240" y="13943"/>
                  </a:lnTo>
                  <a:lnTo>
                    <a:pt x="12143" y="13918"/>
                  </a:lnTo>
                  <a:lnTo>
                    <a:pt x="11680" y="13821"/>
                  </a:lnTo>
                  <a:lnTo>
                    <a:pt x="11461" y="13772"/>
                  </a:lnTo>
                  <a:lnTo>
                    <a:pt x="11267" y="13724"/>
                  </a:lnTo>
                  <a:lnTo>
                    <a:pt x="11218" y="13748"/>
                  </a:lnTo>
                  <a:lnTo>
                    <a:pt x="11218" y="13821"/>
                  </a:lnTo>
                  <a:lnTo>
                    <a:pt x="11242" y="13894"/>
                  </a:lnTo>
                  <a:lnTo>
                    <a:pt x="11315" y="13967"/>
                  </a:lnTo>
                  <a:lnTo>
                    <a:pt x="11437" y="14064"/>
                  </a:lnTo>
                  <a:lnTo>
                    <a:pt x="11607" y="14137"/>
                  </a:lnTo>
                  <a:lnTo>
                    <a:pt x="11802" y="14210"/>
                  </a:lnTo>
                  <a:lnTo>
                    <a:pt x="11437" y="14381"/>
                  </a:lnTo>
                  <a:lnTo>
                    <a:pt x="11388" y="14332"/>
                  </a:lnTo>
                  <a:lnTo>
                    <a:pt x="11315" y="14308"/>
                  </a:lnTo>
                  <a:lnTo>
                    <a:pt x="11194" y="14259"/>
                  </a:lnTo>
                  <a:lnTo>
                    <a:pt x="10902" y="14235"/>
                  </a:lnTo>
                  <a:lnTo>
                    <a:pt x="10634" y="14210"/>
                  </a:lnTo>
                  <a:lnTo>
                    <a:pt x="10512" y="14210"/>
                  </a:lnTo>
                  <a:lnTo>
                    <a:pt x="10391" y="14235"/>
                  </a:lnTo>
                  <a:lnTo>
                    <a:pt x="10366" y="14235"/>
                  </a:lnTo>
                  <a:lnTo>
                    <a:pt x="10366" y="14283"/>
                  </a:lnTo>
                  <a:lnTo>
                    <a:pt x="10366" y="14332"/>
                  </a:lnTo>
                  <a:lnTo>
                    <a:pt x="10391" y="14381"/>
                  </a:lnTo>
                  <a:lnTo>
                    <a:pt x="10488" y="14478"/>
                  </a:lnTo>
                  <a:lnTo>
                    <a:pt x="10610" y="14551"/>
                  </a:lnTo>
                  <a:lnTo>
                    <a:pt x="10731" y="14575"/>
                  </a:lnTo>
                  <a:lnTo>
                    <a:pt x="10877" y="14624"/>
                  </a:lnTo>
                  <a:lnTo>
                    <a:pt x="10512" y="14746"/>
                  </a:lnTo>
                  <a:lnTo>
                    <a:pt x="10318" y="14673"/>
                  </a:lnTo>
                  <a:lnTo>
                    <a:pt x="10123" y="14624"/>
                  </a:lnTo>
                  <a:lnTo>
                    <a:pt x="9904" y="14600"/>
                  </a:lnTo>
                  <a:lnTo>
                    <a:pt x="9807" y="14600"/>
                  </a:lnTo>
                  <a:lnTo>
                    <a:pt x="9709" y="14648"/>
                  </a:lnTo>
                  <a:lnTo>
                    <a:pt x="9661" y="14673"/>
                  </a:lnTo>
                  <a:lnTo>
                    <a:pt x="9685" y="14721"/>
                  </a:lnTo>
                  <a:lnTo>
                    <a:pt x="9734" y="14794"/>
                  </a:lnTo>
                  <a:lnTo>
                    <a:pt x="9807" y="14843"/>
                  </a:lnTo>
                  <a:lnTo>
                    <a:pt x="9928" y="14916"/>
                  </a:lnTo>
                  <a:lnTo>
                    <a:pt x="9612" y="14989"/>
                  </a:lnTo>
                  <a:lnTo>
                    <a:pt x="9588" y="14940"/>
                  </a:lnTo>
                  <a:lnTo>
                    <a:pt x="9539" y="14916"/>
                  </a:lnTo>
                  <a:lnTo>
                    <a:pt x="9417" y="14867"/>
                  </a:lnTo>
                  <a:lnTo>
                    <a:pt x="9223" y="14843"/>
                  </a:lnTo>
                  <a:lnTo>
                    <a:pt x="9150" y="14843"/>
                  </a:lnTo>
                  <a:lnTo>
                    <a:pt x="9052" y="14867"/>
                  </a:lnTo>
                  <a:lnTo>
                    <a:pt x="9004" y="14916"/>
                  </a:lnTo>
                  <a:lnTo>
                    <a:pt x="8979" y="14965"/>
                  </a:lnTo>
                  <a:lnTo>
                    <a:pt x="8979" y="15013"/>
                  </a:lnTo>
                  <a:lnTo>
                    <a:pt x="9004" y="15062"/>
                  </a:lnTo>
                  <a:lnTo>
                    <a:pt x="9004" y="15086"/>
                  </a:lnTo>
                  <a:lnTo>
                    <a:pt x="8663" y="15135"/>
                  </a:lnTo>
                  <a:lnTo>
                    <a:pt x="8298" y="15159"/>
                  </a:lnTo>
                  <a:lnTo>
                    <a:pt x="7227" y="15159"/>
                  </a:lnTo>
                  <a:lnTo>
                    <a:pt x="6862" y="15111"/>
                  </a:lnTo>
                  <a:lnTo>
                    <a:pt x="6497" y="15062"/>
                  </a:lnTo>
                  <a:lnTo>
                    <a:pt x="6157" y="14989"/>
                  </a:lnTo>
                  <a:lnTo>
                    <a:pt x="5816" y="14916"/>
                  </a:lnTo>
                  <a:lnTo>
                    <a:pt x="5451" y="14819"/>
                  </a:lnTo>
                  <a:lnTo>
                    <a:pt x="5135" y="14697"/>
                  </a:lnTo>
                  <a:lnTo>
                    <a:pt x="4794" y="14575"/>
                  </a:lnTo>
                  <a:lnTo>
                    <a:pt x="4478" y="14405"/>
                  </a:lnTo>
                  <a:lnTo>
                    <a:pt x="4162" y="14259"/>
                  </a:lnTo>
                  <a:lnTo>
                    <a:pt x="3845" y="14064"/>
                  </a:lnTo>
                  <a:lnTo>
                    <a:pt x="3553" y="13870"/>
                  </a:lnTo>
                  <a:lnTo>
                    <a:pt x="3286" y="13675"/>
                  </a:lnTo>
                  <a:lnTo>
                    <a:pt x="3018" y="13456"/>
                  </a:lnTo>
                  <a:lnTo>
                    <a:pt x="2775" y="13237"/>
                  </a:lnTo>
                  <a:lnTo>
                    <a:pt x="2531" y="12994"/>
                  </a:lnTo>
                  <a:lnTo>
                    <a:pt x="2312" y="12775"/>
                  </a:lnTo>
                  <a:lnTo>
                    <a:pt x="2118" y="12507"/>
                  </a:lnTo>
                  <a:lnTo>
                    <a:pt x="1899" y="12239"/>
                  </a:lnTo>
                  <a:lnTo>
                    <a:pt x="1728" y="11972"/>
                  </a:lnTo>
                  <a:lnTo>
                    <a:pt x="1558" y="11704"/>
                  </a:lnTo>
                  <a:lnTo>
                    <a:pt x="1412" y="11412"/>
                  </a:lnTo>
                  <a:lnTo>
                    <a:pt x="1266" y="11120"/>
                  </a:lnTo>
                  <a:lnTo>
                    <a:pt x="1144" y="10828"/>
                  </a:lnTo>
                  <a:lnTo>
                    <a:pt x="1047" y="10512"/>
                  </a:lnTo>
                  <a:lnTo>
                    <a:pt x="950" y="10195"/>
                  </a:lnTo>
                  <a:lnTo>
                    <a:pt x="877" y="9879"/>
                  </a:lnTo>
                  <a:lnTo>
                    <a:pt x="828" y="9538"/>
                  </a:lnTo>
                  <a:lnTo>
                    <a:pt x="779" y="9003"/>
                  </a:lnTo>
                  <a:lnTo>
                    <a:pt x="755" y="8468"/>
                  </a:lnTo>
                  <a:lnTo>
                    <a:pt x="755" y="7933"/>
                  </a:lnTo>
                  <a:lnTo>
                    <a:pt x="779" y="7397"/>
                  </a:lnTo>
                  <a:lnTo>
                    <a:pt x="852" y="6862"/>
                  </a:lnTo>
                  <a:lnTo>
                    <a:pt x="950" y="6351"/>
                  </a:lnTo>
                  <a:lnTo>
                    <a:pt x="1096" y="5840"/>
                  </a:lnTo>
                  <a:lnTo>
                    <a:pt x="1266" y="5353"/>
                  </a:lnTo>
                  <a:lnTo>
                    <a:pt x="1388" y="5061"/>
                  </a:lnTo>
                  <a:lnTo>
                    <a:pt x="1558" y="4745"/>
                  </a:lnTo>
                  <a:lnTo>
                    <a:pt x="1753" y="4404"/>
                  </a:lnTo>
                  <a:lnTo>
                    <a:pt x="1996" y="4064"/>
                  </a:lnTo>
                  <a:lnTo>
                    <a:pt x="2264" y="3699"/>
                  </a:lnTo>
                  <a:lnTo>
                    <a:pt x="2556" y="3334"/>
                  </a:lnTo>
                  <a:lnTo>
                    <a:pt x="2896" y="2944"/>
                  </a:lnTo>
                  <a:lnTo>
                    <a:pt x="3261" y="2604"/>
                  </a:lnTo>
                  <a:lnTo>
                    <a:pt x="3651" y="2263"/>
                  </a:lnTo>
                  <a:lnTo>
                    <a:pt x="4089" y="1922"/>
                  </a:lnTo>
                  <a:lnTo>
                    <a:pt x="4527" y="1630"/>
                  </a:lnTo>
                  <a:lnTo>
                    <a:pt x="5013" y="1363"/>
                  </a:lnTo>
                  <a:lnTo>
                    <a:pt x="5524" y="1144"/>
                  </a:lnTo>
                  <a:lnTo>
                    <a:pt x="6035" y="974"/>
                  </a:lnTo>
                  <a:lnTo>
                    <a:pt x="6327" y="925"/>
                  </a:lnTo>
                  <a:lnTo>
                    <a:pt x="6595" y="876"/>
                  </a:lnTo>
                  <a:lnTo>
                    <a:pt x="6887" y="828"/>
                  </a:lnTo>
                  <a:lnTo>
                    <a:pt x="7179" y="803"/>
                  </a:lnTo>
                  <a:lnTo>
                    <a:pt x="7544" y="779"/>
                  </a:lnTo>
                  <a:lnTo>
                    <a:pt x="7933" y="730"/>
                  </a:lnTo>
                  <a:lnTo>
                    <a:pt x="8322" y="682"/>
                  </a:lnTo>
                  <a:close/>
                  <a:moveTo>
                    <a:pt x="8152" y="0"/>
                  </a:moveTo>
                  <a:lnTo>
                    <a:pt x="7763" y="25"/>
                  </a:lnTo>
                  <a:lnTo>
                    <a:pt x="7373" y="73"/>
                  </a:lnTo>
                  <a:lnTo>
                    <a:pt x="7081" y="49"/>
                  </a:lnTo>
                  <a:lnTo>
                    <a:pt x="6789" y="49"/>
                  </a:lnTo>
                  <a:lnTo>
                    <a:pt x="6473" y="73"/>
                  </a:lnTo>
                  <a:lnTo>
                    <a:pt x="6157" y="146"/>
                  </a:lnTo>
                  <a:lnTo>
                    <a:pt x="5841" y="219"/>
                  </a:lnTo>
                  <a:lnTo>
                    <a:pt x="5549" y="317"/>
                  </a:lnTo>
                  <a:lnTo>
                    <a:pt x="5232" y="438"/>
                  </a:lnTo>
                  <a:lnTo>
                    <a:pt x="4916" y="560"/>
                  </a:lnTo>
                  <a:lnTo>
                    <a:pt x="4332" y="876"/>
                  </a:lnTo>
                  <a:lnTo>
                    <a:pt x="3748" y="1217"/>
                  </a:lnTo>
                  <a:lnTo>
                    <a:pt x="3237" y="1606"/>
                  </a:lnTo>
                  <a:lnTo>
                    <a:pt x="2775" y="1995"/>
                  </a:lnTo>
                  <a:lnTo>
                    <a:pt x="2507" y="2239"/>
                  </a:lnTo>
                  <a:lnTo>
                    <a:pt x="2264" y="2482"/>
                  </a:lnTo>
                  <a:lnTo>
                    <a:pt x="2045" y="2725"/>
                  </a:lnTo>
                  <a:lnTo>
                    <a:pt x="1826" y="2993"/>
                  </a:lnTo>
                  <a:lnTo>
                    <a:pt x="1631" y="3261"/>
                  </a:lnTo>
                  <a:lnTo>
                    <a:pt x="1461" y="3528"/>
                  </a:lnTo>
                  <a:lnTo>
                    <a:pt x="1120" y="4088"/>
                  </a:lnTo>
                  <a:lnTo>
                    <a:pt x="852" y="4696"/>
                  </a:lnTo>
                  <a:lnTo>
                    <a:pt x="609" y="5305"/>
                  </a:lnTo>
                  <a:lnTo>
                    <a:pt x="414" y="5962"/>
                  </a:lnTo>
                  <a:lnTo>
                    <a:pt x="220" y="6643"/>
                  </a:lnTo>
                  <a:lnTo>
                    <a:pt x="122" y="7008"/>
                  </a:lnTo>
                  <a:lnTo>
                    <a:pt x="74" y="7373"/>
                  </a:lnTo>
                  <a:lnTo>
                    <a:pt x="25" y="7738"/>
                  </a:lnTo>
                  <a:lnTo>
                    <a:pt x="1" y="8103"/>
                  </a:lnTo>
                  <a:lnTo>
                    <a:pt x="1" y="8468"/>
                  </a:lnTo>
                  <a:lnTo>
                    <a:pt x="25" y="8809"/>
                  </a:lnTo>
                  <a:lnTo>
                    <a:pt x="49" y="9174"/>
                  </a:lnTo>
                  <a:lnTo>
                    <a:pt x="98" y="9514"/>
                  </a:lnTo>
                  <a:lnTo>
                    <a:pt x="195" y="9879"/>
                  </a:lnTo>
                  <a:lnTo>
                    <a:pt x="268" y="10220"/>
                  </a:lnTo>
                  <a:lnTo>
                    <a:pt x="390" y="10560"/>
                  </a:lnTo>
                  <a:lnTo>
                    <a:pt x="512" y="10901"/>
                  </a:lnTo>
                  <a:lnTo>
                    <a:pt x="658" y="11242"/>
                  </a:lnTo>
                  <a:lnTo>
                    <a:pt x="804" y="11582"/>
                  </a:lnTo>
                  <a:lnTo>
                    <a:pt x="1169" y="12264"/>
                  </a:lnTo>
                  <a:lnTo>
                    <a:pt x="1388" y="12629"/>
                  </a:lnTo>
                  <a:lnTo>
                    <a:pt x="1631" y="12994"/>
                  </a:lnTo>
                  <a:lnTo>
                    <a:pt x="1899" y="13334"/>
                  </a:lnTo>
                  <a:lnTo>
                    <a:pt x="2166" y="13651"/>
                  </a:lnTo>
                  <a:lnTo>
                    <a:pt x="2434" y="13943"/>
                  </a:lnTo>
                  <a:lnTo>
                    <a:pt x="2750" y="14235"/>
                  </a:lnTo>
                  <a:lnTo>
                    <a:pt x="3042" y="14502"/>
                  </a:lnTo>
                  <a:lnTo>
                    <a:pt x="3383" y="14746"/>
                  </a:lnTo>
                  <a:lnTo>
                    <a:pt x="3699" y="14965"/>
                  </a:lnTo>
                  <a:lnTo>
                    <a:pt x="4064" y="15159"/>
                  </a:lnTo>
                  <a:lnTo>
                    <a:pt x="4429" y="15354"/>
                  </a:lnTo>
                  <a:lnTo>
                    <a:pt x="4794" y="15500"/>
                  </a:lnTo>
                  <a:lnTo>
                    <a:pt x="5184" y="15622"/>
                  </a:lnTo>
                  <a:lnTo>
                    <a:pt x="5597" y="15743"/>
                  </a:lnTo>
                  <a:lnTo>
                    <a:pt x="6011" y="15816"/>
                  </a:lnTo>
                  <a:lnTo>
                    <a:pt x="6424" y="15889"/>
                  </a:lnTo>
                  <a:lnTo>
                    <a:pt x="6862" y="15914"/>
                  </a:lnTo>
                  <a:lnTo>
                    <a:pt x="7300" y="15938"/>
                  </a:lnTo>
                  <a:lnTo>
                    <a:pt x="7738" y="15938"/>
                  </a:lnTo>
                  <a:lnTo>
                    <a:pt x="8152" y="15914"/>
                  </a:lnTo>
                  <a:lnTo>
                    <a:pt x="8590" y="15889"/>
                  </a:lnTo>
                  <a:lnTo>
                    <a:pt x="9004" y="15841"/>
                  </a:lnTo>
                  <a:lnTo>
                    <a:pt x="9442" y="15768"/>
                  </a:lnTo>
                  <a:lnTo>
                    <a:pt x="9855" y="15670"/>
                  </a:lnTo>
                  <a:lnTo>
                    <a:pt x="10245" y="15573"/>
                  </a:lnTo>
                  <a:lnTo>
                    <a:pt x="10658" y="15451"/>
                  </a:lnTo>
                  <a:lnTo>
                    <a:pt x="11048" y="15305"/>
                  </a:lnTo>
                  <a:lnTo>
                    <a:pt x="11461" y="15135"/>
                  </a:lnTo>
                  <a:lnTo>
                    <a:pt x="11826" y="14940"/>
                  </a:lnTo>
                  <a:lnTo>
                    <a:pt x="12216" y="14721"/>
                  </a:lnTo>
                  <a:lnTo>
                    <a:pt x="12581" y="14478"/>
                  </a:lnTo>
                  <a:lnTo>
                    <a:pt x="12921" y="14235"/>
                  </a:lnTo>
                  <a:lnTo>
                    <a:pt x="13286" y="13943"/>
                  </a:lnTo>
                  <a:lnTo>
                    <a:pt x="13603" y="13651"/>
                  </a:lnTo>
                  <a:lnTo>
                    <a:pt x="13895" y="13334"/>
                  </a:lnTo>
                  <a:lnTo>
                    <a:pt x="14187" y="13018"/>
                  </a:lnTo>
                  <a:lnTo>
                    <a:pt x="14454" y="12702"/>
                  </a:lnTo>
                  <a:lnTo>
                    <a:pt x="14697" y="12361"/>
                  </a:lnTo>
                  <a:lnTo>
                    <a:pt x="14916" y="11996"/>
                  </a:lnTo>
                  <a:lnTo>
                    <a:pt x="15111" y="11631"/>
                  </a:lnTo>
                  <a:lnTo>
                    <a:pt x="15135" y="11631"/>
                  </a:lnTo>
                  <a:lnTo>
                    <a:pt x="15160" y="11582"/>
                  </a:lnTo>
                  <a:lnTo>
                    <a:pt x="15160" y="11534"/>
                  </a:lnTo>
                  <a:lnTo>
                    <a:pt x="15330" y="11096"/>
                  </a:lnTo>
                  <a:lnTo>
                    <a:pt x="15500" y="10658"/>
                  </a:lnTo>
                  <a:lnTo>
                    <a:pt x="15622" y="10195"/>
                  </a:lnTo>
                  <a:lnTo>
                    <a:pt x="15719" y="9733"/>
                  </a:lnTo>
                  <a:lnTo>
                    <a:pt x="15744" y="9709"/>
                  </a:lnTo>
                  <a:lnTo>
                    <a:pt x="15768" y="9684"/>
                  </a:lnTo>
                  <a:lnTo>
                    <a:pt x="15792" y="9636"/>
                  </a:lnTo>
                  <a:lnTo>
                    <a:pt x="15768" y="9611"/>
                  </a:lnTo>
                  <a:lnTo>
                    <a:pt x="15744" y="9563"/>
                  </a:lnTo>
                  <a:lnTo>
                    <a:pt x="15792" y="9174"/>
                  </a:lnTo>
                  <a:lnTo>
                    <a:pt x="15841" y="8760"/>
                  </a:lnTo>
                  <a:lnTo>
                    <a:pt x="15841" y="8371"/>
                  </a:lnTo>
                  <a:lnTo>
                    <a:pt x="15817" y="7957"/>
                  </a:lnTo>
                  <a:lnTo>
                    <a:pt x="15744" y="7105"/>
                  </a:lnTo>
                  <a:lnTo>
                    <a:pt x="15671" y="6667"/>
                  </a:lnTo>
                  <a:lnTo>
                    <a:pt x="15598" y="6254"/>
                  </a:lnTo>
                  <a:lnTo>
                    <a:pt x="15525" y="5840"/>
                  </a:lnTo>
                  <a:lnTo>
                    <a:pt x="15403" y="5426"/>
                  </a:lnTo>
                  <a:lnTo>
                    <a:pt x="15281" y="5013"/>
                  </a:lnTo>
                  <a:lnTo>
                    <a:pt x="15160" y="4623"/>
                  </a:lnTo>
                  <a:lnTo>
                    <a:pt x="14989" y="4234"/>
                  </a:lnTo>
                  <a:lnTo>
                    <a:pt x="14819" y="3845"/>
                  </a:lnTo>
                  <a:lnTo>
                    <a:pt x="14624" y="3480"/>
                  </a:lnTo>
                  <a:lnTo>
                    <a:pt x="14405" y="3115"/>
                  </a:lnTo>
                  <a:lnTo>
                    <a:pt x="14162" y="2774"/>
                  </a:lnTo>
                  <a:lnTo>
                    <a:pt x="13895" y="2458"/>
                  </a:lnTo>
                  <a:lnTo>
                    <a:pt x="13603" y="2141"/>
                  </a:lnTo>
                  <a:lnTo>
                    <a:pt x="13286" y="1849"/>
                  </a:lnTo>
                  <a:lnTo>
                    <a:pt x="12970" y="1582"/>
                  </a:lnTo>
                  <a:lnTo>
                    <a:pt x="12654" y="1363"/>
                  </a:lnTo>
                  <a:lnTo>
                    <a:pt x="12313" y="1144"/>
                  </a:lnTo>
                  <a:lnTo>
                    <a:pt x="11948" y="949"/>
                  </a:lnTo>
                  <a:lnTo>
                    <a:pt x="11607" y="779"/>
                  </a:lnTo>
                  <a:lnTo>
                    <a:pt x="11218" y="609"/>
                  </a:lnTo>
                  <a:lnTo>
                    <a:pt x="10853" y="487"/>
                  </a:lnTo>
                  <a:lnTo>
                    <a:pt x="10464" y="365"/>
                  </a:lnTo>
                  <a:lnTo>
                    <a:pt x="10099" y="268"/>
                  </a:lnTo>
                  <a:lnTo>
                    <a:pt x="9709" y="171"/>
                  </a:lnTo>
                  <a:lnTo>
                    <a:pt x="9320" y="98"/>
                  </a:lnTo>
                  <a:lnTo>
                    <a:pt x="8931" y="49"/>
                  </a:lnTo>
                  <a:lnTo>
                    <a:pt x="8541" y="25"/>
                  </a:lnTo>
                  <a:lnTo>
                    <a:pt x="81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392"/>
            <p:cNvSpPr/>
            <p:nvPr/>
          </p:nvSpPr>
          <p:spPr>
            <a:xfrm>
              <a:off x="4796309" y="1436683"/>
              <a:ext cx="373327" cy="376517"/>
            </a:xfrm>
            <a:custGeom>
              <a:avLst/>
              <a:gdLst/>
              <a:ahLst/>
              <a:cxnLst/>
              <a:rect l="0" t="0" r="0" b="0"/>
              <a:pathLst>
                <a:path w="17082" h="17228" extrusionOk="0">
                  <a:moveTo>
                    <a:pt x="6497" y="2993"/>
                  </a:moveTo>
                  <a:lnTo>
                    <a:pt x="6400" y="3042"/>
                  </a:lnTo>
                  <a:lnTo>
                    <a:pt x="6302" y="3090"/>
                  </a:lnTo>
                  <a:lnTo>
                    <a:pt x="6229" y="3212"/>
                  </a:lnTo>
                  <a:lnTo>
                    <a:pt x="6229" y="3285"/>
                  </a:lnTo>
                  <a:lnTo>
                    <a:pt x="6254" y="3334"/>
                  </a:lnTo>
                  <a:lnTo>
                    <a:pt x="6278" y="3407"/>
                  </a:lnTo>
                  <a:lnTo>
                    <a:pt x="6351" y="3455"/>
                  </a:lnTo>
                  <a:lnTo>
                    <a:pt x="6400" y="3480"/>
                  </a:lnTo>
                  <a:lnTo>
                    <a:pt x="6643" y="3480"/>
                  </a:lnTo>
                  <a:lnTo>
                    <a:pt x="6692" y="3504"/>
                  </a:lnTo>
                  <a:lnTo>
                    <a:pt x="6911" y="3504"/>
                  </a:lnTo>
                  <a:lnTo>
                    <a:pt x="6959" y="3480"/>
                  </a:lnTo>
                  <a:lnTo>
                    <a:pt x="7008" y="3455"/>
                  </a:lnTo>
                  <a:lnTo>
                    <a:pt x="7057" y="3407"/>
                  </a:lnTo>
                  <a:lnTo>
                    <a:pt x="7057" y="3334"/>
                  </a:lnTo>
                  <a:lnTo>
                    <a:pt x="7057" y="3212"/>
                  </a:lnTo>
                  <a:lnTo>
                    <a:pt x="7032" y="3163"/>
                  </a:lnTo>
                  <a:lnTo>
                    <a:pt x="7008" y="3115"/>
                  </a:lnTo>
                  <a:lnTo>
                    <a:pt x="6935" y="3042"/>
                  </a:lnTo>
                  <a:lnTo>
                    <a:pt x="6838" y="3017"/>
                  </a:lnTo>
                  <a:lnTo>
                    <a:pt x="6716" y="2993"/>
                  </a:lnTo>
                  <a:close/>
                  <a:moveTo>
                    <a:pt x="5743" y="3236"/>
                  </a:moveTo>
                  <a:lnTo>
                    <a:pt x="5670" y="3261"/>
                  </a:lnTo>
                  <a:lnTo>
                    <a:pt x="5402" y="3358"/>
                  </a:lnTo>
                  <a:lnTo>
                    <a:pt x="5134" y="3480"/>
                  </a:lnTo>
                  <a:lnTo>
                    <a:pt x="4891" y="3601"/>
                  </a:lnTo>
                  <a:lnTo>
                    <a:pt x="4672" y="3747"/>
                  </a:lnTo>
                  <a:lnTo>
                    <a:pt x="4453" y="3918"/>
                  </a:lnTo>
                  <a:lnTo>
                    <a:pt x="4234" y="4088"/>
                  </a:lnTo>
                  <a:lnTo>
                    <a:pt x="4039" y="4283"/>
                  </a:lnTo>
                  <a:lnTo>
                    <a:pt x="3869" y="4477"/>
                  </a:lnTo>
                  <a:lnTo>
                    <a:pt x="3699" y="4696"/>
                  </a:lnTo>
                  <a:lnTo>
                    <a:pt x="3553" y="4940"/>
                  </a:lnTo>
                  <a:lnTo>
                    <a:pt x="3431" y="5159"/>
                  </a:lnTo>
                  <a:lnTo>
                    <a:pt x="3309" y="5402"/>
                  </a:lnTo>
                  <a:lnTo>
                    <a:pt x="3236" y="5670"/>
                  </a:lnTo>
                  <a:lnTo>
                    <a:pt x="3163" y="5937"/>
                  </a:lnTo>
                  <a:lnTo>
                    <a:pt x="3115" y="6229"/>
                  </a:lnTo>
                  <a:lnTo>
                    <a:pt x="3090" y="6497"/>
                  </a:lnTo>
                  <a:lnTo>
                    <a:pt x="3090" y="6546"/>
                  </a:lnTo>
                  <a:lnTo>
                    <a:pt x="3115" y="6594"/>
                  </a:lnTo>
                  <a:lnTo>
                    <a:pt x="3188" y="6667"/>
                  </a:lnTo>
                  <a:lnTo>
                    <a:pt x="3261" y="6716"/>
                  </a:lnTo>
                  <a:lnTo>
                    <a:pt x="3285" y="6716"/>
                  </a:lnTo>
                  <a:lnTo>
                    <a:pt x="3309" y="6692"/>
                  </a:lnTo>
                  <a:lnTo>
                    <a:pt x="3382" y="6667"/>
                  </a:lnTo>
                  <a:lnTo>
                    <a:pt x="3431" y="6594"/>
                  </a:lnTo>
                  <a:lnTo>
                    <a:pt x="3480" y="6546"/>
                  </a:lnTo>
                  <a:lnTo>
                    <a:pt x="3504" y="6473"/>
                  </a:lnTo>
                  <a:lnTo>
                    <a:pt x="3528" y="6156"/>
                  </a:lnTo>
                  <a:lnTo>
                    <a:pt x="3601" y="5864"/>
                  </a:lnTo>
                  <a:lnTo>
                    <a:pt x="3699" y="5597"/>
                  </a:lnTo>
                  <a:lnTo>
                    <a:pt x="3820" y="5353"/>
                  </a:lnTo>
                  <a:lnTo>
                    <a:pt x="3966" y="5086"/>
                  </a:lnTo>
                  <a:lnTo>
                    <a:pt x="4137" y="4867"/>
                  </a:lnTo>
                  <a:lnTo>
                    <a:pt x="4307" y="4623"/>
                  </a:lnTo>
                  <a:lnTo>
                    <a:pt x="4526" y="4429"/>
                  </a:lnTo>
                  <a:lnTo>
                    <a:pt x="4745" y="4234"/>
                  </a:lnTo>
                  <a:lnTo>
                    <a:pt x="4988" y="4088"/>
                  </a:lnTo>
                  <a:lnTo>
                    <a:pt x="5256" y="3942"/>
                  </a:lnTo>
                  <a:lnTo>
                    <a:pt x="5499" y="3796"/>
                  </a:lnTo>
                  <a:lnTo>
                    <a:pt x="5767" y="3699"/>
                  </a:lnTo>
                  <a:lnTo>
                    <a:pt x="5864" y="3650"/>
                  </a:lnTo>
                  <a:lnTo>
                    <a:pt x="5913" y="3577"/>
                  </a:lnTo>
                  <a:lnTo>
                    <a:pt x="5937" y="3504"/>
                  </a:lnTo>
                  <a:lnTo>
                    <a:pt x="5937" y="3407"/>
                  </a:lnTo>
                  <a:lnTo>
                    <a:pt x="5889" y="3334"/>
                  </a:lnTo>
                  <a:lnTo>
                    <a:pt x="5840" y="3285"/>
                  </a:lnTo>
                  <a:lnTo>
                    <a:pt x="5743" y="3236"/>
                  </a:lnTo>
                  <a:close/>
                  <a:moveTo>
                    <a:pt x="7324" y="1971"/>
                  </a:moveTo>
                  <a:lnTo>
                    <a:pt x="7787" y="2020"/>
                  </a:lnTo>
                  <a:lnTo>
                    <a:pt x="8249" y="2141"/>
                  </a:lnTo>
                  <a:lnTo>
                    <a:pt x="8687" y="2312"/>
                  </a:lnTo>
                  <a:lnTo>
                    <a:pt x="9101" y="2506"/>
                  </a:lnTo>
                  <a:lnTo>
                    <a:pt x="9490" y="2774"/>
                  </a:lnTo>
                  <a:lnTo>
                    <a:pt x="9879" y="3066"/>
                  </a:lnTo>
                  <a:lnTo>
                    <a:pt x="10220" y="3431"/>
                  </a:lnTo>
                  <a:lnTo>
                    <a:pt x="10512" y="3820"/>
                  </a:lnTo>
                  <a:lnTo>
                    <a:pt x="10707" y="4088"/>
                  </a:lnTo>
                  <a:lnTo>
                    <a:pt x="10877" y="4380"/>
                  </a:lnTo>
                  <a:lnTo>
                    <a:pt x="11023" y="4696"/>
                  </a:lnTo>
                  <a:lnTo>
                    <a:pt x="11120" y="5013"/>
                  </a:lnTo>
                  <a:lnTo>
                    <a:pt x="11217" y="5329"/>
                  </a:lnTo>
                  <a:lnTo>
                    <a:pt x="11266" y="5645"/>
                  </a:lnTo>
                  <a:lnTo>
                    <a:pt x="11315" y="5986"/>
                  </a:lnTo>
                  <a:lnTo>
                    <a:pt x="11315" y="6302"/>
                  </a:lnTo>
                  <a:lnTo>
                    <a:pt x="11315" y="6643"/>
                  </a:lnTo>
                  <a:lnTo>
                    <a:pt x="11266" y="6959"/>
                  </a:lnTo>
                  <a:lnTo>
                    <a:pt x="11217" y="7300"/>
                  </a:lnTo>
                  <a:lnTo>
                    <a:pt x="11144" y="7616"/>
                  </a:lnTo>
                  <a:lnTo>
                    <a:pt x="11047" y="7932"/>
                  </a:lnTo>
                  <a:lnTo>
                    <a:pt x="10925" y="8249"/>
                  </a:lnTo>
                  <a:lnTo>
                    <a:pt x="10780" y="8565"/>
                  </a:lnTo>
                  <a:lnTo>
                    <a:pt x="10634" y="8857"/>
                  </a:lnTo>
                  <a:lnTo>
                    <a:pt x="10439" y="9173"/>
                  </a:lnTo>
                  <a:lnTo>
                    <a:pt x="10220" y="9490"/>
                  </a:lnTo>
                  <a:lnTo>
                    <a:pt x="9977" y="9757"/>
                  </a:lnTo>
                  <a:lnTo>
                    <a:pt x="9733" y="10025"/>
                  </a:lnTo>
                  <a:lnTo>
                    <a:pt x="9441" y="10268"/>
                  </a:lnTo>
                  <a:lnTo>
                    <a:pt x="9149" y="10487"/>
                  </a:lnTo>
                  <a:lnTo>
                    <a:pt x="8857" y="10682"/>
                  </a:lnTo>
                  <a:lnTo>
                    <a:pt x="8541" y="10852"/>
                  </a:lnTo>
                  <a:lnTo>
                    <a:pt x="8200" y="10998"/>
                  </a:lnTo>
                  <a:lnTo>
                    <a:pt x="7860" y="11120"/>
                  </a:lnTo>
                  <a:lnTo>
                    <a:pt x="7519" y="11193"/>
                  </a:lnTo>
                  <a:lnTo>
                    <a:pt x="7154" y="11242"/>
                  </a:lnTo>
                  <a:lnTo>
                    <a:pt x="6789" y="11266"/>
                  </a:lnTo>
                  <a:lnTo>
                    <a:pt x="6424" y="11242"/>
                  </a:lnTo>
                  <a:lnTo>
                    <a:pt x="6059" y="11193"/>
                  </a:lnTo>
                  <a:lnTo>
                    <a:pt x="5670" y="11096"/>
                  </a:lnTo>
                  <a:lnTo>
                    <a:pt x="5353" y="10998"/>
                  </a:lnTo>
                  <a:lnTo>
                    <a:pt x="5037" y="10877"/>
                  </a:lnTo>
                  <a:lnTo>
                    <a:pt x="4721" y="10731"/>
                  </a:lnTo>
                  <a:lnTo>
                    <a:pt x="4404" y="10560"/>
                  </a:lnTo>
                  <a:lnTo>
                    <a:pt x="4112" y="10390"/>
                  </a:lnTo>
                  <a:lnTo>
                    <a:pt x="3820" y="10171"/>
                  </a:lnTo>
                  <a:lnTo>
                    <a:pt x="3553" y="9952"/>
                  </a:lnTo>
                  <a:lnTo>
                    <a:pt x="3285" y="9733"/>
                  </a:lnTo>
                  <a:lnTo>
                    <a:pt x="3042" y="9490"/>
                  </a:lnTo>
                  <a:lnTo>
                    <a:pt x="2823" y="9222"/>
                  </a:lnTo>
                  <a:lnTo>
                    <a:pt x="2628" y="8930"/>
                  </a:lnTo>
                  <a:lnTo>
                    <a:pt x="2434" y="8638"/>
                  </a:lnTo>
                  <a:lnTo>
                    <a:pt x="2288" y="8346"/>
                  </a:lnTo>
                  <a:lnTo>
                    <a:pt x="2142" y="8030"/>
                  </a:lnTo>
                  <a:lnTo>
                    <a:pt x="2044" y="7689"/>
                  </a:lnTo>
                  <a:lnTo>
                    <a:pt x="1971" y="7349"/>
                  </a:lnTo>
                  <a:lnTo>
                    <a:pt x="1947" y="7057"/>
                  </a:lnTo>
                  <a:lnTo>
                    <a:pt x="1923" y="6765"/>
                  </a:lnTo>
                  <a:lnTo>
                    <a:pt x="1923" y="6497"/>
                  </a:lnTo>
                  <a:lnTo>
                    <a:pt x="1947" y="6205"/>
                  </a:lnTo>
                  <a:lnTo>
                    <a:pt x="1996" y="5937"/>
                  </a:lnTo>
                  <a:lnTo>
                    <a:pt x="2044" y="5670"/>
                  </a:lnTo>
                  <a:lnTo>
                    <a:pt x="2142" y="5402"/>
                  </a:lnTo>
                  <a:lnTo>
                    <a:pt x="2239" y="5159"/>
                  </a:lnTo>
                  <a:lnTo>
                    <a:pt x="2336" y="4915"/>
                  </a:lnTo>
                  <a:lnTo>
                    <a:pt x="2482" y="4672"/>
                  </a:lnTo>
                  <a:lnTo>
                    <a:pt x="2628" y="4429"/>
                  </a:lnTo>
                  <a:lnTo>
                    <a:pt x="2774" y="4210"/>
                  </a:lnTo>
                  <a:lnTo>
                    <a:pt x="2944" y="3991"/>
                  </a:lnTo>
                  <a:lnTo>
                    <a:pt x="3139" y="3772"/>
                  </a:lnTo>
                  <a:lnTo>
                    <a:pt x="3528" y="3382"/>
                  </a:lnTo>
                  <a:lnTo>
                    <a:pt x="3966" y="3017"/>
                  </a:lnTo>
                  <a:lnTo>
                    <a:pt x="4404" y="2701"/>
                  </a:lnTo>
                  <a:lnTo>
                    <a:pt x="4891" y="2409"/>
                  </a:lnTo>
                  <a:lnTo>
                    <a:pt x="5134" y="2287"/>
                  </a:lnTo>
                  <a:lnTo>
                    <a:pt x="5378" y="2166"/>
                  </a:lnTo>
                  <a:lnTo>
                    <a:pt x="5645" y="2117"/>
                  </a:lnTo>
                  <a:lnTo>
                    <a:pt x="6035" y="2068"/>
                  </a:lnTo>
                  <a:lnTo>
                    <a:pt x="6716" y="1995"/>
                  </a:lnTo>
                  <a:lnTo>
                    <a:pt x="7300" y="1995"/>
                  </a:lnTo>
                  <a:lnTo>
                    <a:pt x="7324" y="1971"/>
                  </a:lnTo>
                  <a:close/>
                  <a:moveTo>
                    <a:pt x="6935" y="1533"/>
                  </a:moveTo>
                  <a:lnTo>
                    <a:pt x="6497" y="1582"/>
                  </a:lnTo>
                  <a:lnTo>
                    <a:pt x="6083" y="1679"/>
                  </a:lnTo>
                  <a:lnTo>
                    <a:pt x="5864" y="1703"/>
                  </a:lnTo>
                  <a:lnTo>
                    <a:pt x="5621" y="1752"/>
                  </a:lnTo>
                  <a:lnTo>
                    <a:pt x="5353" y="1825"/>
                  </a:lnTo>
                  <a:lnTo>
                    <a:pt x="5110" y="1922"/>
                  </a:lnTo>
                  <a:lnTo>
                    <a:pt x="4842" y="2044"/>
                  </a:lnTo>
                  <a:lnTo>
                    <a:pt x="4599" y="2166"/>
                  </a:lnTo>
                  <a:lnTo>
                    <a:pt x="4112" y="2458"/>
                  </a:lnTo>
                  <a:lnTo>
                    <a:pt x="3650" y="2774"/>
                  </a:lnTo>
                  <a:lnTo>
                    <a:pt x="3212" y="3115"/>
                  </a:lnTo>
                  <a:lnTo>
                    <a:pt x="2823" y="3504"/>
                  </a:lnTo>
                  <a:lnTo>
                    <a:pt x="2458" y="3918"/>
                  </a:lnTo>
                  <a:lnTo>
                    <a:pt x="2312" y="4161"/>
                  </a:lnTo>
                  <a:lnTo>
                    <a:pt x="2166" y="4380"/>
                  </a:lnTo>
                  <a:lnTo>
                    <a:pt x="2020" y="4623"/>
                  </a:lnTo>
                  <a:lnTo>
                    <a:pt x="1923" y="4867"/>
                  </a:lnTo>
                  <a:lnTo>
                    <a:pt x="1801" y="5110"/>
                  </a:lnTo>
                  <a:lnTo>
                    <a:pt x="1728" y="5378"/>
                  </a:lnTo>
                  <a:lnTo>
                    <a:pt x="1631" y="5645"/>
                  </a:lnTo>
                  <a:lnTo>
                    <a:pt x="1582" y="5913"/>
                  </a:lnTo>
                  <a:lnTo>
                    <a:pt x="1533" y="6181"/>
                  </a:lnTo>
                  <a:lnTo>
                    <a:pt x="1509" y="6473"/>
                  </a:lnTo>
                  <a:lnTo>
                    <a:pt x="1509" y="6765"/>
                  </a:lnTo>
                  <a:lnTo>
                    <a:pt x="1509" y="7057"/>
                  </a:lnTo>
                  <a:lnTo>
                    <a:pt x="1558" y="7349"/>
                  </a:lnTo>
                  <a:lnTo>
                    <a:pt x="1606" y="7640"/>
                  </a:lnTo>
                  <a:lnTo>
                    <a:pt x="1679" y="7932"/>
                  </a:lnTo>
                  <a:lnTo>
                    <a:pt x="1752" y="8224"/>
                  </a:lnTo>
                  <a:lnTo>
                    <a:pt x="1874" y="8492"/>
                  </a:lnTo>
                  <a:lnTo>
                    <a:pt x="1996" y="8760"/>
                  </a:lnTo>
                  <a:lnTo>
                    <a:pt x="2142" y="9027"/>
                  </a:lnTo>
                  <a:lnTo>
                    <a:pt x="2312" y="9295"/>
                  </a:lnTo>
                  <a:lnTo>
                    <a:pt x="2507" y="9538"/>
                  </a:lnTo>
                  <a:lnTo>
                    <a:pt x="2726" y="9782"/>
                  </a:lnTo>
                  <a:lnTo>
                    <a:pt x="2944" y="10001"/>
                  </a:lnTo>
                  <a:lnTo>
                    <a:pt x="3188" y="10195"/>
                  </a:lnTo>
                  <a:lnTo>
                    <a:pt x="3699" y="10585"/>
                  </a:lnTo>
                  <a:lnTo>
                    <a:pt x="3991" y="10779"/>
                  </a:lnTo>
                  <a:lnTo>
                    <a:pt x="4283" y="10950"/>
                  </a:lnTo>
                  <a:lnTo>
                    <a:pt x="4599" y="11120"/>
                  </a:lnTo>
                  <a:lnTo>
                    <a:pt x="4915" y="11266"/>
                  </a:lnTo>
                  <a:lnTo>
                    <a:pt x="5232" y="11412"/>
                  </a:lnTo>
                  <a:lnTo>
                    <a:pt x="5572" y="11509"/>
                  </a:lnTo>
                  <a:lnTo>
                    <a:pt x="5889" y="11607"/>
                  </a:lnTo>
                  <a:lnTo>
                    <a:pt x="6254" y="11680"/>
                  </a:lnTo>
                  <a:lnTo>
                    <a:pt x="6594" y="11704"/>
                  </a:lnTo>
                  <a:lnTo>
                    <a:pt x="6959" y="11728"/>
                  </a:lnTo>
                  <a:lnTo>
                    <a:pt x="7300" y="11680"/>
                  </a:lnTo>
                  <a:lnTo>
                    <a:pt x="7641" y="11631"/>
                  </a:lnTo>
                  <a:lnTo>
                    <a:pt x="7981" y="11534"/>
                  </a:lnTo>
                  <a:lnTo>
                    <a:pt x="8322" y="11436"/>
                  </a:lnTo>
                  <a:lnTo>
                    <a:pt x="8638" y="11290"/>
                  </a:lnTo>
                  <a:lnTo>
                    <a:pt x="8955" y="11120"/>
                  </a:lnTo>
                  <a:lnTo>
                    <a:pt x="9344" y="10877"/>
                  </a:lnTo>
                  <a:lnTo>
                    <a:pt x="9733" y="10609"/>
                  </a:lnTo>
                  <a:lnTo>
                    <a:pt x="10074" y="10293"/>
                  </a:lnTo>
                  <a:lnTo>
                    <a:pt x="10390" y="9976"/>
                  </a:lnTo>
                  <a:lnTo>
                    <a:pt x="10658" y="9611"/>
                  </a:lnTo>
                  <a:lnTo>
                    <a:pt x="10925" y="9222"/>
                  </a:lnTo>
                  <a:lnTo>
                    <a:pt x="11144" y="8808"/>
                  </a:lnTo>
                  <a:lnTo>
                    <a:pt x="11339" y="8395"/>
                  </a:lnTo>
                  <a:lnTo>
                    <a:pt x="11509" y="7957"/>
                  </a:lnTo>
                  <a:lnTo>
                    <a:pt x="11631" y="7519"/>
                  </a:lnTo>
                  <a:lnTo>
                    <a:pt x="11704" y="7081"/>
                  </a:lnTo>
                  <a:lnTo>
                    <a:pt x="11753" y="6619"/>
                  </a:lnTo>
                  <a:lnTo>
                    <a:pt x="11753" y="6156"/>
                  </a:lnTo>
                  <a:lnTo>
                    <a:pt x="11728" y="5694"/>
                  </a:lnTo>
                  <a:lnTo>
                    <a:pt x="11655" y="5256"/>
                  </a:lnTo>
                  <a:lnTo>
                    <a:pt x="11534" y="4794"/>
                  </a:lnTo>
                  <a:lnTo>
                    <a:pt x="11363" y="4404"/>
                  </a:lnTo>
                  <a:lnTo>
                    <a:pt x="11169" y="4015"/>
                  </a:lnTo>
                  <a:lnTo>
                    <a:pt x="10950" y="3650"/>
                  </a:lnTo>
                  <a:lnTo>
                    <a:pt x="10682" y="3285"/>
                  </a:lnTo>
                  <a:lnTo>
                    <a:pt x="10390" y="2969"/>
                  </a:lnTo>
                  <a:lnTo>
                    <a:pt x="10074" y="2677"/>
                  </a:lnTo>
                  <a:lnTo>
                    <a:pt x="9733" y="2409"/>
                  </a:lnTo>
                  <a:lnTo>
                    <a:pt x="9393" y="2166"/>
                  </a:lnTo>
                  <a:lnTo>
                    <a:pt x="9003" y="1971"/>
                  </a:lnTo>
                  <a:lnTo>
                    <a:pt x="8614" y="1801"/>
                  </a:lnTo>
                  <a:lnTo>
                    <a:pt x="8200" y="1655"/>
                  </a:lnTo>
                  <a:lnTo>
                    <a:pt x="7787" y="1582"/>
                  </a:lnTo>
                  <a:lnTo>
                    <a:pt x="7349" y="1533"/>
                  </a:lnTo>
                  <a:close/>
                  <a:moveTo>
                    <a:pt x="12118" y="11558"/>
                  </a:moveTo>
                  <a:lnTo>
                    <a:pt x="12142" y="11582"/>
                  </a:lnTo>
                  <a:lnTo>
                    <a:pt x="11972" y="11777"/>
                  </a:lnTo>
                  <a:lnTo>
                    <a:pt x="12093" y="11631"/>
                  </a:lnTo>
                  <a:lnTo>
                    <a:pt x="12118" y="11558"/>
                  </a:lnTo>
                  <a:close/>
                  <a:moveTo>
                    <a:pt x="6789" y="584"/>
                  </a:moveTo>
                  <a:lnTo>
                    <a:pt x="7154" y="608"/>
                  </a:lnTo>
                  <a:lnTo>
                    <a:pt x="7519" y="657"/>
                  </a:lnTo>
                  <a:lnTo>
                    <a:pt x="7884" y="706"/>
                  </a:lnTo>
                  <a:lnTo>
                    <a:pt x="8225" y="803"/>
                  </a:lnTo>
                  <a:lnTo>
                    <a:pt x="8565" y="900"/>
                  </a:lnTo>
                  <a:lnTo>
                    <a:pt x="8906" y="1022"/>
                  </a:lnTo>
                  <a:lnTo>
                    <a:pt x="9247" y="1144"/>
                  </a:lnTo>
                  <a:lnTo>
                    <a:pt x="9563" y="1314"/>
                  </a:lnTo>
                  <a:lnTo>
                    <a:pt x="9879" y="1484"/>
                  </a:lnTo>
                  <a:lnTo>
                    <a:pt x="10171" y="1679"/>
                  </a:lnTo>
                  <a:lnTo>
                    <a:pt x="10439" y="1874"/>
                  </a:lnTo>
                  <a:lnTo>
                    <a:pt x="10707" y="2093"/>
                  </a:lnTo>
                  <a:lnTo>
                    <a:pt x="10950" y="2312"/>
                  </a:lnTo>
                  <a:lnTo>
                    <a:pt x="11193" y="2555"/>
                  </a:lnTo>
                  <a:lnTo>
                    <a:pt x="11485" y="2896"/>
                  </a:lnTo>
                  <a:lnTo>
                    <a:pt x="11753" y="3261"/>
                  </a:lnTo>
                  <a:lnTo>
                    <a:pt x="11996" y="3626"/>
                  </a:lnTo>
                  <a:lnTo>
                    <a:pt x="12191" y="4015"/>
                  </a:lnTo>
                  <a:lnTo>
                    <a:pt x="12361" y="4404"/>
                  </a:lnTo>
                  <a:lnTo>
                    <a:pt x="12507" y="4818"/>
                  </a:lnTo>
                  <a:lnTo>
                    <a:pt x="12629" y="5232"/>
                  </a:lnTo>
                  <a:lnTo>
                    <a:pt x="12702" y="5645"/>
                  </a:lnTo>
                  <a:lnTo>
                    <a:pt x="12750" y="6059"/>
                  </a:lnTo>
                  <a:lnTo>
                    <a:pt x="12775" y="6473"/>
                  </a:lnTo>
                  <a:lnTo>
                    <a:pt x="12775" y="6911"/>
                  </a:lnTo>
                  <a:lnTo>
                    <a:pt x="12726" y="7324"/>
                  </a:lnTo>
                  <a:lnTo>
                    <a:pt x="12653" y="7762"/>
                  </a:lnTo>
                  <a:lnTo>
                    <a:pt x="12556" y="8176"/>
                  </a:lnTo>
                  <a:lnTo>
                    <a:pt x="12434" y="8589"/>
                  </a:lnTo>
                  <a:lnTo>
                    <a:pt x="12264" y="9003"/>
                  </a:lnTo>
                  <a:lnTo>
                    <a:pt x="12045" y="9465"/>
                  </a:lnTo>
                  <a:lnTo>
                    <a:pt x="11801" y="9903"/>
                  </a:lnTo>
                  <a:lnTo>
                    <a:pt x="11534" y="10293"/>
                  </a:lnTo>
                  <a:lnTo>
                    <a:pt x="11217" y="10682"/>
                  </a:lnTo>
                  <a:lnTo>
                    <a:pt x="10901" y="11047"/>
                  </a:lnTo>
                  <a:lnTo>
                    <a:pt x="10536" y="11388"/>
                  </a:lnTo>
                  <a:lnTo>
                    <a:pt x="10171" y="11680"/>
                  </a:lnTo>
                  <a:lnTo>
                    <a:pt x="9782" y="11947"/>
                  </a:lnTo>
                  <a:lnTo>
                    <a:pt x="9368" y="12191"/>
                  </a:lnTo>
                  <a:lnTo>
                    <a:pt x="8930" y="12385"/>
                  </a:lnTo>
                  <a:lnTo>
                    <a:pt x="8468" y="12556"/>
                  </a:lnTo>
                  <a:lnTo>
                    <a:pt x="8006" y="12677"/>
                  </a:lnTo>
                  <a:lnTo>
                    <a:pt x="7543" y="12750"/>
                  </a:lnTo>
                  <a:lnTo>
                    <a:pt x="7032" y="12775"/>
                  </a:lnTo>
                  <a:lnTo>
                    <a:pt x="6546" y="12775"/>
                  </a:lnTo>
                  <a:lnTo>
                    <a:pt x="6035" y="12702"/>
                  </a:lnTo>
                  <a:lnTo>
                    <a:pt x="5597" y="12604"/>
                  </a:lnTo>
                  <a:lnTo>
                    <a:pt x="5159" y="12483"/>
                  </a:lnTo>
                  <a:lnTo>
                    <a:pt x="4721" y="12337"/>
                  </a:lnTo>
                  <a:lnTo>
                    <a:pt x="4307" y="12166"/>
                  </a:lnTo>
                  <a:lnTo>
                    <a:pt x="3893" y="11947"/>
                  </a:lnTo>
                  <a:lnTo>
                    <a:pt x="3504" y="11728"/>
                  </a:lnTo>
                  <a:lnTo>
                    <a:pt x="3115" y="11485"/>
                  </a:lnTo>
                  <a:lnTo>
                    <a:pt x="2774" y="11193"/>
                  </a:lnTo>
                  <a:lnTo>
                    <a:pt x="2434" y="10901"/>
                  </a:lnTo>
                  <a:lnTo>
                    <a:pt x="2117" y="10560"/>
                  </a:lnTo>
                  <a:lnTo>
                    <a:pt x="1825" y="10220"/>
                  </a:lnTo>
                  <a:lnTo>
                    <a:pt x="1558" y="9855"/>
                  </a:lnTo>
                  <a:lnTo>
                    <a:pt x="1314" y="9465"/>
                  </a:lnTo>
                  <a:lnTo>
                    <a:pt x="1095" y="9052"/>
                  </a:lnTo>
                  <a:lnTo>
                    <a:pt x="925" y="8638"/>
                  </a:lnTo>
                  <a:lnTo>
                    <a:pt x="779" y="8200"/>
                  </a:lnTo>
                  <a:lnTo>
                    <a:pt x="682" y="7811"/>
                  </a:lnTo>
                  <a:lnTo>
                    <a:pt x="609" y="7446"/>
                  </a:lnTo>
                  <a:lnTo>
                    <a:pt x="560" y="7081"/>
                  </a:lnTo>
                  <a:lnTo>
                    <a:pt x="560" y="6716"/>
                  </a:lnTo>
                  <a:lnTo>
                    <a:pt x="560" y="6351"/>
                  </a:lnTo>
                  <a:lnTo>
                    <a:pt x="584" y="5986"/>
                  </a:lnTo>
                  <a:lnTo>
                    <a:pt x="633" y="5645"/>
                  </a:lnTo>
                  <a:lnTo>
                    <a:pt x="706" y="5305"/>
                  </a:lnTo>
                  <a:lnTo>
                    <a:pt x="803" y="4964"/>
                  </a:lnTo>
                  <a:lnTo>
                    <a:pt x="925" y="4648"/>
                  </a:lnTo>
                  <a:lnTo>
                    <a:pt x="1047" y="4307"/>
                  </a:lnTo>
                  <a:lnTo>
                    <a:pt x="1217" y="3991"/>
                  </a:lnTo>
                  <a:lnTo>
                    <a:pt x="1387" y="3674"/>
                  </a:lnTo>
                  <a:lnTo>
                    <a:pt x="1606" y="3382"/>
                  </a:lnTo>
                  <a:lnTo>
                    <a:pt x="1825" y="3090"/>
                  </a:lnTo>
                  <a:lnTo>
                    <a:pt x="2069" y="2798"/>
                  </a:lnTo>
                  <a:lnTo>
                    <a:pt x="2361" y="2506"/>
                  </a:lnTo>
                  <a:lnTo>
                    <a:pt x="2726" y="2190"/>
                  </a:lnTo>
                  <a:lnTo>
                    <a:pt x="3163" y="1849"/>
                  </a:lnTo>
                  <a:lnTo>
                    <a:pt x="3674" y="1509"/>
                  </a:lnTo>
                  <a:lnTo>
                    <a:pt x="4210" y="1217"/>
                  </a:lnTo>
                  <a:lnTo>
                    <a:pt x="4502" y="1071"/>
                  </a:lnTo>
                  <a:lnTo>
                    <a:pt x="4794" y="949"/>
                  </a:lnTo>
                  <a:lnTo>
                    <a:pt x="5110" y="852"/>
                  </a:lnTo>
                  <a:lnTo>
                    <a:pt x="5402" y="754"/>
                  </a:lnTo>
                  <a:lnTo>
                    <a:pt x="5718" y="681"/>
                  </a:lnTo>
                  <a:lnTo>
                    <a:pt x="6035" y="633"/>
                  </a:lnTo>
                  <a:lnTo>
                    <a:pt x="6400" y="608"/>
                  </a:lnTo>
                  <a:lnTo>
                    <a:pt x="6789" y="584"/>
                  </a:lnTo>
                  <a:close/>
                  <a:moveTo>
                    <a:pt x="11704" y="10998"/>
                  </a:moveTo>
                  <a:lnTo>
                    <a:pt x="11923" y="11315"/>
                  </a:lnTo>
                  <a:lnTo>
                    <a:pt x="11874" y="11339"/>
                  </a:lnTo>
                  <a:lnTo>
                    <a:pt x="11850" y="11363"/>
                  </a:lnTo>
                  <a:lnTo>
                    <a:pt x="11607" y="11607"/>
                  </a:lnTo>
                  <a:lnTo>
                    <a:pt x="11339" y="11826"/>
                  </a:lnTo>
                  <a:lnTo>
                    <a:pt x="11071" y="11996"/>
                  </a:lnTo>
                  <a:lnTo>
                    <a:pt x="10950" y="12093"/>
                  </a:lnTo>
                  <a:lnTo>
                    <a:pt x="10925" y="12166"/>
                  </a:lnTo>
                  <a:lnTo>
                    <a:pt x="10901" y="12239"/>
                  </a:lnTo>
                  <a:lnTo>
                    <a:pt x="10901" y="12264"/>
                  </a:lnTo>
                  <a:lnTo>
                    <a:pt x="10974" y="12288"/>
                  </a:lnTo>
                  <a:lnTo>
                    <a:pt x="11047" y="12288"/>
                  </a:lnTo>
                  <a:lnTo>
                    <a:pt x="11217" y="12264"/>
                  </a:lnTo>
                  <a:lnTo>
                    <a:pt x="11363" y="12191"/>
                  </a:lnTo>
                  <a:lnTo>
                    <a:pt x="11509" y="12093"/>
                  </a:lnTo>
                  <a:lnTo>
                    <a:pt x="11826" y="11899"/>
                  </a:lnTo>
                  <a:lnTo>
                    <a:pt x="11972" y="11777"/>
                  </a:lnTo>
                  <a:lnTo>
                    <a:pt x="11850" y="11899"/>
                  </a:lnTo>
                  <a:lnTo>
                    <a:pt x="11728" y="11996"/>
                  </a:lnTo>
                  <a:lnTo>
                    <a:pt x="11485" y="12191"/>
                  </a:lnTo>
                  <a:lnTo>
                    <a:pt x="11363" y="12288"/>
                  </a:lnTo>
                  <a:lnTo>
                    <a:pt x="11339" y="12361"/>
                  </a:lnTo>
                  <a:lnTo>
                    <a:pt x="11339" y="12434"/>
                  </a:lnTo>
                  <a:lnTo>
                    <a:pt x="11363" y="12483"/>
                  </a:lnTo>
                  <a:lnTo>
                    <a:pt x="11412" y="12531"/>
                  </a:lnTo>
                  <a:lnTo>
                    <a:pt x="11485" y="12556"/>
                  </a:lnTo>
                  <a:lnTo>
                    <a:pt x="11558" y="12531"/>
                  </a:lnTo>
                  <a:lnTo>
                    <a:pt x="11728" y="12483"/>
                  </a:lnTo>
                  <a:lnTo>
                    <a:pt x="11874" y="12385"/>
                  </a:lnTo>
                  <a:lnTo>
                    <a:pt x="12020" y="12288"/>
                  </a:lnTo>
                  <a:lnTo>
                    <a:pt x="12239" y="12118"/>
                  </a:lnTo>
                  <a:lnTo>
                    <a:pt x="12361" y="12020"/>
                  </a:lnTo>
                  <a:lnTo>
                    <a:pt x="12434" y="11899"/>
                  </a:lnTo>
                  <a:lnTo>
                    <a:pt x="12507" y="11947"/>
                  </a:lnTo>
                  <a:lnTo>
                    <a:pt x="12288" y="12142"/>
                  </a:lnTo>
                  <a:lnTo>
                    <a:pt x="12069" y="12337"/>
                  </a:lnTo>
                  <a:lnTo>
                    <a:pt x="11826" y="12556"/>
                  </a:lnTo>
                  <a:lnTo>
                    <a:pt x="11728" y="12677"/>
                  </a:lnTo>
                  <a:lnTo>
                    <a:pt x="11655" y="12823"/>
                  </a:lnTo>
                  <a:lnTo>
                    <a:pt x="11631" y="12896"/>
                  </a:lnTo>
                  <a:lnTo>
                    <a:pt x="11680" y="12969"/>
                  </a:lnTo>
                  <a:lnTo>
                    <a:pt x="11753" y="12994"/>
                  </a:lnTo>
                  <a:lnTo>
                    <a:pt x="11826" y="12994"/>
                  </a:lnTo>
                  <a:lnTo>
                    <a:pt x="11972" y="12945"/>
                  </a:lnTo>
                  <a:lnTo>
                    <a:pt x="12118" y="12848"/>
                  </a:lnTo>
                  <a:lnTo>
                    <a:pt x="12385" y="12629"/>
                  </a:lnTo>
                  <a:lnTo>
                    <a:pt x="12604" y="12458"/>
                  </a:lnTo>
                  <a:lnTo>
                    <a:pt x="12823" y="12264"/>
                  </a:lnTo>
                  <a:lnTo>
                    <a:pt x="12872" y="12312"/>
                  </a:lnTo>
                  <a:lnTo>
                    <a:pt x="12604" y="12702"/>
                  </a:lnTo>
                  <a:lnTo>
                    <a:pt x="12483" y="12848"/>
                  </a:lnTo>
                  <a:lnTo>
                    <a:pt x="12361" y="12969"/>
                  </a:lnTo>
                  <a:lnTo>
                    <a:pt x="12215" y="13067"/>
                  </a:lnTo>
                  <a:lnTo>
                    <a:pt x="12093" y="13213"/>
                  </a:lnTo>
                  <a:lnTo>
                    <a:pt x="12093" y="13261"/>
                  </a:lnTo>
                  <a:lnTo>
                    <a:pt x="12093" y="13310"/>
                  </a:lnTo>
                  <a:lnTo>
                    <a:pt x="12118" y="13334"/>
                  </a:lnTo>
                  <a:lnTo>
                    <a:pt x="12166" y="13359"/>
                  </a:lnTo>
                  <a:lnTo>
                    <a:pt x="12312" y="13359"/>
                  </a:lnTo>
                  <a:lnTo>
                    <a:pt x="12458" y="13334"/>
                  </a:lnTo>
                  <a:lnTo>
                    <a:pt x="12604" y="13261"/>
                  </a:lnTo>
                  <a:lnTo>
                    <a:pt x="12750" y="13140"/>
                  </a:lnTo>
                  <a:lnTo>
                    <a:pt x="12896" y="13042"/>
                  </a:lnTo>
                  <a:lnTo>
                    <a:pt x="12994" y="12896"/>
                  </a:lnTo>
                  <a:lnTo>
                    <a:pt x="13115" y="12750"/>
                  </a:lnTo>
                  <a:lnTo>
                    <a:pt x="13188" y="12604"/>
                  </a:lnTo>
                  <a:lnTo>
                    <a:pt x="13505" y="12872"/>
                  </a:lnTo>
                  <a:lnTo>
                    <a:pt x="13407" y="12945"/>
                  </a:lnTo>
                  <a:lnTo>
                    <a:pt x="13310" y="13018"/>
                  </a:lnTo>
                  <a:lnTo>
                    <a:pt x="13115" y="13213"/>
                  </a:lnTo>
                  <a:lnTo>
                    <a:pt x="12896" y="13359"/>
                  </a:lnTo>
                  <a:lnTo>
                    <a:pt x="12677" y="13529"/>
                  </a:lnTo>
                  <a:lnTo>
                    <a:pt x="12653" y="13553"/>
                  </a:lnTo>
                  <a:lnTo>
                    <a:pt x="12629" y="13602"/>
                  </a:lnTo>
                  <a:lnTo>
                    <a:pt x="12653" y="13651"/>
                  </a:lnTo>
                  <a:lnTo>
                    <a:pt x="12677" y="13699"/>
                  </a:lnTo>
                  <a:lnTo>
                    <a:pt x="12750" y="13724"/>
                  </a:lnTo>
                  <a:lnTo>
                    <a:pt x="12848" y="13748"/>
                  </a:lnTo>
                  <a:lnTo>
                    <a:pt x="12921" y="13748"/>
                  </a:lnTo>
                  <a:lnTo>
                    <a:pt x="12994" y="13724"/>
                  </a:lnTo>
                  <a:lnTo>
                    <a:pt x="13140" y="13651"/>
                  </a:lnTo>
                  <a:lnTo>
                    <a:pt x="13286" y="13578"/>
                  </a:lnTo>
                  <a:lnTo>
                    <a:pt x="13407" y="13480"/>
                  </a:lnTo>
                  <a:lnTo>
                    <a:pt x="13553" y="13383"/>
                  </a:lnTo>
                  <a:lnTo>
                    <a:pt x="13675" y="13237"/>
                  </a:lnTo>
                  <a:lnTo>
                    <a:pt x="13724" y="13164"/>
                  </a:lnTo>
                  <a:lnTo>
                    <a:pt x="13748" y="13091"/>
                  </a:lnTo>
                  <a:lnTo>
                    <a:pt x="13943" y="13286"/>
                  </a:lnTo>
                  <a:lnTo>
                    <a:pt x="13918" y="13286"/>
                  </a:lnTo>
                  <a:lnTo>
                    <a:pt x="13772" y="13383"/>
                  </a:lnTo>
                  <a:lnTo>
                    <a:pt x="13675" y="13505"/>
                  </a:lnTo>
                  <a:lnTo>
                    <a:pt x="13456" y="13748"/>
                  </a:lnTo>
                  <a:lnTo>
                    <a:pt x="13237" y="13967"/>
                  </a:lnTo>
                  <a:lnTo>
                    <a:pt x="13140" y="14064"/>
                  </a:lnTo>
                  <a:lnTo>
                    <a:pt x="13067" y="14210"/>
                  </a:lnTo>
                  <a:lnTo>
                    <a:pt x="13042" y="14235"/>
                  </a:lnTo>
                  <a:lnTo>
                    <a:pt x="13067" y="14259"/>
                  </a:lnTo>
                  <a:lnTo>
                    <a:pt x="13067" y="14308"/>
                  </a:lnTo>
                  <a:lnTo>
                    <a:pt x="13115" y="14308"/>
                  </a:lnTo>
                  <a:lnTo>
                    <a:pt x="13261" y="14259"/>
                  </a:lnTo>
                  <a:lnTo>
                    <a:pt x="13407" y="14210"/>
                  </a:lnTo>
                  <a:lnTo>
                    <a:pt x="13651" y="14040"/>
                  </a:lnTo>
                  <a:lnTo>
                    <a:pt x="13797" y="13918"/>
                  </a:lnTo>
                  <a:lnTo>
                    <a:pt x="13943" y="13797"/>
                  </a:lnTo>
                  <a:lnTo>
                    <a:pt x="14064" y="13626"/>
                  </a:lnTo>
                  <a:lnTo>
                    <a:pt x="14137" y="13480"/>
                  </a:lnTo>
                  <a:lnTo>
                    <a:pt x="14332" y="13675"/>
                  </a:lnTo>
                  <a:lnTo>
                    <a:pt x="14186" y="13918"/>
                  </a:lnTo>
                  <a:lnTo>
                    <a:pt x="14089" y="14040"/>
                  </a:lnTo>
                  <a:lnTo>
                    <a:pt x="13991" y="14137"/>
                  </a:lnTo>
                  <a:lnTo>
                    <a:pt x="13870" y="14235"/>
                  </a:lnTo>
                  <a:lnTo>
                    <a:pt x="13748" y="14308"/>
                  </a:lnTo>
                  <a:lnTo>
                    <a:pt x="13626" y="14381"/>
                  </a:lnTo>
                  <a:lnTo>
                    <a:pt x="13505" y="14454"/>
                  </a:lnTo>
                  <a:lnTo>
                    <a:pt x="13505" y="14502"/>
                  </a:lnTo>
                  <a:lnTo>
                    <a:pt x="13480" y="14527"/>
                  </a:lnTo>
                  <a:lnTo>
                    <a:pt x="13505" y="14600"/>
                  </a:lnTo>
                  <a:lnTo>
                    <a:pt x="13602" y="14648"/>
                  </a:lnTo>
                  <a:lnTo>
                    <a:pt x="13675" y="14673"/>
                  </a:lnTo>
                  <a:lnTo>
                    <a:pt x="13772" y="14673"/>
                  </a:lnTo>
                  <a:lnTo>
                    <a:pt x="13894" y="14648"/>
                  </a:lnTo>
                  <a:lnTo>
                    <a:pt x="14089" y="14551"/>
                  </a:lnTo>
                  <a:lnTo>
                    <a:pt x="14235" y="14454"/>
                  </a:lnTo>
                  <a:lnTo>
                    <a:pt x="14356" y="14356"/>
                  </a:lnTo>
                  <a:lnTo>
                    <a:pt x="14454" y="14235"/>
                  </a:lnTo>
                  <a:lnTo>
                    <a:pt x="14575" y="14113"/>
                  </a:lnTo>
                  <a:lnTo>
                    <a:pt x="14648" y="13967"/>
                  </a:lnTo>
                  <a:lnTo>
                    <a:pt x="14867" y="14210"/>
                  </a:lnTo>
                  <a:lnTo>
                    <a:pt x="14843" y="14210"/>
                  </a:lnTo>
                  <a:lnTo>
                    <a:pt x="14721" y="14259"/>
                  </a:lnTo>
                  <a:lnTo>
                    <a:pt x="14624" y="14332"/>
                  </a:lnTo>
                  <a:lnTo>
                    <a:pt x="14454" y="14527"/>
                  </a:lnTo>
                  <a:lnTo>
                    <a:pt x="14235" y="14746"/>
                  </a:lnTo>
                  <a:lnTo>
                    <a:pt x="14113" y="14867"/>
                  </a:lnTo>
                  <a:lnTo>
                    <a:pt x="13991" y="14940"/>
                  </a:lnTo>
                  <a:lnTo>
                    <a:pt x="13967" y="14989"/>
                  </a:lnTo>
                  <a:lnTo>
                    <a:pt x="13967" y="15038"/>
                  </a:lnTo>
                  <a:lnTo>
                    <a:pt x="14016" y="15086"/>
                  </a:lnTo>
                  <a:lnTo>
                    <a:pt x="14064" y="15086"/>
                  </a:lnTo>
                  <a:lnTo>
                    <a:pt x="14356" y="15013"/>
                  </a:lnTo>
                  <a:lnTo>
                    <a:pt x="14478" y="14940"/>
                  </a:lnTo>
                  <a:lnTo>
                    <a:pt x="14624" y="14867"/>
                  </a:lnTo>
                  <a:lnTo>
                    <a:pt x="14867" y="14648"/>
                  </a:lnTo>
                  <a:lnTo>
                    <a:pt x="14965" y="14527"/>
                  </a:lnTo>
                  <a:lnTo>
                    <a:pt x="15038" y="14405"/>
                  </a:lnTo>
                  <a:lnTo>
                    <a:pt x="15038" y="14381"/>
                  </a:lnTo>
                  <a:lnTo>
                    <a:pt x="15330" y="14673"/>
                  </a:lnTo>
                  <a:lnTo>
                    <a:pt x="15111" y="14867"/>
                  </a:lnTo>
                  <a:lnTo>
                    <a:pt x="14892" y="15062"/>
                  </a:lnTo>
                  <a:lnTo>
                    <a:pt x="14648" y="15232"/>
                  </a:lnTo>
                  <a:lnTo>
                    <a:pt x="14527" y="15330"/>
                  </a:lnTo>
                  <a:lnTo>
                    <a:pt x="14429" y="15427"/>
                  </a:lnTo>
                  <a:lnTo>
                    <a:pt x="14405" y="15451"/>
                  </a:lnTo>
                  <a:lnTo>
                    <a:pt x="14405" y="15500"/>
                  </a:lnTo>
                  <a:lnTo>
                    <a:pt x="14429" y="15524"/>
                  </a:lnTo>
                  <a:lnTo>
                    <a:pt x="14454" y="15549"/>
                  </a:lnTo>
                  <a:lnTo>
                    <a:pt x="14624" y="15573"/>
                  </a:lnTo>
                  <a:lnTo>
                    <a:pt x="14770" y="15549"/>
                  </a:lnTo>
                  <a:lnTo>
                    <a:pt x="14940" y="15476"/>
                  </a:lnTo>
                  <a:lnTo>
                    <a:pt x="15086" y="15378"/>
                  </a:lnTo>
                  <a:lnTo>
                    <a:pt x="15232" y="15281"/>
                  </a:lnTo>
                  <a:lnTo>
                    <a:pt x="15354" y="15159"/>
                  </a:lnTo>
                  <a:lnTo>
                    <a:pt x="15573" y="14916"/>
                  </a:lnTo>
                  <a:lnTo>
                    <a:pt x="15743" y="15111"/>
                  </a:lnTo>
                  <a:lnTo>
                    <a:pt x="15476" y="15378"/>
                  </a:lnTo>
                  <a:lnTo>
                    <a:pt x="15330" y="15476"/>
                  </a:lnTo>
                  <a:lnTo>
                    <a:pt x="15184" y="15573"/>
                  </a:lnTo>
                  <a:lnTo>
                    <a:pt x="15038" y="15670"/>
                  </a:lnTo>
                  <a:lnTo>
                    <a:pt x="14892" y="15792"/>
                  </a:lnTo>
                  <a:lnTo>
                    <a:pt x="14843" y="15840"/>
                  </a:lnTo>
                  <a:lnTo>
                    <a:pt x="14867" y="15913"/>
                  </a:lnTo>
                  <a:lnTo>
                    <a:pt x="14892" y="15986"/>
                  </a:lnTo>
                  <a:lnTo>
                    <a:pt x="14940" y="16011"/>
                  </a:lnTo>
                  <a:lnTo>
                    <a:pt x="15038" y="16035"/>
                  </a:lnTo>
                  <a:lnTo>
                    <a:pt x="15159" y="16011"/>
                  </a:lnTo>
                  <a:lnTo>
                    <a:pt x="15354" y="15962"/>
                  </a:lnTo>
                  <a:lnTo>
                    <a:pt x="15524" y="15865"/>
                  </a:lnTo>
                  <a:lnTo>
                    <a:pt x="15695" y="15767"/>
                  </a:lnTo>
                  <a:lnTo>
                    <a:pt x="15889" y="15597"/>
                  </a:lnTo>
                  <a:lnTo>
                    <a:pt x="16060" y="15427"/>
                  </a:lnTo>
                  <a:lnTo>
                    <a:pt x="16352" y="15694"/>
                  </a:lnTo>
                  <a:lnTo>
                    <a:pt x="16181" y="15865"/>
                  </a:lnTo>
                  <a:lnTo>
                    <a:pt x="16011" y="16011"/>
                  </a:lnTo>
                  <a:lnTo>
                    <a:pt x="15743" y="16157"/>
                  </a:lnTo>
                  <a:lnTo>
                    <a:pt x="15500" y="16303"/>
                  </a:lnTo>
                  <a:lnTo>
                    <a:pt x="15451" y="16327"/>
                  </a:lnTo>
                  <a:lnTo>
                    <a:pt x="15451" y="16376"/>
                  </a:lnTo>
                  <a:lnTo>
                    <a:pt x="15476" y="16400"/>
                  </a:lnTo>
                  <a:lnTo>
                    <a:pt x="15524" y="16424"/>
                  </a:lnTo>
                  <a:lnTo>
                    <a:pt x="15719" y="16424"/>
                  </a:lnTo>
                  <a:lnTo>
                    <a:pt x="15889" y="16449"/>
                  </a:lnTo>
                  <a:lnTo>
                    <a:pt x="16084" y="16400"/>
                  </a:lnTo>
                  <a:lnTo>
                    <a:pt x="16254" y="16351"/>
                  </a:lnTo>
                  <a:lnTo>
                    <a:pt x="16400" y="16254"/>
                  </a:lnTo>
                  <a:lnTo>
                    <a:pt x="16522" y="16157"/>
                  </a:lnTo>
                  <a:lnTo>
                    <a:pt x="16498" y="16254"/>
                  </a:lnTo>
                  <a:lnTo>
                    <a:pt x="16400" y="16376"/>
                  </a:lnTo>
                  <a:lnTo>
                    <a:pt x="16279" y="16473"/>
                  </a:lnTo>
                  <a:lnTo>
                    <a:pt x="16133" y="16546"/>
                  </a:lnTo>
                  <a:lnTo>
                    <a:pt x="15987" y="16619"/>
                  </a:lnTo>
                  <a:lnTo>
                    <a:pt x="15768" y="16668"/>
                  </a:lnTo>
                  <a:lnTo>
                    <a:pt x="15451" y="16765"/>
                  </a:lnTo>
                  <a:lnTo>
                    <a:pt x="15427" y="16692"/>
                  </a:lnTo>
                  <a:lnTo>
                    <a:pt x="15354" y="16643"/>
                  </a:lnTo>
                  <a:lnTo>
                    <a:pt x="15208" y="16546"/>
                  </a:lnTo>
                  <a:lnTo>
                    <a:pt x="15062" y="16400"/>
                  </a:lnTo>
                  <a:lnTo>
                    <a:pt x="14770" y="16132"/>
                  </a:lnTo>
                  <a:lnTo>
                    <a:pt x="14016" y="15524"/>
                  </a:lnTo>
                  <a:lnTo>
                    <a:pt x="13626" y="15159"/>
                  </a:lnTo>
                  <a:lnTo>
                    <a:pt x="13261" y="14770"/>
                  </a:lnTo>
                  <a:lnTo>
                    <a:pt x="12556" y="14016"/>
                  </a:lnTo>
                  <a:lnTo>
                    <a:pt x="12312" y="13772"/>
                  </a:lnTo>
                  <a:lnTo>
                    <a:pt x="12045" y="13553"/>
                  </a:lnTo>
                  <a:lnTo>
                    <a:pt x="11485" y="13140"/>
                  </a:lnTo>
                  <a:lnTo>
                    <a:pt x="11217" y="12921"/>
                  </a:lnTo>
                  <a:lnTo>
                    <a:pt x="10950" y="12677"/>
                  </a:lnTo>
                  <a:lnTo>
                    <a:pt x="10707" y="12434"/>
                  </a:lnTo>
                  <a:lnTo>
                    <a:pt x="10512" y="12166"/>
                  </a:lnTo>
                  <a:lnTo>
                    <a:pt x="10828" y="11899"/>
                  </a:lnTo>
                  <a:lnTo>
                    <a:pt x="11144" y="11607"/>
                  </a:lnTo>
                  <a:lnTo>
                    <a:pt x="11436" y="11315"/>
                  </a:lnTo>
                  <a:lnTo>
                    <a:pt x="11704" y="10998"/>
                  </a:lnTo>
                  <a:close/>
                  <a:moveTo>
                    <a:pt x="6400" y="0"/>
                  </a:moveTo>
                  <a:lnTo>
                    <a:pt x="5791" y="73"/>
                  </a:lnTo>
                  <a:lnTo>
                    <a:pt x="5183" y="170"/>
                  </a:lnTo>
                  <a:lnTo>
                    <a:pt x="4891" y="243"/>
                  </a:lnTo>
                  <a:lnTo>
                    <a:pt x="4599" y="341"/>
                  </a:lnTo>
                  <a:lnTo>
                    <a:pt x="4258" y="462"/>
                  </a:lnTo>
                  <a:lnTo>
                    <a:pt x="3918" y="633"/>
                  </a:lnTo>
                  <a:lnTo>
                    <a:pt x="3601" y="827"/>
                  </a:lnTo>
                  <a:lnTo>
                    <a:pt x="3285" y="1022"/>
                  </a:lnTo>
                  <a:lnTo>
                    <a:pt x="2969" y="1241"/>
                  </a:lnTo>
                  <a:lnTo>
                    <a:pt x="2677" y="1484"/>
                  </a:lnTo>
                  <a:lnTo>
                    <a:pt x="2117" y="1971"/>
                  </a:lnTo>
                  <a:lnTo>
                    <a:pt x="1850" y="2239"/>
                  </a:lnTo>
                  <a:lnTo>
                    <a:pt x="1606" y="2506"/>
                  </a:lnTo>
                  <a:lnTo>
                    <a:pt x="1363" y="2798"/>
                  </a:lnTo>
                  <a:lnTo>
                    <a:pt x="1168" y="3066"/>
                  </a:lnTo>
                  <a:lnTo>
                    <a:pt x="949" y="3382"/>
                  </a:lnTo>
                  <a:lnTo>
                    <a:pt x="779" y="3699"/>
                  </a:lnTo>
                  <a:lnTo>
                    <a:pt x="609" y="4015"/>
                  </a:lnTo>
                  <a:lnTo>
                    <a:pt x="463" y="4331"/>
                  </a:lnTo>
                  <a:lnTo>
                    <a:pt x="341" y="4672"/>
                  </a:lnTo>
                  <a:lnTo>
                    <a:pt x="244" y="5013"/>
                  </a:lnTo>
                  <a:lnTo>
                    <a:pt x="146" y="5353"/>
                  </a:lnTo>
                  <a:lnTo>
                    <a:pt x="73" y="5718"/>
                  </a:lnTo>
                  <a:lnTo>
                    <a:pt x="25" y="6083"/>
                  </a:lnTo>
                  <a:lnTo>
                    <a:pt x="0" y="6448"/>
                  </a:lnTo>
                  <a:lnTo>
                    <a:pt x="0" y="6813"/>
                  </a:lnTo>
                  <a:lnTo>
                    <a:pt x="0" y="7203"/>
                  </a:lnTo>
                  <a:lnTo>
                    <a:pt x="25" y="7592"/>
                  </a:lnTo>
                  <a:lnTo>
                    <a:pt x="98" y="7957"/>
                  </a:lnTo>
                  <a:lnTo>
                    <a:pt x="171" y="8346"/>
                  </a:lnTo>
                  <a:lnTo>
                    <a:pt x="268" y="8711"/>
                  </a:lnTo>
                  <a:lnTo>
                    <a:pt x="390" y="9076"/>
                  </a:lnTo>
                  <a:lnTo>
                    <a:pt x="560" y="9441"/>
                  </a:lnTo>
                  <a:lnTo>
                    <a:pt x="730" y="9782"/>
                  </a:lnTo>
                  <a:lnTo>
                    <a:pt x="925" y="10122"/>
                  </a:lnTo>
                  <a:lnTo>
                    <a:pt x="1168" y="10463"/>
                  </a:lnTo>
                  <a:lnTo>
                    <a:pt x="1436" y="10804"/>
                  </a:lnTo>
                  <a:lnTo>
                    <a:pt x="1704" y="11096"/>
                  </a:lnTo>
                  <a:lnTo>
                    <a:pt x="1996" y="11363"/>
                  </a:lnTo>
                  <a:lnTo>
                    <a:pt x="2312" y="11631"/>
                  </a:lnTo>
                  <a:lnTo>
                    <a:pt x="2628" y="11874"/>
                  </a:lnTo>
                  <a:lnTo>
                    <a:pt x="2969" y="12093"/>
                  </a:lnTo>
                  <a:lnTo>
                    <a:pt x="3334" y="12312"/>
                  </a:lnTo>
                  <a:lnTo>
                    <a:pt x="3747" y="12531"/>
                  </a:lnTo>
                  <a:lnTo>
                    <a:pt x="4161" y="12726"/>
                  </a:lnTo>
                  <a:lnTo>
                    <a:pt x="4599" y="12896"/>
                  </a:lnTo>
                  <a:lnTo>
                    <a:pt x="5037" y="13042"/>
                  </a:lnTo>
                  <a:lnTo>
                    <a:pt x="5499" y="13164"/>
                  </a:lnTo>
                  <a:lnTo>
                    <a:pt x="5937" y="13261"/>
                  </a:lnTo>
                  <a:lnTo>
                    <a:pt x="6400" y="13334"/>
                  </a:lnTo>
                  <a:lnTo>
                    <a:pt x="6862" y="13383"/>
                  </a:lnTo>
                  <a:lnTo>
                    <a:pt x="7324" y="13383"/>
                  </a:lnTo>
                  <a:lnTo>
                    <a:pt x="7787" y="13334"/>
                  </a:lnTo>
                  <a:lnTo>
                    <a:pt x="8225" y="13261"/>
                  </a:lnTo>
                  <a:lnTo>
                    <a:pt x="8638" y="13140"/>
                  </a:lnTo>
                  <a:lnTo>
                    <a:pt x="9076" y="12994"/>
                  </a:lnTo>
                  <a:lnTo>
                    <a:pt x="9466" y="12799"/>
                  </a:lnTo>
                  <a:lnTo>
                    <a:pt x="9879" y="12580"/>
                  </a:lnTo>
                  <a:lnTo>
                    <a:pt x="10269" y="12337"/>
                  </a:lnTo>
                  <a:lnTo>
                    <a:pt x="10293" y="12458"/>
                  </a:lnTo>
                  <a:lnTo>
                    <a:pt x="10317" y="12580"/>
                  </a:lnTo>
                  <a:lnTo>
                    <a:pt x="10390" y="12677"/>
                  </a:lnTo>
                  <a:lnTo>
                    <a:pt x="10463" y="12775"/>
                  </a:lnTo>
                  <a:lnTo>
                    <a:pt x="10658" y="12969"/>
                  </a:lnTo>
                  <a:lnTo>
                    <a:pt x="10828" y="13140"/>
                  </a:lnTo>
                  <a:lnTo>
                    <a:pt x="11120" y="13383"/>
                  </a:lnTo>
                  <a:lnTo>
                    <a:pt x="11412" y="13602"/>
                  </a:lnTo>
                  <a:lnTo>
                    <a:pt x="11704" y="13845"/>
                  </a:lnTo>
                  <a:lnTo>
                    <a:pt x="11972" y="14089"/>
                  </a:lnTo>
                  <a:lnTo>
                    <a:pt x="12385" y="14502"/>
                  </a:lnTo>
                  <a:lnTo>
                    <a:pt x="12775" y="14916"/>
                  </a:lnTo>
                  <a:lnTo>
                    <a:pt x="13164" y="15330"/>
                  </a:lnTo>
                  <a:lnTo>
                    <a:pt x="13553" y="15743"/>
                  </a:lnTo>
                  <a:lnTo>
                    <a:pt x="13772" y="15938"/>
                  </a:lnTo>
                  <a:lnTo>
                    <a:pt x="13991" y="16132"/>
                  </a:lnTo>
                  <a:lnTo>
                    <a:pt x="14429" y="16473"/>
                  </a:lnTo>
                  <a:lnTo>
                    <a:pt x="14770" y="16789"/>
                  </a:lnTo>
                  <a:lnTo>
                    <a:pt x="14916" y="16935"/>
                  </a:lnTo>
                  <a:lnTo>
                    <a:pt x="15111" y="17081"/>
                  </a:lnTo>
                  <a:lnTo>
                    <a:pt x="15184" y="17106"/>
                  </a:lnTo>
                  <a:lnTo>
                    <a:pt x="15232" y="17154"/>
                  </a:lnTo>
                  <a:lnTo>
                    <a:pt x="15305" y="17179"/>
                  </a:lnTo>
                  <a:lnTo>
                    <a:pt x="15451" y="17227"/>
                  </a:lnTo>
                  <a:lnTo>
                    <a:pt x="15646" y="17203"/>
                  </a:lnTo>
                  <a:lnTo>
                    <a:pt x="15841" y="17179"/>
                  </a:lnTo>
                  <a:lnTo>
                    <a:pt x="16035" y="17106"/>
                  </a:lnTo>
                  <a:lnTo>
                    <a:pt x="16230" y="17033"/>
                  </a:lnTo>
                  <a:lnTo>
                    <a:pt x="16498" y="16911"/>
                  </a:lnTo>
                  <a:lnTo>
                    <a:pt x="16644" y="16814"/>
                  </a:lnTo>
                  <a:lnTo>
                    <a:pt x="16790" y="16668"/>
                  </a:lnTo>
                  <a:lnTo>
                    <a:pt x="16911" y="16497"/>
                  </a:lnTo>
                  <a:lnTo>
                    <a:pt x="17009" y="16327"/>
                  </a:lnTo>
                  <a:lnTo>
                    <a:pt x="17057" y="16132"/>
                  </a:lnTo>
                  <a:lnTo>
                    <a:pt x="17082" y="15938"/>
                  </a:lnTo>
                  <a:lnTo>
                    <a:pt x="17057" y="15840"/>
                  </a:lnTo>
                  <a:lnTo>
                    <a:pt x="17033" y="15767"/>
                  </a:lnTo>
                  <a:lnTo>
                    <a:pt x="17009" y="15670"/>
                  </a:lnTo>
                  <a:lnTo>
                    <a:pt x="16936" y="15597"/>
                  </a:lnTo>
                  <a:lnTo>
                    <a:pt x="16887" y="15549"/>
                  </a:lnTo>
                  <a:lnTo>
                    <a:pt x="15500" y="14137"/>
                  </a:lnTo>
                  <a:lnTo>
                    <a:pt x="14819" y="13432"/>
                  </a:lnTo>
                  <a:lnTo>
                    <a:pt x="14089" y="12750"/>
                  </a:lnTo>
                  <a:lnTo>
                    <a:pt x="13772" y="12458"/>
                  </a:lnTo>
                  <a:lnTo>
                    <a:pt x="13432" y="12166"/>
                  </a:lnTo>
                  <a:lnTo>
                    <a:pt x="13091" y="11899"/>
                  </a:lnTo>
                  <a:lnTo>
                    <a:pt x="12775" y="11582"/>
                  </a:lnTo>
                  <a:lnTo>
                    <a:pt x="12580" y="11363"/>
                  </a:lnTo>
                  <a:lnTo>
                    <a:pt x="12385" y="11120"/>
                  </a:lnTo>
                  <a:lnTo>
                    <a:pt x="12166" y="10901"/>
                  </a:lnTo>
                  <a:lnTo>
                    <a:pt x="12045" y="10804"/>
                  </a:lnTo>
                  <a:lnTo>
                    <a:pt x="11923" y="10706"/>
                  </a:lnTo>
                  <a:lnTo>
                    <a:pt x="12191" y="10317"/>
                  </a:lnTo>
                  <a:lnTo>
                    <a:pt x="12434" y="9928"/>
                  </a:lnTo>
                  <a:lnTo>
                    <a:pt x="12629" y="9490"/>
                  </a:lnTo>
                  <a:lnTo>
                    <a:pt x="12823" y="9076"/>
                  </a:lnTo>
                  <a:lnTo>
                    <a:pt x="12969" y="8614"/>
                  </a:lnTo>
                  <a:lnTo>
                    <a:pt x="13091" y="8176"/>
                  </a:lnTo>
                  <a:lnTo>
                    <a:pt x="13188" y="7713"/>
                  </a:lnTo>
                  <a:lnTo>
                    <a:pt x="13261" y="7251"/>
                  </a:lnTo>
                  <a:lnTo>
                    <a:pt x="13310" y="6765"/>
                  </a:lnTo>
                  <a:lnTo>
                    <a:pt x="13310" y="6302"/>
                  </a:lnTo>
                  <a:lnTo>
                    <a:pt x="13286" y="5840"/>
                  </a:lnTo>
                  <a:lnTo>
                    <a:pt x="13237" y="5378"/>
                  </a:lnTo>
                  <a:lnTo>
                    <a:pt x="13164" y="4891"/>
                  </a:lnTo>
                  <a:lnTo>
                    <a:pt x="13042" y="4453"/>
                  </a:lnTo>
                  <a:lnTo>
                    <a:pt x="12896" y="3991"/>
                  </a:lnTo>
                  <a:lnTo>
                    <a:pt x="12702" y="3553"/>
                  </a:lnTo>
                  <a:lnTo>
                    <a:pt x="12580" y="3285"/>
                  </a:lnTo>
                  <a:lnTo>
                    <a:pt x="12434" y="3042"/>
                  </a:lnTo>
                  <a:lnTo>
                    <a:pt x="12288" y="2798"/>
                  </a:lnTo>
                  <a:lnTo>
                    <a:pt x="12118" y="2579"/>
                  </a:lnTo>
                  <a:lnTo>
                    <a:pt x="11753" y="2141"/>
                  </a:lnTo>
                  <a:lnTo>
                    <a:pt x="11339" y="1728"/>
                  </a:lnTo>
                  <a:lnTo>
                    <a:pt x="10901" y="1363"/>
                  </a:lnTo>
                  <a:lnTo>
                    <a:pt x="10415" y="1046"/>
                  </a:lnTo>
                  <a:lnTo>
                    <a:pt x="9904" y="754"/>
                  </a:lnTo>
                  <a:lnTo>
                    <a:pt x="9368" y="511"/>
                  </a:lnTo>
                  <a:lnTo>
                    <a:pt x="8784" y="316"/>
                  </a:lnTo>
                  <a:lnTo>
                    <a:pt x="8225" y="170"/>
                  </a:lnTo>
                  <a:lnTo>
                    <a:pt x="7616" y="73"/>
                  </a:lnTo>
                  <a:lnTo>
                    <a:pt x="7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394"/>
            <p:cNvSpPr/>
            <p:nvPr/>
          </p:nvSpPr>
          <p:spPr>
            <a:xfrm>
              <a:off x="4085954" y="1340768"/>
              <a:ext cx="492436" cy="398329"/>
            </a:xfrm>
            <a:custGeom>
              <a:avLst/>
              <a:gdLst/>
              <a:ahLst/>
              <a:cxnLst/>
              <a:rect l="0" t="0" r="0" b="0"/>
              <a:pathLst>
                <a:path w="22532" h="18226" extrusionOk="0">
                  <a:moveTo>
                    <a:pt x="7640" y="5499"/>
                  </a:moveTo>
                  <a:lnTo>
                    <a:pt x="7859" y="5524"/>
                  </a:lnTo>
                  <a:lnTo>
                    <a:pt x="8078" y="5572"/>
                  </a:lnTo>
                  <a:lnTo>
                    <a:pt x="8297" y="5645"/>
                  </a:lnTo>
                  <a:lnTo>
                    <a:pt x="8492" y="5743"/>
                  </a:lnTo>
                  <a:lnTo>
                    <a:pt x="8662" y="5840"/>
                  </a:lnTo>
                  <a:lnTo>
                    <a:pt x="8833" y="5986"/>
                  </a:lnTo>
                  <a:lnTo>
                    <a:pt x="9003" y="6132"/>
                  </a:lnTo>
                  <a:lnTo>
                    <a:pt x="9125" y="6302"/>
                  </a:lnTo>
                  <a:lnTo>
                    <a:pt x="9246" y="6473"/>
                  </a:lnTo>
                  <a:lnTo>
                    <a:pt x="9344" y="6667"/>
                  </a:lnTo>
                  <a:lnTo>
                    <a:pt x="9417" y="6862"/>
                  </a:lnTo>
                  <a:lnTo>
                    <a:pt x="9465" y="7081"/>
                  </a:lnTo>
                  <a:lnTo>
                    <a:pt x="9490" y="7300"/>
                  </a:lnTo>
                  <a:lnTo>
                    <a:pt x="9514" y="7543"/>
                  </a:lnTo>
                  <a:lnTo>
                    <a:pt x="9490" y="7762"/>
                  </a:lnTo>
                  <a:lnTo>
                    <a:pt x="9441" y="7932"/>
                  </a:lnTo>
                  <a:lnTo>
                    <a:pt x="9392" y="8103"/>
                  </a:lnTo>
                  <a:lnTo>
                    <a:pt x="9319" y="8249"/>
                  </a:lnTo>
                  <a:lnTo>
                    <a:pt x="9246" y="8419"/>
                  </a:lnTo>
                  <a:lnTo>
                    <a:pt x="9149" y="8541"/>
                  </a:lnTo>
                  <a:lnTo>
                    <a:pt x="9027" y="8687"/>
                  </a:lnTo>
                  <a:lnTo>
                    <a:pt x="8784" y="8906"/>
                  </a:lnTo>
                  <a:lnTo>
                    <a:pt x="8516" y="9100"/>
                  </a:lnTo>
                  <a:lnTo>
                    <a:pt x="8200" y="9246"/>
                  </a:lnTo>
                  <a:lnTo>
                    <a:pt x="7884" y="9368"/>
                  </a:lnTo>
                  <a:lnTo>
                    <a:pt x="7543" y="9417"/>
                  </a:lnTo>
                  <a:lnTo>
                    <a:pt x="7348" y="9441"/>
                  </a:lnTo>
                  <a:lnTo>
                    <a:pt x="7178" y="9441"/>
                  </a:lnTo>
                  <a:lnTo>
                    <a:pt x="6984" y="9417"/>
                  </a:lnTo>
                  <a:lnTo>
                    <a:pt x="6789" y="9368"/>
                  </a:lnTo>
                  <a:lnTo>
                    <a:pt x="6619" y="9295"/>
                  </a:lnTo>
                  <a:lnTo>
                    <a:pt x="6448" y="9222"/>
                  </a:lnTo>
                  <a:lnTo>
                    <a:pt x="6278" y="9149"/>
                  </a:lnTo>
                  <a:lnTo>
                    <a:pt x="6132" y="9027"/>
                  </a:lnTo>
                  <a:lnTo>
                    <a:pt x="5986" y="8930"/>
                  </a:lnTo>
                  <a:lnTo>
                    <a:pt x="5840" y="8784"/>
                  </a:lnTo>
                  <a:lnTo>
                    <a:pt x="5718" y="8638"/>
                  </a:lnTo>
                  <a:lnTo>
                    <a:pt x="5621" y="8492"/>
                  </a:lnTo>
                  <a:lnTo>
                    <a:pt x="5524" y="8322"/>
                  </a:lnTo>
                  <a:lnTo>
                    <a:pt x="5451" y="8151"/>
                  </a:lnTo>
                  <a:lnTo>
                    <a:pt x="5402" y="7981"/>
                  </a:lnTo>
                  <a:lnTo>
                    <a:pt x="5378" y="7786"/>
                  </a:lnTo>
                  <a:lnTo>
                    <a:pt x="5378" y="7543"/>
                  </a:lnTo>
                  <a:lnTo>
                    <a:pt x="5402" y="7324"/>
                  </a:lnTo>
                  <a:lnTo>
                    <a:pt x="5451" y="7130"/>
                  </a:lnTo>
                  <a:lnTo>
                    <a:pt x="5524" y="6911"/>
                  </a:lnTo>
                  <a:lnTo>
                    <a:pt x="5621" y="6716"/>
                  </a:lnTo>
                  <a:lnTo>
                    <a:pt x="5743" y="6521"/>
                  </a:lnTo>
                  <a:lnTo>
                    <a:pt x="5889" y="6351"/>
                  </a:lnTo>
                  <a:lnTo>
                    <a:pt x="6035" y="6181"/>
                  </a:lnTo>
                  <a:lnTo>
                    <a:pt x="6181" y="6035"/>
                  </a:lnTo>
                  <a:lnTo>
                    <a:pt x="6351" y="5937"/>
                  </a:lnTo>
                  <a:lnTo>
                    <a:pt x="6521" y="5840"/>
                  </a:lnTo>
                  <a:lnTo>
                    <a:pt x="6692" y="5743"/>
                  </a:lnTo>
                  <a:lnTo>
                    <a:pt x="7032" y="5621"/>
                  </a:lnTo>
                  <a:lnTo>
                    <a:pt x="7421" y="5499"/>
                  </a:lnTo>
                  <a:close/>
                  <a:moveTo>
                    <a:pt x="7665" y="4988"/>
                  </a:moveTo>
                  <a:lnTo>
                    <a:pt x="7373" y="5013"/>
                  </a:lnTo>
                  <a:lnTo>
                    <a:pt x="7300" y="5013"/>
                  </a:lnTo>
                  <a:lnTo>
                    <a:pt x="7251" y="5037"/>
                  </a:lnTo>
                  <a:lnTo>
                    <a:pt x="7178" y="5110"/>
                  </a:lnTo>
                  <a:lnTo>
                    <a:pt x="6984" y="5159"/>
                  </a:lnTo>
                  <a:lnTo>
                    <a:pt x="6789" y="5207"/>
                  </a:lnTo>
                  <a:lnTo>
                    <a:pt x="6619" y="5280"/>
                  </a:lnTo>
                  <a:lnTo>
                    <a:pt x="6424" y="5353"/>
                  </a:lnTo>
                  <a:lnTo>
                    <a:pt x="6083" y="5548"/>
                  </a:lnTo>
                  <a:lnTo>
                    <a:pt x="5791" y="5791"/>
                  </a:lnTo>
                  <a:lnTo>
                    <a:pt x="5597" y="5962"/>
                  </a:lnTo>
                  <a:lnTo>
                    <a:pt x="5426" y="6156"/>
                  </a:lnTo>
                  <a:lnTo>
                    <a:pt x="5280" y="6400"/>
                  </a:lnTo>
                  <a:lnTo>
                    <a:pt x="5134" y="6619"/>
                  </a:lnTo>
                  <a:lnTo>
                    <a:pt x="5037" y="6862"/>
                  </a:lnTo>
                  <a:lnTo>
                    <a:pt x="4964" y="7130"/>
                  </a:lnTo>
                  <a:lnTo>
                    <a:pt x="4915" y="7397"/>
                  </a:lnTo>
                  <a:lnTo>
                    <a:pt x="4891" y="7665"/>
                  </a:lnTo>
                  <a:lnTo>
                    <a:pt x="4915" y="7908"/>
                  </a:lnTo>
                  <a:lnTo>
                    <a:pt x="4940" y="8151"/>
                  </a:lnTo>
                  <a:lnTo>
                    <a:pt x="5013" y="8395"/>
                  </a:lnTo>
                  <a:lnTo>
                    <a:pt x="5110" y="8614"/>
                  </a:lnTo>
                  <a:lnTo>
                    <a:pt x="5232" y="8808"/>
                  </a:lnTo>
                  <a:lnTo>
                    <a:pt x="5378" y="9003"/>
                  </a:lnTo>
                  <a:lnTo>
                    <a:pt x="5548" y="9173"/>
                  </a:lnTo>
                  <a:lnTo>
                    <a:pt x="5743" y="9344"/>
                  </a:lnTo>
                  <a:lnTo>
                    <a:pt x="5937" y="9490"/>
                  </a:lnTo>
                  <a:lnTo>
                    <a:pt x="6132" y="9611"/>
                  </a:lnTo>
                  <a:lnTo>
                    <a:pt x="6351" y="9709"/>
                  </a:lnTo>
                  <a:lnTo>
                    <a:pt x="6594" y="9806"/>
                  </a:lnTo>
                  <a:lnTo>
                    <a:pt x="6838" y="9855"/>
                  </a:lnTo>
                  <a:lnTo>
                    <a:pt x="7057" y="9903"/>
                  </a:lnTo>
                  <a:lnTo>
                    <a:pt x="7300" y="9928"/>
                  </a:lnTo>
                  <a:lnTo>
                    <a:pt x="7543" y="9903"/>
                  </a:lnTo>
                  <a:lnTo>
                    <a:pt x="7762" y="9879"/>
                  </a:lnTo>
                  <a:lnTo>
                    <a:pt x="7981" y="9855"/>
                  </a:lnTo>
                  <a:lnTo>
                    <a:pt x="8176" y="9782"/>
                  </a:lnTo>
                  <a:lnTo>
                    <a:pt x="8395" y="9709"/>
                  </a:lnTo>
                  <a:lnTo>
                    <a:pt x="8589" y="9636"/>
                  </a:lnTo>
                  <a:lnTo>
                    <a:pt x="8784" y="9514"/>
                  </a:lnTo>
                  <a:lnTo>
                    <a:pt x="8954" y="9392"/>
                  </a:lnTo>
                  <a:lnTo>
                    <a:pt x="9125" y="9271"/>
                  </a:lnTo>
                  <a:lnTo>
                    <a:pt x="9295" y="9125"/>
                  </a:lnTo>
                  <a:lnTo>
                    <a:pt x="9441" y="8979"/>
                  </a:lnTo>
                  <a:lnTo>
                    <a:pt x="9563" y="8808"/>
                  </a:lnTo>
                  <a:lnTo>
                    <a:pt x="9684" y="8614"/>
                  </a:lnTo>
                  <a:lnTo>
                    <a:pt x="9782" y="8419"/>
                  </a:lnTo>
                  <a:lnTo>
                    <a:pt x="9855" y="8224"/>
                  </a:lnTo>
                  <a:lnTo>
                    <a:pt x="9928" y="8030"/>
                  </a:lnTo>
                  <a:lnTo>
                    <a:pt x="9976" y="7811"/>
                  </a:lnTo>
                  <a:lnTo>
                    <a:pt x="10001" y="7519"/>
                  </a:lnTo>
                  <a:lnTo>
                    <a:pt x="10001" y="7227"/>
                  </a:lnTo>
                  <a:lnTo>
                    <a:pt x="9952" y="6959"/>
                  </a:lnTo>
                  <a:lnTo>
                    <a:pt x="9903" y="6692"/>
                  </a:lnTo>
                  <a:lnTo>
                    <a:pt x="9806" y="6448"/>
                  </a:lnTo>
                  <a:lnTo>
                    <a:pt x="9660" y="6205"/>
                  </a:lnTo>
                  <a:lnTo>
                    <a:pt x="9514" y="5986"/>
                  </a:lnTo>
                  <a:lnTo>
                    <a:pt x="9344" y="5767"/>
                  </a:lnTo>
                  <a:lnTo>
                    <a:pt x="9149" y="5597"/>
                  </a:lnTo>
                  <a:lnTo>
                    <a:pt x="8930" y="5426"/>
                  </a:lnTo>
                  <a:lnTo>
                    <a:pt x="8711" y="5280"/>
                  </a:lnTo>
                  <a:lnTo>
                    <a:pt x="8468" y="5159"/>
                  </a:lnTo>
                  <a:lnTo>
                    <a:pt x="8200" y="5086"/>
                  </a:lnTo>
                  <a:lnTo>
                    <a:pt x="7932" y="5013"/>
                  </a:lnTo>
                  <a:lnTo>
                    <a:pt x="7665" y="4988"/>
                  </a:lnTo>
                  <a:close/>
                  <a:moveTo>
                    <a:pt x="6570" y="414"/>
                  </a:moveTo>
                  <a:lnTo>
                    <a:pt x="6789" y="438"/>
                  </a:lnTo>
                  <a:lnTo>
                    <a:pt x="7032" y="438"/>
                  </a:lnTo>
                  <a:lnTo>
                    <a:pt x="7494" y="462"/>
                  </a:lnTo>
                  <a:lnTo>
                    <a:pt x="8103" y="487"/>
                  </a:lnTo>
                  <a:lnTo>
                    <a:pt x="8395" y="511"/>
                  </a:lnTo>
                  <a:lnTo>
                    <a:pt x="8687" y="511"/>
                  </a:lnTo>
                  <a:lnTo>
                    <a:pt x="8687" y="681"/>
                  </a:lnTo>
                  <a:lnTo>
                    <a:pt x="8687" y="852"/>
                  </a:lnTo>
                  <a:lnTo>
                    <a:pt x="8419" y="754"/>
                  </a:lnTo>
                  <a:lnTo>
                    <a:pt x="8273" y="730"/>
                  </a:lnTo>
                  <a:lnTo>
                    <a:pt x="8127" y="706"/>
                  </a:lnTo>
                  <a:lnTo>
                    <a:pt x="8005" y="706"/>
                  </a:lnTo>
                  <a:lnTo>
                    <a:pt x="7859" y="730"/>
                  </a:lnTo>
                  <a:lnTo>
                    <a:pt x="7738" y="779"/>
                  </a:lnTo>
                  <a:lnTo>
                    <a:pt x="7640" y="876"/>
                  </a:lnTo>
                  <a:lnTo>
                    <a:pt x="7616" y="925"/>
                  </a:lnTo>
                  <a:lnTo>
                    <a:pt x="7616" y="949"/>
                  </a:lnTo>
                  <a:lnTo>
                    <a:pt x="7640" y="998"/>
                  </a:lnTo>
                  <a:lnTo>
                    <a:pt x="7957" y="998"/>
                  </a:lnTo>
                  <a:lnTo>
                    <a:pt x="8224" y="1022"/>
                  </a:lnTo>
                  <a:lnTo>
                    <a:pt x="8468" y="1095"/>
                  </a:lnTo>
                  <a:lnTo>
                    <a:pt x="8735" y="1192"/>
                  </a:lnTo>
                  <a:lnTo>
                    <a:pt x="8760" y="1338"/>
                  </a:lnTo>
                  <a:lnTo>
                    <a:pt x="8565" y="1338"/>
                  </a:lnTo>
                  <a:lnTo>
                    <a:pt x="7932" y="1290"/>
                  </a:lnTo>
                  <a:lnTo>
                    <a:pt x="7713" y="1265"/>
                  </a:lnTo>
                  <a:lnTo>
                    <a:pt x="7616" y="1265"/>
                  </a:lnTo>
                  <a:lnTo>
                    <a:pt x="7494" y="1314"/>
                  </a:lnTo>
                  <a:lnTo>
                    <a:pt x="7470" y="1363"/>
                  </a:lnTo>
                  <a:lnTo>
                    <a:pt x="7470" y="1411"/>
                  </a:lnTo>
                  <a:lnTo>
                    <a:pt x="7519" y="1509"/>
                  </a:lnTo>
                  <a:lnTo>
                    <a:pt x="7592" y="1582"/>
                  </a:lnTo>
                  <a:lnTo>
                    <a:pt x="7689" y="1630"/>
                  </a:lnTo>
                  <a:lnTo>
                    <a:pt x="7786" y="1655"/>
                  </a:lnTo>
                  <a:lnTo>
                    <a:pt x="8030" y="1679"/>
                  </a:lnTo>
                  <a:lnTo>
                    <a:pt x="8224" y="1703"/>
                  </a:lnTo>
                  <a:lnTo>
                    <a:pt x="8516" y="1752"/>
                  </a:lnTo>
                  <a:lnTo>
                    <a:pt x="8833" y="1776"/>
                  </a:lnTo>
                  <a:lnTo>
                    <a:pt x="8881" y="2117"/>
                  </a:lnTo>
                  <a:lnTo>
                    <a:pt x="8857" y="2117"/>
                  </a:lnTo>
                  <a:lnTo>
                    <a:pt x="8711" y="2068"/>
                  </a:lnTo>
                  <a:lnTo>
                    <a:pt x="8565" y="2020"/>
                  </a:lnTo>
                  <a:lnTo>
                    <a:pt x="8249" y="1995"/>
                  </a:lnTo>
                  <a:lnTo>
                    <a:pt x="8005" y="1947"/>
                  </a:lnTo>
                  <a:lnTo>
                    <a:pt x="7713" y="1947"/>
                  </a:lnTo>
                  <a:lnTo>
                    <a:pt x="7713" y="1995"/>
                  </a:lnTo>
                  <a:lnTo>
                    <a:pt x="7689" y="2044"/>
                  </a:lnTo>
                  <a:lnTo>
                    <a:pt x="7762" y="2166"/>
                  </a:lnTo>
                  <a:lnTo>
                    <a:pt x="7835" y="2239"/>
                  </a:lnTo>
                  <a:lnTo>
                    <a:pt x="7957" y="2287"/>
                  </a:lnTo>
                  <a:lnTo>
                    <a:pt x="8078" y="2336"/>
                  </a:lnTo>
                  <a:lnTo>
                    <a:pt x="8419" y="2409"/>
                  </a:lnTo>
                  <a:lnTo>
                    <a:pt x="8760" y="2458"/>
                  </a:lnTo>
                  <a:lnTo>
                    <a:pt x="8833" y="2458"/>
                  </a:lnTo>
                  <a:lnTo>
                    <a:pt x="8881" y="2433"/>
                  </a:lnTo>
                  <a:lnTo>
                    <a:pt x="8930" y="2409"/>
                  </a:lnTo>
                  <a:lnTo>
                    <a:pt x="8954" y="2385"/>
                  </a:lnTo>
                  <a:lnTo>
                    <a:pt x="9027" y="2506"/>
                  </a:lnTo>
                  <a:lnTo>
                    <a:pt x="9076" y="2579"/>
                  </a:lnTo>
                  <a:lnTo>
                    <a:pt x="9125" y="2604"/>
                  </a:lnTo>
                  <a:lnTo>
                    <a:pt x="9198" y="2628"/>
                  </a:lnTo>
                  <a:lnTo>
                    <a:pt x="9246" y="2628"/>
                  </a:lnTo>
                  <a:lnTo>
                    <a:pt x="9490" y="2701"/>
                  </a:lnTo>
                  <a:lnTo>
                    <a:pt x="9733" y="2798"/>
                  </a:lnTo>
                  <a:lnTo>
                    <a:pt x="9952" y="2920"/>
                  </a:lnTo>
                  <a:lnTo>
                    <a:pt x="10171" y="3066"/>
                  </a:lnTo>
                  <a:lnTo>
                    <a:pt x="10220" y="3090"/>
                  </a:lnTo>
                  <a:lnTo>
                    <a:pt x="10268" y="3115"/>
                  </a:lnTo>
                  <a:lnTo>
                    <a:pt x="10390" y="3115"/>
                  </a:lnTo>
                  <a:lnTo>
                    <a:pt x="10463" y="3042"/>
                  </a:lnTo>
                  <a:lnTo>
                    <a:pt x="10512" y="2969"/>
                  </a:lnTo>
                  <a:lnTo>
                    <a:pt x="10633" y="2896"/>
                  </a:lnTo>
                  <a:lnTo>
                    <a:pt x="10755" y="2823"/>
                  </a:lnTo>
                  <a:lnTo>
                    <a:pt x="10950" y="2652"/>
                  </a:lnTo>
                  <a:lnTo>
                    <a:pt x="11412" y="2312"/>
                  </a:lnTo>
                  <a:lnTo>
                    <a:pt x="11655" y="2166"/>
                  </a:lnTo>
                  <a:lnTo>
                    <a:pt x="11899" y="2044"/>
                  </a:lnTo>
                  <a:lnTo>
                    <a:pt x="11972" y="1995"/>
                  </a:lnTo>
                  <a:lnTo>
                    <a:pt x="11996" y="1947"/>
                  </a:lnTo>
                  <a:lnTo>
                    <a:pt x="12093" y="2020"/>
                  </a:lnTo>
                  <a:lnTo>
                    <a:pt x="12385" y="2239"/>
                  </a:lnTo>
                  <a:lnTo>
                    <a:pt x="12653" y="2458"/>
                  </a:lnTo>
                  <a:lnTo>
                    <a:pt x="12872" y="2701"/>
                  </a:lnTo>
                  <a:lnTo>
                    <a:pt x="13091" y="2944"/>
                  </a:lnTo>
                  <a:lnTo>
                    <a:pt x="13188" y="3066"/>
                  </a:lnTo>
                  <a:lnTo>
                    <a:pt x="13286" y="3188"/>
                  </a:lnTo>
                  <a:lnTo>
                    <a:pt x="13115" y="3382"/>
                  </a:lnTo>
                  <a:lnTo>
                    <a:pt x="12896" y="3188"/>
                  </a:lnTo>
                  <a:lnTo>
                    <a:pt x="12677" y="2993"/>
                  </a:lnTo>
                  <a:lnTo>
                    <a:pt x="12580" y="2920"/>
                  </a:lnTo>
                  <a:lnTo>
                    <a:pt x="12458" y="2871"/>
                  </a:lnTo>
                  <a:lnTo>
                    <a:pt x="12337" y="2823"/>
                  </a:lnTo>
                  <a:lnTo>
                    <a:pt x="12215" y="2798"/>
                  </a:lnTo>
                  <a:lnTo>
                    <a:pt x="12166" y="2823"/>
                  </a:lnTo>
                  <a:lnTo>
                    <a:pt x="12142" y="2847"/>
                  </a:lnTo>
                  <a:lnTo>
                    <a:pt x="12118" y="2896"/>
                  </a:lnTo>
                  <a:lnTo>
                    <a:pt x="12142" y="2944"/>
                  </a:lnTo>
                  <a:lnTo>
                    <a:pt x="12215" y="3042"/>
                  </a:lnTo>
                  <a:lnTo>
                    <a:pt x="12288" y="3115"/>
                  </a:lnTo>
                  <a:lnTo>
                    <a:pt x="12458" y="3261"/>
                  </a:lnTo>
                  <a:lnTo>
                    <a:pt x="12677" y="3480"/>
                  </a:lnTo>
                  <a:lnTo>
                    <a:pt x="12896" y="3650"/>
                  </a:lnTo>
                  <a:lnTo>
                    <a:pt x="12921" y="3650"/>
                  </a:lnTo>
                  <a:lnTo>
                    <a:pt x="12750" y="3869"/>
                  </a:lnTo>
                  <a:lnTo>
                    <a:pt x="12653" y="3747"/>
                  </a:lnTo>
                  <a:lnTo>
                    <a:pt x="12531" y="3626"/>
                  </a:lnTo>
                  <a:lnTo>
                    <a:pt x="12458" y="3528"/>
                  </a:lnTo>
                  <a:lnTo>
                    <a:pt x="12361" y="3431"/>
                  </a:lnTo>
                  <a:lnTo>
                    <a:pt x="12264" y="3334"/>
                  </a:lnTo>
                  <a:lnTo>
                    <a:pt x="12142" y="3285"/>
                  </a:lnTo>
                  <a:lnTo>
                    <a:pt x="12118" y="3285"/>
                  </a:lnTo>
                  <a:lnTo>
                    <a:pt x="12069" y="3309"/>
                  </a:lnTo>
                  <a:lnTo>
                    <a:pt x="12069" y="3334"/>
                  </a:lnTo>
                  <a:lnTo>
                    <a:pt x="12069" y="3382"/>
                  </a:lnTo>
                  <a:lnTo>
                    <a:pt x="12093" y="3504"/>
                  </a:lnTo>
                  <a:lnTo>
                    <a:pt x="12142" y="3626"/>
                  </a:lnTo>
                  <a:lnTo>
                    <a:pt x="12288" y="3869"/>
                  </a:lnTo>
                  <a:lnTo>
                    <a:pt x="12385" y="4039"/>
                  </a:lnTo>
                  <a:lnTo>
                    <a:pt x="12531" y="4210"/>
                  </a:lnTo>
                  <a:lnTo>
                    <a:pt x="12434" y="4331"/>
                  </a:lnTo>
                  <a:lnTo>
                    <a:pt x="12312" y="4526"/>
                  </a:lnTo>
                  <a:lnTo>
                    <a:pt x="12215" y="4356"/>
                  </a:lnTo>
                  <a:lnTo>
                    <a:pt x="12069" y="4185"/>
                  </a:lnTo>
                  <a:lnTo>
                    <a:pt x="11947" y="4015"/>
                  </a:lnTo>
                  <a:lnTo>
                    <a:pt x="11850" y="3845"/>
                  </a:lnTo>
                  <a:lnTo>
                    <a:pt x="11801" y="3796"/>
                  </a:lnTo>
                  <a:lnTo>
                    <a:pt x="11753" y="3772"/>
                  </a:lnTo>
                  <a:lnTo>
                    <a:pt x="11680" y="3772"/>
                  </a:lnTo>
                  <a:lnTo>
                    <a:pt x="11631" y="3845"/>
                  </a:lnTo>
                  <a:lnTo>
                    <a:pt x="11631" y="3966"/>
                  </a:lnTo>
                  <a:lnTo>
                    <a:pt x="11655" y="4064"/>
                  </a:lnTo>
                  <a:lnTo>
                    <a:pt x="11704" y="4185"/>
                  </a:lnTo>
                  <a:lnTo>
                    <a:pt x="11753" y="4283"/>
                  </a:lnTo>
                  <a:lnTo>
                    <a:pt x="12118" y="4842"/>
                  </a:lnTo>
                  <a:lnTo>
                    <a:pt x="12166" y="4891"/>
                  </a:lnTo>
                  <a:lnTo>
                    <a:pt x="12239" y="4915"/>
                  </a:lnTo>
                  <a:lnTo>
                    <a:pt x="12264" y="4940"/>
                  </a:lnTo>
                  <a:lnTo>
                    <a:pt x="12288" y="4964"/>
                  </a:lnTo>
                  <a:lnTo>
                    <a:pt x="12410" y="5232"/>
                  </a:lnTo>
                  <a:lnTo>
                    <a:pt x="12458" y="5524"/>
                  </a:lnTo>
                  <a:lnTo>
                    <a:pt x="12483" y="5694"/>
                  </a:lnTo>
                  <a:lnTo>
                    <a:pt x="12507" y="5864"/>
                  </a:lnTo>
                  <a:lnTo>
                    <a:pt x="12507" y="6035"/>
                  </a:lnTo>
                  <a:lnTo>
                    <a:pt x="12531" y="6205"/>
                  </a:lnTo>
                  <a:lnTo>
                    <a:pt x="12580" y="6278"/>
                  </a:lnTo>
                  <a:lnTo>
                    <a:pt x="12629" y="6302"/>
                  </a:lnTo>
                  <a:lnTo>
                    <a:pt x="12702" y="6327"/>
                  </a:lnTo>
                  <a:lnTo>
                    <a:pt x="12775" y="6327"/>
                  </a:lnTo>
                  <a:lnTo>
                    <a:pt x="12994" y="6400"/>
                  </a:lnTo>
                  <a:lnTo>
                    <a:pt x="13213" y="6424"/>
                  </a:lnTo>
                  <a:lnTo>
                    <a:pt x="13651" y="6473"/>
                  </a:lnTo>
                  <a:lnTo>
                    <a:pt x="13967" y="6521"/>
                  </a:lnTo>
                  <a:lnTo>
                    <a:pt x="14283" y="6570"/>
                  </a:lnTo>
                  <a:lnTo>
                    <a:pt x="14502" y="6643"/>
                  </a:lnTo>
                  <a:lnTo>
                    <a:pt x="14600" y="6692"/>
                  </a:lnTo>
                  <a:lnTo>
                    <a:pt x="14697" y="6692"/>
                  </a:lnTo>
                  <a:lnTo>
                    <a:pt x="14673" y="6959"/>
                  </a:lnTo>
                  <a:lnTo>
                    <a:pt x="14648" y="7227"/>
                  </a:lnTo>
                  <a:lnTo>
                    <a:pt x="14673" y="7738"/>
                  </a:lnTo>
                  <a:lnTo>
                    <a:pt x="14648" y="8176"/>
                  </a:lnTo>
                  <a:lnTo>
                    <a:pt x="14648" y="8395"/>
                  </a:lnTo>
                  <a:lnTo>
                    <a:pt x="14673" y="8614"/>
                  </a:lnTo>
                  <a:lnTo>
                    <a:pt x="14454" y="8638"/>
                  </a:lnTo>
                  <a:lnTo>
                    <a:pt x="14454" y="8638"/>
                  </a:lnTo>
                  <a:lnTo>
                    <a:pt x="14478" y="8541"/>
                  </a:lnTo>
                  <a:lnTo>
                    <a:pt x="14478" y="8443"/>
                  </a:lnTo>
                  <a:lnTo>
                    <a:pt x="14454" y="8249"/>
                  </a:lnTo>
                  <a:lnTo>
                    <a:pt x="14405" y="7981"/>
                  </a:lnTo>
                  <a:lnTo>
                    <a:pt x="14381" y="7884"/>
                  </a:lnTo>
                  <a:lnTo>
                    <a:pt x="14332" y="7762"/>
                  </a:lnTo>
                  <a:lnTo>
                    <a:pt x="14308" y="7738"/>
                  </a:lnTo>
                  <a:lnTo>
                    <a:pt x="14283" y="7713"/>
                  </a:lnTo>
                  <a:lnTo>
                    <a:pt x="14235" y="7738"/>
                  </a:lnTo>
                  <a:lnTo>
                    <a:pt x="14210" y="7762"/>
                  </a:lnTo>
                  <a:lnTo>
                    <a:pt x="14162" y="7884"/>
                  </a:lnTo>
                  <a:lnTo>
                    <a:pt x="14137" y="7981"/>
                  </a:lnTo>
                  <a:lnTo>
                    <a:pt x="14113" y="8249"/>
                  </a:lnTo>
                  <a:lnTo>
                    <a:pt x="14113" y="8468"/>
                  </a:lnTo>
                  <a:lnTo>
                    <a:pt x="14137" y="8565"/>
                  </a:lnTo>
                  <a:lnTo>
                    <a:pt x="14186" y="8662"/>
                  </a:lnTo>
                  <a:lnTo>
                    <a:pt x="13797" y="8687"/>
                  </a:lnTo>
                  <a:lnTo>
                    <a:pt x="13699" y="8687"/>
                  </a:lnTo>
                  <a:lnTo>
                    <a:pt x="13748" y="8589"/>
                  </a:lnTo>
                  <a:lnTo>
                    <a:pt x="13797" y="8346"/>
                  </a:lnTo>
                  <a:lnTo>
                    <a:pt x="13845" y="8103"/>
                  </a:lnTo>
                  <a:lnTo>
                    <a:pt x="13870" y="7835"/>
                  </a:lnTo>
                  <a:lnTo>
                    <a:pt x="13845" y="7762"/>
                  </a:lnTo>
                  <a:lnTo>
                    <a:pt x="13772" y="7713"/>
                  </a:lnTo>
                  <a:lnTo>
                    <a:pt x="13699" y="7713"/>
                  </a:lnTo>
                  <a:lnTo>
                    <a:pt x="13651" y="7762"/>
                  </a:lnTo>
                  <a:lnTo>
                    <a:pt x="13626" y="7811"/>
                  </a:lnTo>
                  <a:lnTo>
                    <a:pt x="13480" y="8273"/>
                  </a:lnTo>
                  <a:lnTo>
                    <a:pt x="13407" y="8492"/>
                  </a:lnTo>
                  <a:lnTo>
                    <a:pt x="13407" y="8614"/>
                  </a:lnTo>
                  <a:lnTo>
                    <a:pt x="13407" y="8662"/>
                  </a:lnTo>
                  <a:lnTo>
                    <a:pt x="13432" y="8711"/>
                  </a:lnTo>
                  <a:lnTo>
                    <a:pt x="13237" y="8711"/>
                  </a:lnTo>
                  <a:lnTo>
                    <a:pt x="13042" y="8735"/>
                  </a:lnTo>
                  <a:lnTo>
                    <a:pt x="13091" y="8443"/>
                  </a:lnTo>
                  <a:lnTo>
                    <a:pt x="13115" y="8176"/>
                  </a:lnTo>
                  <a:lnTo>
                    <a:pt x="13091" y="8030"/>
                  </a:lnTo>
                  <a:lnTo>
                    <a:pt x="13067" y="7908"/>
                  </a:lnTo>
                  <a:lnTo>
                    <a:pt x="13042" y="7859"/>
                  </a:lnTo>
                  <a:lnTo>
                    <a:pt x="13018" y="7835"/>
                  </a:lnTo>
                  <a:lnTo>
                    <a:pt x="12969" y="7835"/>
                  </a:lnTo>
                  <a:lnTo>
                    <a:pt x="12921" y="7859"/>
                  </a:lnTo>
                  <a:lnTo>
                    <a:pt x="12848" y="7957"/>
                  </a:lnTo>
                  <a:lnTo>
                    <a:pt x="12823" y="8054"/>
                  </a:lnTo>
                  <a:lnTo>
                    <a:pt x="12750" y="8273"/>
                  </a:lnTo>
                  <a:lnTo>
                    <a:pt x="12604" y="8906"/>
                  </a:lnTo>
                  <a:lnTo>
                    <a:pt x="12604" y="8954"/>
                  </a:lnTo>
                  <a:lnTo>
                    <a:pt x="12629" y="9027"/>
                  </a:lnTo>
                  <a:lnTo>
                    <a:pt x="12507" y="9271"/>
                  </a:lnTo>
                  <a:lnTo>
                    <a:pt x="12385" y="9514"/>
                  </a:lnTo>
                  <a:lnTo>
                    <a:pt x="12288" y="9660"/>
                  </a:lnTo>
                  <a:lnTo>
                    <a:pt x="12191" y="9806"/>
                  </a:lnTo>
                  <a:lnTo>
                    <a:pt x="11996" y="10049"/>
                  </a:lnTo>
                  <a:lnTo>
                    <a:pt x="11947" y="10122"/>
                  </a:lnTo>
                  <a:lnTo>
                    <a:pt x="11947" y="10171"/>
                  </a:lnTo>
                  <a:lnTo>
                    <a:pt x="11972" y="10244"/>
                  </a:lnTo>
                  <a:lnTo>
                    <a:pt x="11996" y="10293"/>
                  </a:lnTo>
                  <a:lnTo>
                    <a:pt x="12045" y="10341"/>
                  </a:lnTo>
                  <a:lnTo>
                    <a:pt x="12166" y="10341"/>
                  </a:lnTo>
                  <a:lnTo>
                    <a:pt x="12239" y="10317"/>
                  </a:lnTo>
                  <a:lnTo>
                    <a:pt x="12337" y="10487"/>
                  </a:lnTo>
                  <a:lnTo>
                    <a:pt x="12483" y="10633"/>
                  </a:lnTo>
                  <a:lnTo>
                    <a:pt x="12726" y="10950"/>
                  </a:lnTo>
                  <a:lnTo>
                    <a:pt x="12994" y="11339"/>
                  </a:lnTo>
                  <a:lnTo>
                    <a:pt x="13237" y="11728"/>
                  </a:lnTo>
                  <a:lnTo>
                    <a:pt x="13067" y="11947"/>
                  </a:lnTo>
                  <a:lnTo>
                    <a:pt x="12872" y="12166"/>
                  </a:lnTo>
                  <a:lnTo>
                    <a:pt x="12483" y="12556"/>
                  </a:lnTo>
                  <a:lnTo>
                    <a:pt x="12191" y="12848"/>
                  </a:lnTo>
                  <a:lnTo>
                    <a:pt x="12045" y="12994"/>
                  </a:lnTo>
                  <a:lnTo>
                    <a:pt x="11923" y="13164"/>
                  </a:lnTo>
                  <a:lnTo>
                    <a:pt x="11704" y="13018"/>
                  </a:lnTo>
                  <a:lnTo>
                    <a:pt x="11874" y="12945"/>
                  </a:lnTo>
                  <a:lnTo>
                    <a:pt x="12020" y="12848"/>
                  </a:lnTo>
                  <a:lnTo>
                    <a:pt x="12288" y="12677"/>
                  </a:lnTo>
                  <a:lnTo>
                    <a:pt x="12337" y="12629"/>
                  </a:lnTo>
                  <a:lnTo>
                    <a:pt x="12361" y="12580"/>
                  </a:lnTo>
                  <a:lnTo>
                    <a:pt x="12361" y="12507"/>
                  </a:lnTo>
                  <a:lnTo>
                    <a:pt x="12337" y="12458"/>
                  </a:lnTo>
                  <a:lnTo>
                    <a:pt x="12312" y="12434"/>
                  </a:lnTo>
                  <a:lnTo>
                    <a:pt x="12264" y="12385"/>
                  </a:lnTo>
                  <a:lnTo>
                    <a:pt x="12191" y="12385"/>
                  </a:lnTo>
                  <a:lnTo>
                    <a:pt x="12118" y="12410"/>
                  </a:lnTo>
                  <a:lnTo>
                    <a:pt x="11899" y="12531"/>
                  </a:lnTo>
                  <a:lnTo>
                    <a:pt x="11655" y="12677"/>
                  </a:lnTo>
                  <a:lnTo>
                    <a:pt x="11388" y="12799"/>
                  </a:lnTo>
                  <a:lnTo>
                    <a:pt x="11266" y="12726"/>
                  </a:lnTo>
                  <a:lnTo>
                    <a:pt x="11315" y="12702"/>
                  </a:lnTo>
                  <a:lnTo>
                    <a:pt x="11534" y="12556"/>
                  </a:lnTo>
                  <a:lnTo>
                    <a:pt x="11631" y="12458"/>
                  </a:lnTo>
                  <a:lnTo>
                    <a:pt x="11704" y="12337"/>
                  </a:lnTo>
                  <a:lnTo>
                    <a:pt x="11728" y="12288"/>
                  </a:lnTo>
                  <a:lnTo>
                    <a:pt x="11728" y="12239"/>
                  </a:lnTo>
                  <a:lnTo>
                    <a:pt x="11704" y="12166"/>
                  </a:lnTo>
                  <a:lnTo>
                    <a:pt x="11680" y="12118"/>
                  </a:lnTo>
                  <a:lnTo>
                    <a:pt x="11631" y="12093"/>
                  </a:lnTo>
                  <a:lnTo>
                    <a:pt x="11582" y="12069"/>
                  </a:lnTo>
                  <a:lnTo>
                    <a:pt x="11534" y="12069"/>
                  </a:lnTo>
                  <a:lnTo>
                    <a:pt x="11461" y="12093"/>
                  </a:lnTo>
                  <a:lnTo>
                    <a:pt x="11290" y="12264"/>
                  </a:lnTo>
                  <a:lnTo>
                    <a:pt x="11096" y="12410"/>
                  </a:lnTo>
                  <a:lnTo>
                    <a:pt x="10974" y="12507"/>
                  </a:lnTo>
                  <a:lnTo>
                    <a:pt x="10731" y="12288"/>
                  </a:lnTo>
                  <a:lnTo>
                    <a:pt x="10950" y="12142"/>
                  </a:lnTo>
                  <a:lnTo>
                    <a:pt x="11071" y="12069"/>
                  </a:lnTo>
                  <a:lnTo>
                    <a:pt x="11193" y="11996"/>
                  </a:lnTo>
                  <a:lnTo>
                    <a:pt x="11242" y="11947"/>
                  </a:lnTo>
                  <a:lnTo>
                    <a:pt x="11266" y="11899"/>
                  </a:lnTo>
                  <a:lnTo>
                    <a:pt x="11290" y="11826"/>
                  </a:lnTo>
                  <a:lnTo>
                    <a:pt x="11290" y="11753"/>
                  </a:lnTo>
                  <a:lnTo>
                    <a:pt x="11266" y="11704"/>
                  </a:lnTo>
                  <a:lnTo>
                    <a:pt x="11217" y="11680"/>
                  </a:lnTo>
                  <a:lnTo>
                    <a:pt x="11096" y="11680"/>
                  </a:lnTo>
                  <a:lnTo>
                    <a:pt x="10974" y="11753"/>
                  </a:lnTo>
                  <a:lnTo>
                    <a:pt x="10877" y="11801"/>
                  </a:lnTo>
                  <a:lnTo>
                    <a:pt x="10633" y="11947"/>
                  </a:lnTo>
                  <a:lnTo>
                    <a:pt x="10390" y="12093"/>
                  </a:lnTo>
                  <a:lnTo>
                    <a:pt x="10293" y="12069"/>
                  </a:lnTo>
                  <a:lnTo>
                    <a:pt x="10147" y="12069"/>
                  </a:lnTo>
                  <a:lnTo>
                    <a:pt x="10098" y="12118"/>
                  </a:lnTo>
                  <a:lnTo>
                    <a:pt x="9952" y="12118"/>
                  </a:lnTo>
                  <a:lnTo>
                    <a:pt x="9855" y="12191"/>
                  </a:lnTo>
                  <a:lnTo>
                    <a:pt x="9733" y="12264"/>
                  </a:lnTo>
                  <a:lnTo>
                    <a:pt x="9587" y="12312"/>
                  </a:lnTo>
                  <a:lnTo>
                    <a:pt x="9319" y="12385"/>
                  </a:lnTo>
                  <a:lnTo>
                    <a:pt x="9198" y="12434"/>
                  </a:lnTo>
                  <a:lnTo>
                    <a:pt x="9100" y="12507"/>
                  </a:lnTo>
                  <a:lnTo>
                    <a:pt x="8979" y="12507"/>
                  </a:lnTo>
                  <a:lnTo>
                    <a:pt x="8930" y="12556"/>
                  </a:lnTo>
                  <a:lnTo>
                    <a:pt x="8906" y="12604"/>
                  </a:lnTo>
                  <a:lnTo>
                    <a:pt x="8906" y="12629"/>
                  </a:lnTo>
                  <a:lnTo>
                    <a:pt x="8857" y="12629"/>
                  </a:lnTo>
                  <a:lnTo>
                    <a:pt x="8735" y="12677"/>
                  </a:lnTo>
                  <a:lnTo>
                    <a:pt x="8638" y="12726"/>
                  </a:lnTo>
                  <a:lnTo>
                    <a:pt x="8419" y="12848"/>
                  </a:lnTo>
                  <a:lnTo>
                    <a:pt x="8297" y="12872"/>
                  </a:lnTo>
                  <a:lnTo>
                    <a:pt x="8200" y="12896"/>
                  </a:lnTo>
                  <a:lnTo>
                    <a:pt x="8103" y="12921"/>
                  </a:lnTo>
                  <a:lnTo>
                    <a:pt x="8005" y="12945"/>
                  </a:lnTo>
                  <a:lnTo>
                    <a:pt x="7957" y="13018"/>
                  </a:lnTo>
                  <a:lnTo>
                    <a:pt x="7981" y="13067"/>
                  </a:lnTo>
                  <a:lnTo>
                    <a:pt x="8030" y="13140"/>
                  </a:lnTo>
                  <a:lnTo>
                    <a:pt x="8127" y="13188"/>
                  </a:lnTo>
                  <a:lnTo>
                    <a:pt x="8224" y="13213"/>
                  </a:lnTo>
                  <a:lnTo>
                    <a:pt x="8346" y="13188"/>
                  </a:lnTo>
                  <a:lnTo>
                    <a:pt x="8468" y="13164"/>
                  </a:lnTo>
                  <a:lnTo>
                    <a:pt x="8589" y="13115"/>
                  </a:lnTo>
                  <a:lnTo>
                    <a:pt x="8833" y="12994"/>
                  </a:lnTo>
                  <a:lnTo>
                    <a:pt x="8808" y="13115"/>
                  </a:lnTo>
                  <a:lnTo>
                    <a:pt x="8638" y="13213"/>
                  </a:lnTo>
                  <a:lnTo>
                    <a:pt x="8443" y="13310"/>
                  </a:lnTo>
                  <a:lnTo>
                    <a:pt x="8224" y="13383"/>
                  </a:lnTo>
                  <a:lnTo>
                    <a:pt x="8127" y="13432"/>
                  </a:lnTo>
                  <a:lnTo>
                    <a:pt x="8054" y="13480"/>
                  </a:lnTo>
                  <a:lnTo>
                    <a:pt x="8030" y="13553"/>
                  </a:lnTo>
                  <a:lnTo>
                    <a:pt x="8054" y="13602"/>
                  </a:lnTo>
                  <a:lnTo>
                    <a:pt x="8103" y="13651"/>
                  </a:lnTo>
                  <a:lnTo>
                    <a:pt x="8176" y="13675"/>
                  </a:lnTo>
                  <a:lnTo>
                    <a:pt x="8297" y="13699"/>
                  </a:lnTo>
                  <a:lnTo>
                    <a:pt x="8443" y="13651"/>
                  </a:lnTo>
                  <a:lnTo>
                    <a:pt x="8589" y="13626"/>
                  </a:lnTo>
                  <a:lnTo>
                    <a:pt x="8760" y="13553"/>
                  </a:lnTo>
                  <a:lnTo>
                    <a:pt x="8711" y="13797"/>
                  </a:lnTo>
                  <a:lnTo>
                    <a:pt x="8711" y="13821"/>
                  </a:lnTo>
                  <a:lnTo>
                    <a:pt x="8662" y="13845"/>
                  </a:lnTo>
                  <a:lnTo>
                    <a:pt x="8419" y="13918"/>
                  </a:lnTo>
                  <a:lnTo>
                    <a:pt x="8176" y="13991"/>
                  </a:lnTo>
                  <a:lnTo>
                    <a:pt x="8030" y="14016"/>
                  </a:lnTo>
                  <a:lnTo>
                    <a:pt x="7957" y="14040"/>
                  </a:lnTo>
                  <a:lnTo>
                    <a:pt x="7957" y="14089"/>
                  </a:lnTo>
                  <a:lnTo>
                    <a:pt x="7932" y="14113"/>
                  </a:lnTo>
                  <a:lnTo>
                    <a:pt x="7932" y="14162"/>
                  </a:lnTo>
                  <a:lnTo>
                    <a:pt x="7957" y="14186"/>
                  </a:lnTo>
                  <a:lnTo>
                    <a:pt x="8030" y="14235"/>
                  </a:lnTo>
                  <a:lnTo>
                    <a:pt x="8127" y="14259"/>
                  </a:lnTo>
                  <a:lnTo>
                    <a:pt x="8224" y="14283"/>
                  </a:lnTo>
                  <a:lnTo>
                    <a:pt x="8322" y="14283"/>
                  </a:lnTo>
                  <a:lnTo>
                    <a:pt x="8419" y="14259"/>
                  </a:lnTo>
                  <a:lnTo>
                    <a:pt x="8614" y="14210"/>
                  </a:lnTo>
                  <a:lnTo>
                    <a:pt x="8614" y="14210"/>
                  </a:lnTo>
                  <a:lnTo>
                    <a:pt x="8589" y="14381"/>
                  </a:lnTo>
                  <a:lnTo>
                    <a:pt x="8589" y="14575"/>
                  </a:lnTo>
                  <a:lnTo>
                    <a:pt x="8103" y="14575"/>
                  </a:lnTo>
                  <a:lnTo>
                    <a:pt x="7616" y="14624"/>
                  </a:lnTo>
                  <a:lnTo>
                    <a:pt x="6765" y="14624"/>
                  </a:lnTo>
                  <a:lnTo>
                    <a:pt x="6765" y="14405"/>
                  </a:lnTo>
                  <a:lnTo>
                    <a:pt x="6740" y="14162"/>
                  </a:lnTo>
                  <a:lnTo>
                    <a:pt x="6692" y="13748"/>
                  </a:lnTo>
                  <a:lnTo>
                    <a:pt x="6643" y="13432"/>
                  </a:lnTo>
                  <a:lnTo>
                    <a:pt x="6570" y="13042"/>
                  </a:lnTo>
                  <a:lnTo>
                    <a:pt x="6521" y="12848"/>
                  </a:lnTo>
                  <a:lnTo>
                    <a:pt x="6448" y="12702"/>
                  </a:lnTo>
                  <a:lnTo>
                    <a:pt x="6351" y="12556"/>
                  </a:lnTo>
                  <a:lnTo>
                    <a:pt x="6302" y="12531"/>
                  </a:lnTo>
                  <a:lnTo>
                    <a:pt x="6229" y="12483"/>
                  </a:lnTo>
                  <a:lnTo>
                    <a:pt x="6156" y="12483"/>
                  </a:lnTo>
                  <a:lnTo>
                    <a:pt x="6083" y="12507"/>
                  </a:lnTo>
                  <a:lnTo>
                    <a:pt x="5864" y="12434"/>
                  </a:lnTo>
                  <a:lnTo>
                    <a:pt x="5670" y="12385"/>
                  </a:lnTo>
                  <a:lnTo>
                    <a:pt x="5524" y="12312"/>
                  </a:lnTo>
                  <a:lnTo>
                    <a:pt x="5378" y="12239"/>
                  </a:lnTo>
                  <a:lnTo>
                    <a:pt x="5232" y="12166"/>
                  </a:lnTo>
                  <a:lnTo>
                    <a:pt x="5086" y="12118"/>
                  </a:lnTo>
                  <a:lnTo>
                    <a:pt x="5013" y="12045"/>
                  </a:lnTo>
                  <a:lnTo>
                    <a:pt x="4940" y="11996"/>
                  </a:lnTo>
                  <a:lnTo>
                    <a:pt x="4842" y="11996"/>
                  </a:lnTo>
                  <a:lnTo>
                    <a:pt x="4794" y="12020"/>
                  </a:lnTo>
                  <a:lnTo>
                    <a:pt x="4745" y="12069"/>
                  </a:lnTo>
                  <a:lnTo>
                    <a:pt x="4429" y="11923"/>
                  </a:lnTo>
                  <a:lnTo>
                    <a:pt x="4210" y="11826"/>
                  </a:lnTo>
                  <a:lnTo>
                    <a:pt x="4112" y="11801"/>
                  </a:lnTo>
                  <a:lnTo>
                    <a:pt x="4064" y="11801"/>
                  </a:lnTo>
                  <a:lnTo>
                    <a:pt x="4015" y="11826"/>
                  </a:lnTo>
                  <a:lnTo>
                    <a:pt x="3966" y="11850"/>
                  </a:lnTo>
                  <a:lnTo>
                    <a:pt x="3966" y="11899"/>
                  </a:lnTo>
                  <a:lnTo>
                    <a:pt x="3966" y="11947"/>
                  </a:lnTo>
                  <a:lnTo>
                    <a:pt x="3991" y="12020"/>
                  </a:lnTo>
                  <a:lnTo>
                    <a:pt x="4088" y="12093"/>
                  </a:lnTo>
                  <a:lnTo>
                    <a:pt x="4307" y="12239"/>
                  </a:lnTo>
                  <a:lnTo>
                    <a:pt x="4477" y="12361"/>
                  </a:lnTo>
                  <a:lnTo>
                    <a:pt x="4356" y="12507"/>
                  </a:lnTo>
                  <a:lnTo>
                    <a:pt x="4331" y="12434"/>
                  </a:lnTo>
                  <a:lnTo>
                    <a:pt x="4283" y="12385"/>
                  </a:lnTo>
                  <a:lnTo>
                    <a:pt x="4185" y="12337"/>
                  </a:lnTo>
                  <a:lnTo>
                    <a:pt x="4088" y="12337"/>
                  </a:lnTo>
                  <a:lnTo>
                    <a:pt x="3942" y="12312"/>
                  </a:lnTo>
                  <a:lnTo>
                    <a:pt x="3820" y="12264"/>
                  </a:lnTo>
                  <a:lnTo>
                    <a:pt x="3723" y="12191"/>
                  </a:lnTo>
                  <a:lnTo>
                    <a:pt x="3601" y="12118"/>
                  </a:lnTo>
                  <a:lnTo>
                    <a:pt x="3504" y="12045"/>
                  </a:lnTo>
                  <a:lnTo>
                    <a:pt x="3382" y="11996"/>
                  </a:lnTo>
                  <a:lnTo>
                    <a:pt x="3334" y="11996"/>
                  </a:lnTo>
                  <a:lnTo>
                    <a:pt x="3309" y="12020"/>
                  </a:lnTo>
                  <a:lnTo>
                    <a:pt x="3285" y="12045"/>
                  </a:lnTo>
                  <a:lnTo>
                    <a:pt x="3285" y="12142"/>
                  </a:lnTo>
                  <a:lnTo>
                    <a:pt x="3309" y="12215"/>
                  </a:lnTo>
                  <a:lnTo>
                    <a:pt x="3334" y="12288"/>
                  </a:lnTo>
                  <a:lnTo>
                    <a:pt x="3382" y="12337"/>
                  </a:lnTo>
                  <a:lnTo>
                    <a:pt x="3504" y="12458"/>
                  </a:lnTo>
                  <a:lnTo>
                    <a:pt x="3650" y="12556"/>
                  </a:lnTo>
                  <a:lnTo>
                    <a:pt x="3747" y="12629"/>
                  </a:lnTo>
                  <a:lnTo>
                    <a:pt x="3869" y="12677"/>
                  </a:lnTo>
                  <a:lnTo>
                    <a:pt x="4015" y="12702"/>
                  </a:lnTo>
                  <a:lnTo>
                    <a:pt x="4137" y="12702"/>
                  </a:lnTo>
                  <a:lnTo>
                    <a:pt x="3820" y="12969"/>
                  </a:lnTo>
                  <a:lnTo>
                    <a:pt x="3796" y="12921"/>
                  </a:lnTo>
                  <a:lnTo>
                    <a:pt x="3772" y="12872"/>
                  </a:lnTo>
                  <a:lnTo>
                    <a:pt x="3723" y="12848"/>
                  </a:lnTo>
                  <a:lnTo>
                    <a:pt x="3650" y="12823"/>
                  </a:lnTo>
                  <a:lnTo>
                    <a:pt x="3553" y="12823"/>
                  </a:lnTo>
                  <a:lnTo>
                    <a:pt x="3480" y="12799"/>
                  </a:lnTo>
                  <a:lnTo>
                    <a:pt x="3334" y="12702"/>
                  </a:lnTo>
                  <a:lnTo>
                    <a:pt x="3188" y="12580"/>
                  </a:lnTo>
                  <a:lnTo>
                    <a:pt x="3163" y="12556"/>
                  </a:lnTo>
                  <a:lnTo>
                    <a:pt x="3115" y="12531"/>
                  </a:lnTo>
                  <a:lnTo>
                    <a:pt x="3066" y="12507"/>
                  </a:lnTo>
                  <a:lnTo>
                    <a:pt x="3017" y="12483"/>
                  </a:lnTo>
                  <a:lnTo>
                    <a:pt x="2993" y="12483"/>
                  </a:lnTo>
                  <a:lnTo>
                    <a:pt x="2969" y="12507"/>
                  </a:lnTo>
                  <a:lnTo>
                    <a:pt x="2944" y="12604"/>
                  </a:lnTo>
                  <a:lnTo>
                    <a:pt x="2944" y="12677"/>
                  </a:lnTo>
                  <a:lnTo>
                    <a:pt x="2944" y="12726"/>
                  </a:lnTo>
                  <a:lnTo>
                    <a:pt x="2969" y="12799"/>
                  </a:lnTo>
                  <a:lnTo>
                    <a:pt x="3017" y="12872"/>
                  </a:lnTo>
                  <a:lnTo>
                    <a:pt x="3115" y="12969"/>
                  </a:lnTo>
                  <a:lnTo>
                    <a:pt x="3285" y="13115"/>
                  </a:lnTo>
                  <a:lnTo>
                    <a:pt x="3382" y="13164"/>
                  </a:lnTo>
                  <a:lnTo>
                    <a:pt x="3504" y="13213"/>
                  </a:lnTo>
                  <a:lnTo>
                    <a:pt x="3309" y="13310"/>
                  </a:lnTo>
                  <a:lnTo>
                    <a:pt x="3261" y="13286"/>
                  </a:lnTo>
                  <a:lnTo>
                    <a:pt x="2896" y="12969"/>
                  </a:lnTo>
                  <a:lnTo>
                    <a:pt x="2531" y="12629"/>
                  </a:lnTo>
                  <a:lnTo>
                    <a:pt x="2214" y="12312"/>
                  </a:lnTo>
                  <a:lnTo>
                    <a:pt x="2068" y="12118"/>
                  </a:lnTo>
                  <a:lnTo>
                    <a:pt x="1947" y="11947"/>
                  </a:lnTo>
                  <a:lnTo>
                    <a:pt x="2093" y="11777"/>
                  </a:lnTo>
                  <a:lnTo>
                    <a:pt x="2214" y="11607"/>
                  </a:lnTo>
                  <a:lnTo>
                    <a:pt x="2433" y="11242"/>
                  </a:lnTo>
                  <a:lnTo>
                    <a:pt x="2798" y="10779"/>
                  </a:lnTo>
                  <a:lnTo>
                    <a:pt x="3139" y="10317"/>
                  </a:lnTo>
                  <a:lnTo>
                    <a:pt x="3163" y="10293"/>
                  </a:lnTo>
                  <a:lnTo>
                    <a:pt x="3236" y="10244"/>
                  </a:lnTo>
                  <a:lnTo>
                    <a:pt x="3285" y="10147"/>
                  </a:lnTo>
                  <a:lnTo>
                    <a:pt x="3285" y="10074"/>
                  </a:lnTo>
                  <a:lnTo>
                    <a:pt x="3261" y="10025"/>
                  </a:lnTo>
                  <a:lnTo>
                    <a:pt x="3212" y="9976"/>
                  </a:lnTo>
                  <a:lnTo>
                    <a:pt x="3090" y="9855"/>
                  </a:lnTo>
                  <a:lnTo>
                    <a:pt x="2969" y="9709"/>
                  </a:lnTo>
                  <a:lnTo>
                    <a:pt x="2750" y="9441"/>
                  </a:lnTo>
                  <a:lnTo>
                    <a:pt x="2628" y="9246"/>
                  </a:lnTo>
                  <a:lnTo>
                    <a:pt x="2628" y="9222"/>
                  </a:lnTo>
                  <a:lnTo>
                    <a:pt x="2628" y="9149"/>
                  </a:lnTo>
                  <a:lnTo>
                    <a:pt x="2604" y="9076"/>
                  </a:lnTo>
                  <a:lnTo>
                    <a:pt x="2579" y="9003"/>
                  </a:lnTo>
                  <a:lnTo>
                    <a:pt x="2506" y="8954"/>
                  </a:lnTo>
                  <a:lnTo>
                    <a:pt x="2409" y="8930"/>
                  </a:lnTo>
                  <a:lnTo>
                    <a:pt x="1460" y="8881"/>
                  </a:lnTo>
                  <a:lnTo>
                    <a:pt x="998" y="8808"/>
                  </a:lnTo>
                  <a:lnTo>
                    <a:pt x="754" y="8784"/>
                  </a:lnTo>
                  <a:lnTo>
                    <a:pt x="535" y="8711"/>
                  </a:lnTo>
                  <a:lnTo>
                    <a:pt x="535" y="8614"/>
                  </a:lnTo>
                  <a:lnTo>
                    <a:pt x="511" y="8492"/>
                  </a:lnTo>
                  <a:lnTo>
                    <a:pt x="462" y="8273"/>
                  </a:lnTo>
                  <a:lnTo>
                    <a:pt x="462" y="7908"/>
                  </a:lnTo>
                  <a:lnTo>
                    <a:pt x="462" y="7567"/>
                  </a:lnTo>
                  <a:lnTo>
                    <a:pt x="511" y="7105"/>
                  </a:lnTo>
                  <a:lnTo>
                    <a:pt x="535" y="6862"/>
                  </a:lnTo>
                  <a:lnTo>
                    <a:pt x="535" y="6740"/>
                  </a:lnTo>
                  <a:lnTo>
                    <a:pt x="511" y="6619"/>
                  </a:lnTo>
                  <a:lnTo>
                    <a:pt x="681" y="6570"/>
                  </a:lnTo>
                  <a:lnTo>
                    <a:pt x="1046" y="6497"/>
                  </a:lnTo>
                  <a:lnTo>
                    <a:pt x="949" y="6643"/>
                  </a:lnTo>
                  <a:lnTo>
                    <a:pt x="876" y="6789"/>
                  </a:lnTo>
                  <a:lnTo>
                    <a:pt x="754" y="7105"/>
                  </a:lnTo>
                  <a:lnTo>
                    <a:pt x="754" y="7203"/>
                  </a:lnTo>
                  <a:lnTo>
                    <a:pt x="779" y="7227"/>
                  </a:lnTo>
                  <a:lnTo>
                    <a:pt x="803" y="7276"/>
                  </a:lnTo>
                  <a:lnTo>
                    <a:pt x="876" y="7324"/>
                  </a:lnTo>
                  <a:lnTo>
                    <a:pt x="973" y="7324"/>
                  </a:lnTo>
                  <a:lnTo>
                    <a:pt x="1022" y="7300"/>
                  </a:lnTo>
                  <a:lnTo>
                    <a:pt x="1046" y="7276"/>
                  </a:lnTo>
                  <a:lnTo>
                    <a:pt x="1095" y="7203"/>
                  </a:lnTo>
                  <a:lnTo>
                    <a:pt x="1168" y="6984"/>
                  </a:lnTo>
                  <a:lnTo>
                    <a:pt x="1265" y="6765"/>
                  </a:lnTo>
                  <a:lnTo>
                    <a:pt x="1338" y="6619"/>
                  </a:lnTo>
                  <a:lnTo>
                    <a:pt x="1436" y="6448"/>
                  </a:lnTo>
                  <a:lnTo>
                    <a:pt x="1606" y="6424"/>
                  </a:lnTo>
                  <a:lnTo>
                    <a:pt x="1509" y="6570"/>
                  </a:lnTo>
                  <a:lnTo>
                    <a:pt x="1436" y="6740"/>
                  </a:lnTo>
                  <a:lnTo>
                    <a:pt x="1387" y="6911"/>
                  </a:lnTo>
                  <a:lnTo>
                    <a:pt x="1338" y="7057"/>
                  </a:lnTo>
                  <a:lnTo>
                    <a:pt x="1338" y="7105"/>
                  </a:lnTo>
                  <a:lnTo>
                    <a:pt x="1363" y="7154"/>
                  </a:lnTo>
                  <a:lnTo>
                    <a:pt x="1387" y="7203"/>
                  </a:lnTo>
                  <a:lnTo>
                    <a:pt x="1436" y="7251"/>
                  </a:lnTo>
                  <a:lnTo>
                    <a:pt x="1484" y="7276"/>
                  </a:lnTo>
                  <a:lnTo>
                    <a:pt x="1557" y="7276"/>
                  </a:lnTo>
                  <a:lnTo>
                    <a:pt x="1630" y="7227"/>
                  </a:lnTo>
                  <a:lnTo>
                    <a:pt x="1679" y="7178"/>
                  </a:lnTo>
                  <a:lnTo>
                    <a:pt x="1679" y="7154"/>
                  </a:lnTo>
                  <a:lnTo>
                    <a:pt x="1728" y="6935"/>
                  </a:lnTo>
                  <a:lnTo>
                    <a:pt x="1801" y="6716"/>
                  </a:lnTo>
                  <a:lnTo>
                    <a:pt x="1898" y="6570"/>
                  </a:lnTo>
                  <a:lnTo>
                    <a:pt x="1947" y="6424"/>
                  </a:lnTo>
                  <a:lnTo>
                    <a:pt x="2093" y="6424"/>
                  </a:lnTo>
                  <a:lnTo>
                    <a:pt x="2044" y="6546"/>
                  </a:lnTo>
                  <a:lnTo>
                    <a:pt x="1947" y="6813"/>
                  </a:lnTo>
                  <a:lnTo>
                    <a:pt x="1922" y="6935"/>
                  </a:lnTo>
                  <a:lnTo>
                    <a:pt x="1898" y="7057"/>
                  </a:lnTo>
                  <a:lnTo>
                    <a:pt x="1922" y="7105"/>
                  </a:lnTo>
                  <a:lnTo>
                    <a:pt x="1947" y="7154"/>
                  </a:lnTo>
                  <a:lnTo>
                    <a:pt x="2020" y="7203"/>
                  </a:lnTo>
                  <a:lnTo>
                    <a:pt x="2117" y="7203"/>
                  </a:lnTo>
                  <a:lnTo>
                    <a:pt x="2166" y="7178"/>
                  </a:lnTo>
                  <a:lnTo>
                    <a:pt x="2190" y="7130"/>
                  </a:lnTo>
                  <a:lnTo>
                    <a:pt x="2239" y="6935"/>
                  </a:lnTo>
                  <a:lnTo>
                    <a:pt x="2287" y="6716"/>
                  </a:lnTo>
                  <a:lnTo>
                    <a:pt x="2336" y="6546"/>
                  </a:lnTo>
                  <a:lnTo>
                    <a:pt x="2360" y="6400"/>
                  </a:lnTo>
                  <a:lnTo>
                    <a:pt x="2482" y="6375"/>
                  </a:lnTo>
                  <a:lnTo>
                    <a:pt x="2531" y="6351"/>
                  </a:lnTo>
                  <a:lnTo>
                    <a:pt x="2579" y="6302"/>
                  </a:lnTo>
                  <a:lnTo>
                    <a:pt x="2604" y="6254"/>
                  </a:lnTo>
                  <a:lnTo>
                    <a:pt x="2604" y="6205"/>
                  </a:lnTo>
                  <a:lnTo>
                    <a:pt x="2652" y="6132"/>
                  </a:lnTo>
                  <a:lnTo>
                    <a:pt x="2677" y="6059"/>
                  </a:lnTo>
                  <a:lnTo>
                    <a:pt x="2677" y="5913"/>
                  </a:lnTo>
                  <a:lnTo>
                    <a:pt x="2701" y="5767"/>
                  </a:lnTo>
                  <a:lnTo>
                    <a:pt x="2798" y="5499"/>
                  </a:lnTo>
                  <a:lnTo>
                    <a:pt x="2993" y="4964"/>
                  </a:lnTo>
                  <a:lnTo>
                    <a:pt x="3090" y="4891"/>
                  </a:lnTo>
                  <a:lnTo>
                    <a:pt x="3139" y="4794"/>
                  </a:lnTo>
                  <a:lnTo>
                    <a:pt x="3139" y="4745"/>
                  </a:lnTo>
                  <a:lnTo>
                    <a:pt x="3139" y="4696"/>
                  </a:lnTo>
                  <a:lnTo>
                    <a:pt x="3115" y="4648"/>
                  </a:lnTo>
                  <a:lnTo>
                    <a:pt x="3066" y="4575"/>
                  </a:lnTo>
                  <a:lnTo>
                    <a:pt x="2750" y="4234"/>
                  </a:lnTo>
                  <a:lnTo>
                    <a:pt x="2433" y="3893"/>
                  </a:lnTo>
                  <a:lnTo>
                    <a:pt x="2117" y="3528"/>
                  </a:lnTo>
                  <a:lnTo>
                    <a:pt x="1801" y="3188"/>
                  </a:lnTo>
                  <a:lnTo>
                    <a:pt x="1971" y="3042"/>
                  </a:lnTo>
                  <a:lnTo>
                    <a:pt x="2141" y="2871"/>
                  </a:lnTo>
                  <a:lnTo>
                    <a:pt x="2433" y="2506"/>
                  </a:lnTo>
                  <a:lnTo>
                    <a:pt x="2604" y="2336"/>
                  </a:lnTo>
                  <a:lnTo>
                    <a:pt x="2774" y="2166"/>
                  </a:lnTo>
                  <a:lnTo>
                    <a:pt x="2944" y="2044"/>
                  </a:lnTo>
                  <a:lnTo>
                    <a:pt x="3163" y="1947"/>
                  </a:lnTo>
                  <a:lnTo>
                    <a:pt x="3236" y="1922"/>
                  </a:lnTo>
                  <a:lnTo>
                    <a:pt x="3261" y="1922"/>
                  </a:lnTo>
                  <a:lnTo>
                    <a:pt x="3115" y="2020"/>
                  </a:lnTo>
                  <a:lnTo>
                    <a:pt x="2993" y="2117"/>
                  </a:lnTo>
                  <a:lnTo>
                    <a:pt x="2847" y="2263"/>
                  </a:lnTo>
                  <a:lnTo>
                    <a:pt x="2725" y="2409"/>
                  </a:lnTo>
                  <a:lnTo>
                    <a:pt x="2701" y="2506"/>
                  </a:lnTo>
                  <a:lnTo>
                    <a:pt x="2701" y="2579"/>
                  </a:lnTo>
                  <a:lnTo>
                    <a:pt x="2701" y="2652"/>
                  </a:lnTo>
                  <a:lnTo>
                    <a:pt x="2750" y="2701"/>
                  </a:lnTo>
                  <a:lnTo>
                    <a:pt x="2798" y="2725"/>
                  </a:lnTo>
                  <a:lnTo>
                    <a:pt x="2871" y="2725"/>
                  </a:lnTo>
                  <a:lnTo>
                    <a:pt x="2944" y="2677"/>
                  </a:lnTo>
                  <a:lnTo>
                    <a:pt x="2993" y="2628"/>
                  </a:lnTo>
                  <a:lnTo>
                    <a:pt x="3090" y="2506"/>
                  </a:lnTo>
                  <a:lnTo>
                    <a:pt x="3212" y="2360"/>
                  </a:lnTo>
                  <a:lnTo>
                    <a:pt x="3358" y="2239"/>
                  </a:lnTo>
                  <a:lnTo>
                    <a:pt x="3553" y="2117"/>
                  </a:lnTo>
                  <a:lnTo>
                    <a:pt x="3626" y="2166"/>
                  </a:lnTo>
                  <a:lnTo>
                    <a:pt x="3504" y="2263"/>
                  </a:lnTo>
                  <a:lnTo>
                    <a:pt x="3407" y="2336"/>
                  </a:lnTo>
                  <a:lnTo>
                    <a:pt x="3285" y="2458"/>
                  </a:lnTo>
                  <a:lnTo>
                    <a:pt x="3188" y="2579"/>
                  </a:lnTo>
                  <a:lnTo>
                    <a:pt x="3115" y="2725"/>
                  </a:lnTo>
                  <a:lnTo>
                    <a:pt x="3090" y="2798"/>
                  </a:lnTo>
                  <a:lnTo>
                    <a:pt x="3090" y="2871"/>
                  </a:lnTo>
                  <a:lnTo>
                    <a:pt x="3115" y="2920"/>
                  </a:lnTo>
                  <a:lnTo>
                    <a:pt x="3139" y="2944"/>
                  </a:lnTo>
                  <a:lnTo>
                    <a:pt x="3212" y="2969"/>
                  </a:lnTo>
                  <a:lnTo>
                    <a:pt x="3285" y="2969"/>
                  </a:lnTo>
                  <a:lnTo>
                    <a:pt x="3358" y="2944"/>
                  </a:lnTo>
                  <a:lnTo>
                    <a:pt x="3431" y="2847"/>
                  </a:lnTo>
                  <a:lnTo>
                    <a:pt x="3480" y="2750"/>
                  </a:lnTo>
                  <a:lnTo>
                    <a:pt x="3577" y="2652"/>
                  </a:lnTo>
                  <a:lnTo>
                    <a:pt x="3674" y="2555"/>
                  </a:lnTo>
                  <a:lnTo>
                    <a:pt x="3869" y="2360"/>
                  </a:lnTo>
                  <a:lnTo>
                    <a:pt x="3966" y="2433"/>
                  </a:lnTo>
                  <a:lnTo>
                    <a:pt x="4112" y="2506"/>
                  </a:lnTo>
                  <a:lnTo>
                    <a:pt x="3893" y="2628"/>
                  </a:lnTo>
                  <a:lnTo>
                    <a:pt x="3699" y="2750"/>
                  </a:lnTo>
                  <a:lnTo>
                    <a:pt x="3553" y="2871"/>
                  </a:lnTo>
                  <a:lnTo>
                    <a:pt x="3407" y="3017"/>
                  </a:lnTo>
                  <a:lnTo>
                    <a:pt x="3334" y="3115"/>
                  </a:lnTo>
                  <a:lnTo>
                    <a:pt x="3309" y="3188"/>
                  </a:lnTo>
                  <a:lnTo>
                    <a:pt x="3309" y="3285"/>
                  </a:lnTo>
                  <a:lnTo>
                    <a:pt x="3334" y="3382"/>
                  </a:lnTo>
                  <a:lnTo>
                    <a:pt x="3382" y="3431"/>
                  </a:lnTo>
                  <a:lnTo>
                    <a:pt x="3455" y="3455"/>
                  </a:lnTo>
                  <a:lnTo>
                    <a:pt x="3528" y="3431"/>
                  </a:lnTo>
                  <a:lnTo>
                    <a:pt x="3577" y="3382"/>
                  </a:lnTo>
                  <a:lnTo>
                    <a:pt x="3674" y="3261"/>
                  </a:lnTo>
                  <a:lnTo>
                    <a:pt x="3747" y="3139"/>
                  </a:lnTo>
                  <a:lnTo>
                    <a:pt x="3869" y="3042"/>
                  </a:lnTo>
                  <a:lnTo>
                    <a:pt x="3991" y="2969"/>
                  </a:lnTo>
                  <a:lnTo>
                    <a:pt x="4185" y="2847"/>
                  </a:lnTo>
                  <a:lnTo>
                    <a:pt x="4380" y="2701"/>
                  </a:lnTo>
                  <a:lnTo>
                    <a:pt x="4623" y="2871"/>
                  </a:lnTo>
                  <a:lnTo>
                    <a:pt x="4356" y="3066"/>
                  </a:lnTo>
                  <a:lnTo>
                    <a:pt x="4234" y="3139"/>
                  </a:lnTo>
                  <a:lnTo>
                    <a:pt x="4088" y="3261"/>
                  </a:lnTo>
                  <a:lnTo>
                    <a:pt x="3966" y="3382"/>
                  </a:lnTo>
                  <a:lnTo>
                    <a:pt x="3942" y="3455"/>
                  </a:lnTo>
                  <a:lnTo>
                    <a:pt x="3918" y="3528"/>
                  </a:lnTo>
                  <a:lnTo>
                    <a:pt x="3942" y="3577"/>
                  </a:lnTo>
                  <a:lnTo>
                    <a:pt x="3966" y="3601"/>
                  </a:lnTo>
                  <a:lnTo>
                    <a:pt x="4015" y="3626"/>
                  </a:lnTo>
                  <a:lnTo>
                    <a:pt x="4064" y="3626"/>
                  </a:lnTo>
                  <a:lnTo>
                    <a:pt x="4112" y="3601"/>
                  </a:lnTo>
                  <a:lnTo>
                    <a:pt x="4161" y="3553"/>
                  </a:lnTo>
                  <a:lnTo>
                    <a:pt x="4258" y="3480"/>
                  </a:lnTo>
                  <a:lnTo>
                    <a:pt x="4380" y="3358"/>
                  </a:lnTo>
                  <a:lnTo>
                    <a:pt x="4526" y="3261"/>
                  </a:lnTo>
                  <a:lnTo>
                    <a:pt x="4842" y="3042"/>
                  </a:lnTo>
                  <a:lnTo>
                    <a:pt x="4891" y="3066"/>
                  </a:lnTo>
                  <a:lnTo>
                    <a:pt x="4964" y="3090"/>
                  </a:lnTo>
                  <a:lnTo>
                    <a:pt x="5037" y="3090"/>
                  </a:lnTo>
                  <a:lnTo>
                    <a:pt x="5110" y="3042"/>
                  </a:lnTo>
                  <a:lnTo>
                    <a:pt x="5159" y="2993"/>
                  </a:lnTo>
                  <a:lnTo>
                    <a:pt x="5378" y="2896"/>
                  </a:lnTo>
                  <a:lnTo>
                    <a:pt x="5645" y="2798"/>
                  </a:lnTo>
                  <a:lnTo>
                    <a:pt x="6156" y="2652"/>
                  </a:lnTo>
                  <a:lnTo>
                    <a:pt x="6229" y="2604"/>
                  </a:lnTo>
                  <a:lnTo>
                    <a:pt x="6278" y="2531"/>
                  </a:lnTo>
                  <a:lnTo>
                    <a:pt x="6302" y="2506"/>
                  </a:lnTo>
                  <a:lnTo>
                    <a:pt x="6351" y="2360"/>
                  </a:lnTo>
                  <a:lnTo>
                    <a:pt x="6400" y="2214"/>
                  </a:lnTo>
                  <a:lnTo>
                    <a:pt x="6424" y="1922"/>
                  </a:lnTo>
                  <a:lnTo>
                    <a:pt x="6473" y="1314"/>
                  </a:lnTo>
                  <a:lnTo>
                    <a:pt x="6546" y="876"/>
                  </a:lnTo>
                  <a:lnTo>
                    <a:pt x="6570" y="633"/>
                  </a:lnTo>
                  <a:lnTo>
                    <a:pt x="6570" y="535"/>
                  </a:lnTo>
                  <a:lnTo>
                    <a:pt x="6570" y="414"/>
                  </a:lnTo>
                  <a:close/>
                  <a:moveTo>
                    <a:pt x="17519" y="12093"/>
                  </a:moveTo>
                  <a:lnTo>
                    <a:pt x="17544" y="12142"/>
                  </a:lnTo>
                  <a:lnTo>
                    <a:pt x="17592" y="12191"/>
                  </a:lnTo>
                  <a:lnTo>
                    <a:pt x="17665" y="12215"/>
                  </a:lnTo>
                  <a:lnTo>
                    <a:pt x="17738" y="12215"/>
                  </a:lnTo>
                  <a:lnTo>
                    <a:pt x="18030" y="12239"/>
                  </a:lnTo>
                  <a:lnTo>
                    <a:pt x="18322" y="12312"/>
                  </a:lnTo>
                  <a:lnTo>
                    <a:pt x="18590" y="12434"/>
                  </a:lnTo>
                  <a:lnTo>
                    <a:pt x="18712" y="12507"/>
                  </a:lnTo>
                  <a:lnTo>
                    <a:pt x="18809" y="12604"/>
                  </a:lnTo>
                  <a:lnTo>
                    <a:pt x="18906" y="12702"/>
                  </a:lnTo>
                  <a:lnTo>
                    <a:pt x="18979" y="12799"/>
                  </a:lnTo>
                  <a:lnTo>
                    <a:pt x="19052" y="12921"/>
                  </a:lnTo>
                  <a:lnTo>
                    <a:pt x="19101" y="13042"/>
                  </a:lnTo>
                  <a:lnTo>
                    <a:pt x="19125" y="13188"/>
                  </a:lnTo>
                  <a:lnTo>
                    <a:pt x="19150" y="13334"/>
                  </a:lnTo>
                  <a:lnTo>
                    <a:pt x="19150" y="13480"/>
                  </a:lnTo>
                  <a:lnTo>
                    <a:pt x="19125" y="13651"/>
                  </a:lnTo>
                  <a:lnTo>
                    <a:pt x="19052" y="13870"/>
                  </a:lnTo>
                  <a:lnTo>
                    <a:pt x="18955" y="14089"/>
                  </a:lnTo>
                  <a:lnTo>
                    <a:pt x="18809" y="14283"/>
                  </a:lnTo>
                  <a:lnTo>
                    <a:pt x="18663" y="14454"/>
                  </a:lnTo>
                  <a:lnTo>
                    <a:pt x="18493" y="14624"/>
                  </a:lnTo>
                  <a:lnTo>
                    <a:pt x="18298" y="14770"/>
                  </a:lnTo>
                  <a:lnTo>
                    <a:pt x="18103" y="14867"/>
                  </a:lnTo>
                  <a:lnTo>
                    <a:pt x="17884" y="14965"/>
                  </a:lnTo>
                  <a:lnTo>
                    <a:pt x="17738" y="14989"/>
                  </a:lnTo>
                  <a:lnTo>
                    <a:pt x="17446" y="14989"/>
                  </a:lnTo>
                  <a:lnTo>
                    <a:pt x="17300" y="14965"/>
                  </a:lnTo>
                  <a:lnTo>
                    <a:pt x="17154" y="14916"/>
                  </a:lnTo>
                  <a:lnTo>
                    <a:pt x="17033" y="14843"/>
                  </a:lnTo>
                  <a:lnTo>
                    <a:pt x="16911" y="14746"/>
                  </a:lnTo>
                  <a:lnTo>
                    <a:pt x="16814" y="14648"/>
                  </a:lnTo>
                  <a:lnTo>
                    <a:pt x="16619" y="14429"/>
                  </a:lnTo>
                  <a:lnTo>
                    <a:pt x="16449" y="14186"/>
                  </a:lnTo>
                  <a:lnTo>
                    <a:pt x="16351" y="13894"/>
                  </a:lnTo>
                  <a:lnTo>
                    <a:pt x="16303" y="13626"/>
                  </a:lnTo>
                  <a:lnTo>
                    <a:pt x="16303" y="13456"/>
                  </a:lnTo>
                  <a:lnTo>
                    <a:pt x="16303" y="13286"/>
                  </a:lnTo>
                  <a:lnTo>
                    <a:pt x="16351" y="13115"/>
                  </a:lnTo>
                  <a:lnTo>
                    <a:pt x="16424" y="12969"/>
                  </a:lnTo>
                  <a:lnTo>
                    <a:pt x="16497" y="12823"/>
                  </a:lnTo>
                  <a:lnTo>
                    <a:pt x="16595" y="12677"/>
                  </a:lnTo>
                  <a:lnTo>
                    <a:pt x="16692" y="12556"/>
                  </a:lnTo>
                  <a:lnTo>
                    <a:pt x="16814" y="12434"/>
                  </a:lnTo>
                  <a:lnTo>
                    <a:pt x="16960" y="12312"/>
                  </a:lnTo>
                  <a:lnTo>
                    <a:pt x="17130" y="12215"/>
                  </a:lnTo>
                  <a:lnTo>
                    <a:pt x="17300" y="12142"/>
                  </a:lnTo>
                  <a:lnTo>
                    <a:pt x="17495" y="12093"/>
                  </a:lnTo>
                  <a:close/>
                  <a:moveTo>
                    <a:pt x="7008" y="0"/>
                  </a:moveTo>
                  <a:lnTo>
                    <a:pt x="6692" y="24"/>
                  </a:lnTo>
                  <a:lnTo>
                    <a:pt x="6521" y="73"/>
                  </a:lnTo>
                  <a:lnTo>
                    <a:pt x="6375" y="122"/>
                  </a:lnTo>
                  <a:lnTo>
                    <a:pt x="6327" y="146"/>
                  </a:lnTo>
                  <a:lnTo>
                    <a:pt x="6302" y="170"/>
                  </a:lnTo>
                  <a:lnTo>
                    <a:pt x="6278" y="219"/>
                  </a:lnTo>
                  <a:lnTo>
                    <a:pt x="6278" y="268"/>
                  </a:lnTo>
                  <a:lnTo>
                    <a:pt x="6205" y="365"/>
                  </a:lnTo>
                  <a:lnTo>
                    <a:pt x="6156" y="462"/>
                  </a:lnTo>
                  <a:lnTo>
                    <a:pt x="6108" y="608"/>
                  </a:lnTo>
                  <a:lnTo>
                    <a:pt x="6083" y="730"/>
                  </a:lnTo>
                  <a:lnTo>
                    <a:pt x="6035" y="1265"/>
                  </a:lnTo>
                  <a:lnTo>
                    <a:pt x="5937" y="1776"/>
                  </a:lnTo>
                  <a:lnTo>
                    <a:pt x="5913" y="2020"/>
                  </a:lnTo>
                  <a:lnTo>
                    <a:pt x="5913" y="2287"/>
                  </a:lnTo>
                  <a:lnTo>
                    <a:pt x="5670" y="2360"/>
                  </a:lnTo>
                  <a:lnTo>
                    <a:pt x="5451" y="2458"/>
                  </a:lnTo>
                  <a:lnTo>
                    <a:pt x="4988" y="2677"/>
                  </a:lnTo>
                  <a:lnTo>
                    <a:pt x="4161" y="2093"/>
                  </a:lnTo>
                  <a:lnTo>
                    <a:pt x="3966" y="1947"/>
                  </a:lnTo>
                  <a:lnTo>
                    <a:pt x="3723" y="1776"/>
                  </a:lnTo>
                  <a:lnTo>
                    <a:pt x="3601" y="1703"/>
                  </a:lnTo>
                  <a:lnTo>
                    <a:pt x="3480" y="1630"/>
                  </a:lnTo>
                  <a:lnTo>
                    <a:pt x="3334" y="1606"/>
                  </a:lnTo>
                  <a:lnTo>
                    <a:pt x="3236" y="1606"/>
                  </a:lnTo>
                  <a:lnTo>
                    <a:pt x="3163" y="1557"/>
                  </a:lnTo>
                  <a:lnTo>
                    <a:pt x="3042" y="1557"/>
                  </a:lnTo>
                  <a:lnTo>
                    <a:pt x="2944" y="1606"/>
                  </a:lnTo>
                  <a:lnTo>
                    <a:pt x="2823" y="1679"/>
                  </a:lnTo>
                  <a:lnTo>
                    <a:pt x="2604" y="1825"/>
                  </a:lnTo>
                  <a:lnTo>
                    <a:pt x="2409" y="1995"/>
                  </a:lnTo>
                  <a:lnTo>
                    <a:pt x="2239" y="2190"/>
                  </a:lnTo>
                  <a:lnTo>
                    <a:pt x="1849" y="2604"/>
                  </a:lnTo>
                  <a:lnTo>
                    <a:pt x="1655" y="2798"/>
                  </a:lnTo>
                  <a:lnTo>
                    <a:pt x="1484" y="3042"/>
                  </a:lnTo>
                  <a:lnTo>
                    <a:pt x="1436" y="3066"/>
                  </a:lnTo>
                  <a:lnTo>
                    <a:pt x="1387" y="3115"/>
                  </a:lnTo>
                  <a:lnTo>
                    <a:pt x="1363" y="3163"/>
                  </a:lnTo>
                  <a:lnTo>
                    <a:pt x="1387" y="3236"/>
                  </a:lnTo>
                  <a:lnTo>
                    <a:pt x="1509" y="3455"/>
                  </a:lnTo>
                  <a:lnTo>
                    <a:pt x="1655" y="3650"/>
                  </a:lnTo>
                  <a:lnTo>
                    <a:pt x="1971" y="4039"/>
                  </a:lnTo>
                  <a:lnTo>
                    <a:pt x="2287" y="4477"/>
                  </a:lnTo>
                  <a:lnTo>
                    <a:pt x="2482" y="4672"/>
                  </a:lnTo>
                  <a:lnTo>
                    <a:pt x="2652" y="4867"/>
                  </a:lnTo>
                  <a:lnTo>
                    <a:pt x="2531" y="5061"/>
                  </a:lnTo>
                  <a:lnTo>
                    <a:pt x="2433" y="5280"/>
                  </a:lnTo>
                  <a:lnTo>
                    <a:pt x="2312" y="5597"/>
                  </a:lnTo>
                  <a:lnTo>
                    <a:pt x="2263" y="5791"/>
                  </a:lnTo>
                  <a:lnTo>
                    <a:pt x="2263" y="5962"/>
                  </a:lnTo>
                  <a:lnTo>
                    <a:pt x="1995" y="5962"/>
                  </a:lnTo>
                  <a:lnTo>
                    <a:pt x="1703" y="5986"/>
                  </a:lnTo>
                  <a:lnTo>
                    <a:pt x="1192" y="6083"/>
                  </a:lnTo>
                  <a:lnTo>
                    <a:pt x="973" y="6108"/>
                  </a:lnTo>
                  <a:lnTo>
                    <a:pt x="706" y="6181"/>
                  </a:lnTo>
                  <a:lnTo>
                    <a:pt x="584" y="6229"/>
                  </a:lnTo>
                  <a:lnTo>
                    <a:pt x="462" y="6278"/>
                  </a:lnTo>
                  <a:lnTo>
                    <a:pt x="365" y="6351"/>
                  </a:lnTo>
                  <a:lnTo>
                    <a:pt x="292" y="6424"/>
                  </a:lnTo>
                  <a:lnTo>
                    <a:pt x="243" y="6448"/>
                  </a:lnTo>
                  <a:lnTo>
                    <a:pt x="195" y="6473"/>
                  </a:lnTo>
                  <a:lnTo>
                    <a:pt x="146" y="6570"/>
                  </a:lnTo>
                  <a:lnTo>
                    <a:pt x="97" y="6692"/>
                  </a:lnTo>
                  <a:lnTo>
                    <a:pt x="73" y="6935"/>
                  </a:lnTo>
                  <a:lnTo>
                    <a:pt x="0" y="7738"/>
                  </a:lnTo>
                  <a:lnTo>
                    <a:pt x="0" y="8005"/>
                  </a:lnTo>
                  <a:lnTo>
                    <a:pt x="0" y="8346"/>
                  </a:lnTo>
                  <a:lnTo>
                    <a:pt x="24" y="8492"/>
                  </a:lnTo>
                  <a:lnTo>
                    <a:pt x="73" y="8638"/>
                  </a:lnTo>
                  <a:lnTo>
                    <a:pt x="122" y="8760"/>
                  </a:lnTo>
                  <a:lnTo>
                    <a:pt x="243" y="8833"/>
                  </a:lnTo>
                  <a:lnTo>
                    <a:pt x="219" y="8906"/>
                  </a:lnTo>
                  <a:lnTo>
                    <a:pt x="243" y="8954"/>
                  </a:lnTo>
                  <a:lnTo>
                    <a:pt x="268" y="9003"/>
                  </a:lnTo>
                  <a:lnTo>
                    <a:pt x="316" y="9027"/>
                  </a:lnTo>
                  <a:lnTo>
                    <a:pt x="560" y="9125"/>
                  </a:lnTo>
                  <a:lnTo>
                    <a:pt x="779" y="9198"/>
                  </a:lnTo>
                  <a:lnTo>
                    <a:pt x="1046" y="9246"/>
                  </a:lnTo>
                  <a:lnTo>
                    <a:pt x="1290" y="9271"/>
                  </a:lnTo>
                  <a:lnTo>
                    <a:pt x="1801" y="9344"/>
                  </a:lnTo>
                  <a:lnTo>
                    <a:pt x="2312" y="9368"/>
                  </a:lnTo>
                  <a:lnTo>
                    <a:pt x="2385" y="9538"/>
                  </a:lnTo>
                  <a:lnTo>
                    <a:pt x="2458" y="9660"/>
                  </a:lnTo>
                  <a:lnTo>
                    <a:pt x="2628" y="9952"/>
                  </a:lnTo>
                  <a:lnTo>
                    <a:pt x="2847" y="10195"/>
                  </a:lnTo>
                  <a:lnTo>
                    <a:pt x="2652" y="10366"/>
                  </a:lnTo>
                  <a:lnTo>
                    <a:pt x="2506" y="10560"/>
                  </a:lnTo>
                  <a:lnTo>
                    <a:pt x="2190" y="10925"/>
                  </a:lnTo>
                  <a:lnTo>
                    <a:pt x="1849" y="11363"/>
                  </a:lnTo>
                  <a:lnTo>
                    <a:pt x="1679" y="11558"/>
                  </a:lnTo>
                  <a:lnTo>
                    <a:pt x="1630" y="11680"/>
                  </a:lnTo>
                  <a:lnTo>
                    <a:pt x="1582" y="11777"/>
                  </a:lnTo>
                  <a:lnTo>
                    <a:pt x="1582" y="11850"/>
                  </a:lnTo>
                  <a:lnTo>
                    <a:pt x="1606" y="11923"/>
                  </a:lnTo>
                  <a:lnTo>
                    <a:pt x="1606" y="12045"/>
                  </a:lnTo>
                  <a:lnTo>
                    <a:pt x="1630" y="12166"/>
                  </a:lnTo>
                  <a:lnTo>
                    <a:pt x="1679" y="12264"/>
                  </a:lnTo>
                  <a:lnTo>
                    <a:pt x="1752" y="12385"/>
                  </a:lnTo>
                  <a:lnTo>
                    <a:pt x="1922" y="12604"/>
                  </a:lnTo>
                  <a:lnTo>
                    <a:pt x="2093" y="12775"/>
                  </a:lnTo>
                  <a:lnTo>
                    <a:pt x="2312" y="13018"/>
                  </a:lnTo>
                  <a:lnTo>
                    <a:pt x="2531" y="13237"/>
                  </a:lnTo>
                  <a:lnTo>
                    <a:pt x="2798" y="13456"/>
                  </a:lnTo>
                  <a:lnTo>
                    <a:pt x="3042" y="13651"/>
                  </a:lnTo>
                  <a:lnTo>
                    <a:pt x="3090" y="13699"/>
                  </a:lnTo>
                  <a:lnTo>
                    <a:pt x="3139" y="13699"/>
                  </a:lnTo>
                  <a:lnTo>
                    <a:pt x="3236" y="13675"/>
                  </a:lnTo>
                  <a:lnTo>
                    <a:pt x="3358" y="13699"/>
                  </a:lnTo>
                  <a:lnTo>
                    <a:pt x="3455" y="13675"/>
                  </a:lnTo>
                  <a:lnTo>
                    <a:pt x="3577" y="13651"/>
                  </a:lnTo>
                  <a:lnTo>
                    <a:pt x="3699" y="13602"/>
                  </a:lnTo>
                  <a:lnTo>
                    <a:pt x="3918" y="13456"/>
                  </a:lnTo>
                  <a:lnTo>
                    <a:pt x="4088" y="13334"/>
                  </a:lnTo>
                  <a:lnTo>
                    <a:pt x="4331" y="13140"/>
                  </a:lnTo>
                  <a:lnTo>
                    <a:pt x="4575" y="12921"/>
                  </a:lnTo>
                  <a:lnTo>
                    <a:pt x="5013" y="12434"/>
                  </a:lnTo>
                  <a:lnTo>
                    <a:pt x="5110" y="12531"/>
                  </a:lnTo>
                  <a:lnTo>
                    <a:pt x="5232" y="12580"/>
                  </a:lnTo>
                  <a:lnTo>
                    <a:pt x="5451" y="12677"/>
                  </a:lnTo>
                  <a:lnTo>
                    <a:pt x="5767" y="12823"/>
                  </a:lnTo>
                  <a:lnTo>
                    <a:pt x="5937" y="12872"/>
                  </a:lnTo>
                  <a:lnTo>
                    <a:pt x="6108" y="12896"/>
                  </a:lnTo>
                  <a:lnTo>
                    <a:pt x="6156" y="13091"/>
                  </a:lnTo>
                  <a:lnTo>
                    <a:pt x="6181" y="13261"/>
                  </a:lnTo>
                  <a:lnTo>
                    <a:pt x="6254" y="13651"/>
                  </a:lnTo>
                  <a:lnTo>
                    <a:pt x="6302" y="14040"/>
                  </a:lnTo>
                  <a:lnTo>
                    <a:pt x="6302" y="14259"/>
                  </a:lnTo>
                  <a:lnTo>
                    <a:pt x="6302" y="14502"/>
                  </a:lnTo>
                  <a:lnTo>
                    <a:pt x="6327" y="14600"/>
                  </a:lnTo>
                  <a:lnTo>
                    <a:pt x="6351" y="14721"/>
                  </a:lnTo>
                  <a:lnTo>
                    <a:pt x="6400" y="14794"/>
                  </a:lnTo>
                  <a:lnTo>
                    <a:pt x="6473" y="14867"/>
                  </a:lnTo>
                  <a:lnTo>
                    <a:pt x="6497" y="14892"/>
                  </a:lnTo>
                  <a:lnTo>
                    <a:pt x="6521" y="14940"/>
                  </a:lnTo>
                  <a:lnTo>
                    <a:pt x="6619" y="14989"/>
                  </a:lnTo>
                  <a:lnTo>
                    <a:pt x="6716" y="15038"/>
                  </a:lnTo>
                  <a:lnTo>
                    <a:pt x="6838" y="15062"/>
                  </a:lnTo>
                  <a:lnTo>
                    <a:pt x="6959" y="15086"/>
                  </a:lnTo>
                  <a:lnTo>
                    <a:pt x="7203" y="15086"/>
                  </a:lnTo>
                  <a:lnTo>
                    <a:pt x="7421" y="15062"/>
                  </a:lnTo>
                  <a:lnTo>
                    <a:pt x="8030" y="15038"/>
                  </a:lnTo>
                  <a:lnTo>
                    <a:pt x="8638" y="15038"/>
                  </a:lnTo>
                  <a:lnTo>
                    <a:pt x="8735" y="15013"/>
                  </a:lnTo>
                  <a:lnTo>
                    <a:pt x="8808" y="14965"/>
                  </a:lnTo>
                  <a:lnTo>
                    <a:pt x="8857" y="14867"/>
                  </a:lnTo>
                  <a:lnTo>
                    <a:pt x="8881" y="14794"/>
                  </a:lnTo>
                  <a:lnTo>
                    <a:pt x="8906" y="14770"/>
                  </a:lnTo>
                  <a:lnTo>
                    <a:pt x="8979" y="14673"/>
                  </a:lnTo>
                  <a:lnTo>
                    <a:pt x="9027" y="14551"/>
                  </a:lnTo>
                  <a:lnTo>
                    <a:pt x="9100" y="14283"/>
                  </a:lnTo>
                  <a:lnTo>
                    <a:pt x="9149" y="13772"/>
                  </a:lnTo>
                  <a:lnTo>
                    <a:pt x="9222" y="13286"/>
                  </a:lnTo>
                  <a:lnTo>
                    <a:pt x="9246" y="13042"/>
                  </a:lnTo>
                  <a:lnTo>
                    <a:pt x="9246" y="12799"/>
                  </a:lnTo>
                  <a:lnTo>
                    <a:pt x="9514" y="12799"/>
                  </a:lnTo>
                  <a:lnTo>
                    <a:pt x="9757" y="12726"/>
                  </a:lnTo>
                  <a:lnTo>
                    <a:pt x="10001" y="12629"/>
                  </a:lnTo>
                  <a:lnTo>
                    <a:pt x="10122" y="12556"/>
                  </a:lnTo>
                  <a:lnTo>
                    <a:pt x="10220" y="12483"/>
                  </a:lnTo>
                  <a:lnTo>
                    <a:pt x="10341" y="12604"/>
                  </a:lnTo>
                  <a:lnTo>
                    <a:pt x="10487" y="12726"/>
                  </a:lnTo>
                  <a:lnTo>
                    <a:pt x="10779" y="12945"/>
                  </a:lnTo>
                  <a:lnTo>
                    <a:pt x="11290" y="13310"/>
                  </a:lnTo>
                  <a:lnTo>
                    <a:pt x="11826" y="13675"/>
                  </a:lnTo>
                  <a:lnTo>
                    <a:pt x="11874" y="13699"/>
                  </a:lnTo>
                  <a:lnTo>
                    <a:pt x="11947" y="13724"/>
                  </a:lnTo>
                  <a:lnTo>
                    <a:pt x="11996" y="13699"/>
                  </a:lnTo>
                  <a:lnTo>
                    <a:pt x="12045" y="13675"/>
                  </a:lnTo>
                  <a:lnTo>
                    <a:pt x="12142" y="13602"/>
                  </a:lnTo>
                  <a:lnTo>
                    <a:pt x="12166" y="13480"/>
                  </a:lnTo>
                  <a:lnTo>
                    <a:pt x="12361" y="13334"/>
                  </a:lnTo>
                  <a:lnTo>
                    <a:pt x="12531" y="13164"/>
                  </a:lnTo>
                  <a:lnTo>
                    <a:pt x="12872" y="12799"/>
                  </a:lnTo>
                  <a:lnTo>
                    <a:pt x="13286" y="12385"/>
                  </a:lnTo>
                  <a:lnTo>
                    <a:pt x="13480" y="12166"/>
                  </a:lnTo>
                  <a:lnTo>
                    <a:pt x="13675" y="11947"/>
                  </a:lnTo>
                  <a:lnTo>
                    <a:pt x="13699" y="11874"/>
                  </a:lnTo>
                  <a:lnTo>
                    <a:pt x="13699" y="11801"/>
                  </a:lnTo>
                  <a:lnTo>
                    <a:pt x="13724" y="11704"/>
                  </a:lnTo>
                  <a:lnTo>
                    <a:pt x="13699" y="11607"/>
                  </a:lnTo>
                  <a:lnTo>
                    <a:pt x="13553" y="11363"/>
                  </a:lnTo>
                  <a:lnTo>
                    <a:pt x="13407" y="11120"/>
                  </a:lnTo>
                  <a:lnTo>
                    <a:pt x="13067" y="10682"/>
                  </a:lnTo>
                  <a:lnTo>
                    <a:pt x="12945" y="10512"/>
                  </a:lnTo>
                  <a:lnTo>
                    <a:pt x="12799" y="10341"/>
                  </a:lnTo>
                  <a:lnTo>
                    <a:pt x="12629" y="10195"/>
                  </a:lnTo>
                  <a:lnTo>
                    <a:pt x="12458" y="10074"/>
                  </a:lnTo>
                  <a:lnTo>
                    <a:pt x="12604" y="9855"/>
                  </a:lnTo>
                  <a:lnTo>
                    <a:pt x="12750" y="9611"/>
                  </a:lnTo>
                  <a:lnTo>
                    <a:pt x="12823" y="9368"/>
                  </a:lnTo>
                  <a:lnTo>
                    <a:pt x="12872" y="9125"/>
                  </a:lnTo>
                  <a:lnTo>
                    <a:pt x="12994" y="9149"/>
                  </a:lnTo>
                  <a:lnTo>
                    <a:pt x="13091" y="9173"/>
                  </a:lnTo>
                  <a:lnTo>
                    <a:pt x="13334" y="9173"/>
                  </a:lnTo>
                  <a:lnTo>
                    <a:pt x="13797" y="9149"/>
                  </a:lnTo>
                  <a:lnTo>
                    <a:pt x="14283" y="9125"/>
                  </a:lnTo>
                  <a:lnTo>
                    <a:pt x="14794" y="9076"/>
                  </a:lnTo>
                  <a:lnTo>
                    <a:pt x="14867" y="9052"/>
                  </a:lnTo>
                  <a:lnTo>
                    <a:pt x="14916" y="9003"/>
                  </a:lnTo>
                  <a:lnTo>
                    <a:pt x="14940" y="8954"/>
                  </a:lnTo>
                  <a:lnTo>
                    <a:pt x="14965" y="8906"/>
                  </a:lnTo>
                  <a:lnTo>
                    <a:pt x="15038" y="8881"/>
                  </a:lnTo>
                  <a:lnTo>
                    <a:pt x="15086" y="8833"/>
                  </a:lnTo>
                  <a:lnTo>
                    <a:pt x="15135" y="8760"/>
                  </a:lnTo>
                  <a:lnTo>
                    <a:pt x="15135" y="8687"/>
                  </a:lnTo>
                  <a:lnTo>
                    <a:pt x="15135" y="7689"/>
                  </a:lnTo>
                  <a:lnTo>
                    <a:pt x="15135" y="7203"/>
                  </a:lnTo>
                  <a:lnTo>
                    <a:pt x="15086" y="6716"/>
                  </a:lnTo>
                  <a:lnTo>
                    <a:pt x="15062" y="6643"/>
                  </a:lnTo>
                  <a:lnTo>
                    <a:pt x="15013" y="6570"/>
                  </a:lnTo>
                  <a:lnTo>
                    <a:pt x="14940" y="6546"/>
                  </a:lnTo>
                  <a:lnTo>
                    <a:pt x="14867" y="6521"/>
                  </a:lnTo>
                  <a:lnTo>
                    <a:pt x="14819" y="6400"/>
                  </a:lnTo>
                  <a:lnTo>
                    <a:pt x="14746" y="6302"/>
                  </a:lnTo>
                  <a:lnTo>
                    <a:pt x="14648" y="6229"/>
                  </a:lnTo>
                  <a:lnTo>
                    <a:pt x="14527" y="6181"/>
                  </a:lnTo>
                  <a:lnTo>
                    <a:pt x="14259" y="6108"/>
                  </a:lnTo>
                  <a:lnTo>
                    <a:pt x="14016" y="6083"/>
                  </a:lnTo>
                  <a:lnTo>
                    <a:pt x="13480" y="6010"/>
                  </a:lnTo>
                  <a:lnTo>
                    <a:pt x="13213" y="5986"/>
                  </a:lnTo>
                  <a:lnTo>
                    <a:pt x="12921" y="5986"/>
                  </a:lnTo>
                  <a:lnTo>
                    <a:pt x="12896" y="5694"/>
                  </a:lnTo>
                  <a:lnTo>
                    <a:pt x="12848" y="5426"/>
                  </a:lnTo>
                  <a:lnTo>
                    <a:pt x="12823" y="5256"/>
                  </a:lnTo>
                  <a:lnTo>
                    <a:pt x="12775" y="5086"/>
                  </a:lnTo>
                  <a:lnTo>
                    <a:pt x="12702" y="4915"/>
                  </a:lnTo>
                  <a:lnTo>
                    <a:pt x="12629" y="4769"/>
                  </a:lnTo>
                  <a:lnTo>
                    <a:pt x="12750" y="4599"/>
                  </a:lnTo>
                  <a:lnTo>
                    <a:pt x="12848" y="4453"/>
                  </a:lnTo>
                  <a:lnTo>
                    <a:pt x="13213" y="3918"/>
                  </a:lnTo>
                  <a:lnTo>
                    <a:pt x="13432" y="3650"/>
                  </a:lnTo>
                  <a:lnTo>
                    <a:pt x="13651" y="3407"/>
                  </a:lnTo>
                  <a:lnTo>
                    <a:pt x="13699" y="3309"/>
                  </a:lnTo>
                  <a:lnTo>
                    <a:pt x="13699" y="3261"/>
                  </a:lnTo>
                  <a:lnTo>
                    <a:pt x="13699" y="3212"/>
                  </a:lnTo>
                  <a:lnTo>
                    <a:pt x="13675" y="3139"/>
                  </a:lnTo>
                  <a:lnTo>
                    <a:pt x="13699" y="3090"/>
                  </a:lnTo>
                  <a:lnTo>
                    <a:pt x="13675" y="3017"/>
                  </a:lnTo>
                  <a:lnTo>
                    <a:pt x="13675" y="2944"/>
                  </a:lnTo>
                  <a:lnTo>
                    <a:pt x="13602" y="2847"/>
                  </a:lnTo>
                  <a:lnTo>
                    <a:pt x="13407" y="2628"/>
                  </a:lnTo>
                  <a:lnTo>
                    <a:pt x="13164" y="2360"/>
                  </a:lnTo>
                  <a:lnTo>
                    <a:pt x="12896" y="2093"/>
                  </a:lnTo>
                  <a:lnTo>
                    <a:pt x="12702" y="1922"/>
                  </a:lnTo>
                  <a:lnTo>
                    <a:pt x="12434" y="1728"/>
                  </a:lnTo>
                  <a:lnTo>
                    <a:pt x="12312" y="1655"/>
                  </a:lnTo>
                  <a:lnTo>
                    <a:pt x="12166" y="1582"/>
                  </a:lnTo>
                  <a:lnTo>
                    <a:pt x="12020" y="1557"/>
                  </a:lnTo>
                  <a:lnTo>
                    <a:pt x="11899" y="1582"/>
                  </a:lnTo>
                  <a:lnTo>
                    <a:pt x="11850" y="1582"/>
                  </a:lnTo>
                  <a:lnTo>
                    <a:pt x="11777" y="1606"/>
                  </a:lnTo>
                  <a:lnTo>
                    <a:pt x="11534" y="1728"/>
                  </a:lnTo>
                  <a:lnTo>
                    <a:pt x="11290" y="1874"/>
                  </a:lnTo>
                  <a:lnTo>
                    <a:pt x="10828" y="2190"/>
                  </a:lnTo>
                  <a:lnTo>
                    <a:pt x="10560" y="2385"/>
                  </a:lnTo>
                  <a:lnTo>
                    <a:pt x="10414" y="2506"/>
                  </a:lnTo>
                  <a:lnTo>
                    <a:pt x="10293" y="2628"/>
                  </a:lnTo>
                  <a:lnTo>
                    <a:pt x="10098" y="2506"/>
                  </a:lnTo>
                  <a:lnTo>
                    <a:pt x="9879" y="2409"/>
                  </a:lnTo>
                  <a:lnTo>
                    <a:pt x="9636" y="2336"/>
                  </a:lnTo>
                  <a:lnTo>
                    <a:pt x="9417" y="2312"/>
                  </a:lnTo>
                  <a:lnTo>
                    <a:pt x="9392" y="2287"/>
                  </a:lnTo>
                  <a:lnTo>
                    <a:pt x="9295" y="1995"/>
                  </a:lnTo>
                  <a:lnTo>
                    <a:pt x="9246" y="1703"/>
                  </a:lnTo>
                  <a:lnTo>
                    <a:pt x="9246" y="1679"/>
                  </a:lnTo>
                  <a:lnTo>
                    <a:pt x="9271" y="1630"/>
                  </a:lnTo>
                  <a:lnTo>
                    <a:pt x="9271" y="1606"/>
                  </a:lnTo>
                  <a:lnTo>
                    <a:pt x="9198" y="1484"/>
                  </a:lnTo>
                  <a:lnTo>
                    <a:pt x="9149" y="949"/>
                  </a:lnTo>
                  <a:lnTo>
                    <a:pt x="9125" y="681"/>
                  </a:lnTo>
                  <a:lnTo>
                    <a:pt x="9052" y="438"/>
                  </a:lnTo>
                  <a:lnTo>
                    <a:pt x="9100" y="389"/>
                  </a:lnTo>
                  <a:lnTo>
                    <a:pt x="9100" y="341"/>
                  </a:lnTo>
                  <a:lnTo>
                    <a:pt x="9125" y="292"/>
                  </a:lnTo>
                  <a:lnTo>
                    <a:pt x="9100" y="243"/>
                  </a:lnTo>
                  <a:lnTo>
                    <a:pt x="9076" y="170"/>
                  </a:lnTo>
                  <a:lnTo>
                    <a:pt x="9052" y="146"/>
                  </a:lnTo>
                  <a:lnTo>
                    <a:pt x="9003" y="97"/>
                  </a:lnTo>
                  <a:lnTo>
                    <a:pt x="8930" y="97"/>
                  </a:lnTo>
                  <a:lnTo>
                    <a:pt x="8614" y="49"/>
                  </a:lnTo>
                  <a:lnTo>
                    <a:pt x="8297" y="49"/>
                  </a:lnTo>
                  <a:lnTo>
                    <a:pt x="7665" y="24"/>
                  </a:lnTo>
                  <a:lnTo>
                    <a:pt x="7348" y="24"/>
                  </a:lnTo>
                  <a:lnTo>
                    <a:pt x="7008" y="0"/>
                  </a:lnTo>
                  <a:close/>
                  <a:moveTo>
                    <a:pt x="17471" y="11655"/>
                  </a:moveTo>
                  <a:lnTo>
                    <a:pt x="17300" y="11704"/>
                  </a:lnTo>
                  <a:lnTo>
                    <a:pt x="16960" y="11801"/>
                  </a:lnTo>
                  <a:lnTo>
                    <a:pt x="16692" y="11923"/>
                  </a:lnTo>
                  <a:lnTo>
                    <a:pt x="16522" y="12045"/>
                  </a:lnTo>
                  <a:lnTo>
                    <a:pt x="16351" y="12191"/>
                  </a:lnTo>
                  <a:lnTo>
                    <a:pt x="16205" y="12385"/>
                  </a:lnTo>
                  <a:lnTo>
                    <a:pt x="16084" y="12556"/>
                  </a:lnTo>
                  <a:lnTo>
                    <a:pt x="15986" y="12750"/>
                  </a:lnTo>
                  <a:lnTo>
                    <a:pt x="15913" y="12969"/>
                  </a:lnTo>
                  <a:lnTo>
                    <a:pt x="15865" y="13188"/>
                  </a:lnTo>
                  <a:lnTo>
                    <a:pt x="15816" y="13407"/>
                  </a:lnTo>
                  <a:lnTo>
                    <a:pt x="15816" y="13602"/>
                  </a:lnTo>
                  <a:lnTo>
                    <a:pt x="15816" y="13797"/>
                  </a:lnTo>
                  <a:lnTo>
                    <a:pt x="15865" y="13991"/>
                  </a:lnTo>
                  <a:lnTo>
                    <a:pt x="15913" y="14186"/>
                  </a:lnTo>
                  <a:lnTo>
                    <a:pt x="16011" y="14381"/>
                  </a:lnTo>
                  <a:lnTo>
                    <a:pt x="16108" y="14551"/>
                  </a:lnTo>
                  <a:lnTo>
                    <a:pt x="16230" y="14721"/>
                  </a:lnTo>
                  <a:lnTo>
                    <a:pt x="16351" y="14892"/>
                  </a:lnTo>
                  <a:lnTo>
                    <a:pt x="16497" y="15038"/>
                  </a:lnTo>
                  <a:lnTo>
                    <a:pt x="16668" y="15159"/>
                  </a:lnTo>
                  <a:lnTo>
                    <a:pt x="16838" y="15257"/>
                  </a:lnTo>
                  <a:lnTo>
                    <a:pt x="17008" y="15354"/>
                  </a:lnTo>
                  <a:lnTo>
                    <a:pt x="17203" y="15427"/>
                  </a:lnTo>
                  <a:lnTo>
                    <a:pt x="17398" y="15476"/>
                  </a:lnTo>
                  <a:lnTo>
                    <a:pt x="17787" y="15476"/>
                  </a:lnTo>
                  <a:lnTo>
                    <a:pt x="17957" y="15427"/>
                  </a:lnTo>
                  <a:lnTo>
                    <a:pt x="18128" y="15403"/>
                  </a:lnTo>
                  <a:lnTo>
                    <a:pt x="18420" y="15257"/>
                  </a:lnTo>
                  <a:lnTo>
                    <a:pt x="18712" y="15086"/>
                  </a:lnTo>
                  <a:lnTo>
                    <a:pt x="18955" y="14867"/>
                  </a:lnTo>
                  <a:lnTo>
                    <a:pt x="19174" y="14600"/>
                  </a:lnTo>
                  <a:lnTo>
                    <a:pt x="19369" y="14308"/>
                  </a:lnTo>
                  <a:lnTo>
                    <a:pt x="19515" y="14016"/>
                  </a:lnTo>
                  <a:lnTo>
                    <a:pt x="19612" y="13699"/>
                  </a:lnTo>
                  <a:lnTo>
                    <a:pt x="19636" y="13505"/>
                  </a:lnTo>
                  <a:lnTo>
                    <a:pt x="19661" y="13286"/>
                  </a:lnTo>
                  <a:lnTo>
                    <a:pt x="19636" y="13115"/>
                  </a:lnTo>
                  <a:lnTo>
                    <a:pt x="19588" y="12921"/>
                  </a:lnTo>
                  <a:lnTo>
                    <a:pt x="19539" y="12775"/>
                  </a:lnTo>
                  <a:lnTo>
                    <a:pt x="19466" y="12604"/>
                  </a:lnTo>
                  <a:lnTo>
                    <a:pt x="19344" y="12458"/>
                  </a:lnTo>
                  <a:lnTo>
                    <a:pt x="19247" y="12337"/>
                  </a:lnTo>
                  <a:lnTo>
                    <a:pt x="19101" y="12215"/>
                  </a:lnTo>
                  <a:lnTo>
                    <a:pt x="18979" y="12093"/>
                  </a:lnTo>
                  <a:lnTo>
                    <a:pt x="18809" y="11996"/>
                  </a:lnTo>
                  <a:lnTo>
                    <a:pt x="18639" y="11923"/>
                  </a:lnTo>
                  <a:lnTo>
                    <a:pt x="18468" y="11850"/>
                  </a:lnTo>
                  <a:lnTo>
                    <a:pt x="18298" y="11801"/>
                  </a:lnTo>
                  <a:lnTo>
                    <a:pt x="18103" y="11753"/>
                  </a:lnTo>
                  <a:lnTo>
                    <a:pt x="17933" y="11728"/>
                  </a:lnTo>
                  <a:lnTo>
                    <a:pt x="17787" y="11680"/>
                  </a:lnTo>
                  <a:lnTo>
                    <a:pt x="17617" y="11655"/>
                  </a:lnTo>
                  <a:close/>
                  <a:moveTo>
                    <a:pt x="17957" y="9417"/>
                  </a:moveTo>
                  <a:lnTo>
                    <a:pt x="17860" y="9490"/>
                  </a:lnTo>
                  <a:lnTo>
                    <a:pt x="17860" y="9514"/>
                  </a:lnTo>
                  <a:lnTo>
                    <a:pt x="17811" y="9587"/>
                  </a:lnTo>
                  <a:lnTo>
                    <a:pt x="17836" y="9660"/>
                  </a:lnTo>
                  <a:lnTo>
                    <a:pt x="17884" y="9709"/>
                  </a:lnTo>
                  <a:lnTo>
                    <a:pt x="17811" y="9757"/>
                  </a:lnTo>
                  <a:lnTo>
                    <a:pt x="17763" y="9782"/>
                  </a:lnTo>
                  <a:lnTo>
                    <a:pt x="17738" y="9830"/>
                  </a:lnTo>
                  <a:lnTo>
                    <a:pt x="17738" y="9879"/>
                  </a:lnTo>
                  <a:lnTo>
                    <a:pt x="17738" y="9928"/>
                  </a:lnTo>
                  <a:lnTo>
                    <a:pt x="17787" y="10001"/>
                  </a:lnTo>
                  <a:lnTo>
                    <a:pt x="17836" y="10049"/>
                  </a:lnTo>
                  <a:lnTo>
                    <a:pt x="17884" y="10098"/>
                  </a:lnTo>
                  <a:lnTo>
                    <a:pt x="17957" y="10122"/>
                  </a:lnTo>
                  <a:lnTo>
                    <a:pt x="17933" y="10147"/>
                  </a:lnTo>
                  <a:lnTo>
                    <a:pt x="17884" y="10195"/>
                  </a:lnTo>
                  <a:lnTo>
                    <a:pt x="17860" y="10244"/>
                  </a:lnTo>
                  <a:lnTo>
                    <a:pt x="17884" y="10317"/>
                  </a:lnTo>
                  <a:lnTo>
                    <a:pt x="17933" y="10414"/>
                  </a:lnTo>
                  <a:lnTo>
                    <a:pt x="18006" y="10487"/>
                  </a:lnTo>
                  <a:lnTo>
                    <a:pt x="18103" y="10512"/>
                  </a:lnTo>
                  <a:lnTo>
                    <a:pt x="18176" y="10536"/>
                  </a:lnTo>
                  <a:lnTo>
                    <a:pt x="18444" y="10585"/>
                  </a:lnTo>
                  <a:lnTo>
                    <a:pt x="18590" y="10609"/>
                  </a:lnTo>
                  <a:lnTo>
                    <a:pt x="18639" y="10633"/>
                  </a:lnTo>
                  <a:lnTo>
                    <a:pt x="18687" y="10609"/>
                  </a:lnTo>
                  <a:lnTo>
                    <a:pt x="18760" y="10682"/>
                  </a:lnTo>
                  <a:lnTo>
                    <a:pt x="18858" y="10731"/>
                  </a:lnTo>
                  <a:lnTo>
                    <a:pt x="18906" y="10731"/>
                  </a:lnTo>
                  <a:lnTo>
                    <a:pt x="19174" y="10828"/>
                  </a:lnTo>
                  <a:lnTo>
                    <a:pt x="19296" y="10877"/>
                  </a:lnTo>
                  <a:lnTo>
                    <a:pt x="19393" y="10950"/>
                  </a:lnTo>
                  <a:lnTo>
                    <a:pt x="19466" y="10998"/>
                  </a:lnTo>
                  <a:lnTo>
                    <a:pt x="19539" y="11023"/>
                  </a:lnTo>
                  <a:lnTo>
                    <a:pt x="19612" y="10998"/>
                  </a:lnTo>
                  <a:lnTo>
                    <a:pt x="19661" y="10974"/>
                  </a:lnTo>
                  <a:lnTo>
                    <a:pt x="19709" y="10950"/>
                  </a:lnTo>
                  <a:lnTo>
                    <a:pt x="19734" y="10901"/>
                  </a:lnTo>
                  <a:lnTo>
                    <a:pt x="19904" y="10779"/>
                  </a:lnTo>
                  <a:lnTo>
                    <a:pt x="19977" y="10706"/>
                  </a:lnTo>
                  <a:lnTo>
                    <a:pt x="20074" y="10658"/>
                  </a:lnTo>
                  <a:lnTo>
                    <a:pt x="20293" y="10487"/>
                  </a:lnTo>
                  <a:lnTo>
                    <a:pt x="20537" y="10366"/>
                  </a:lnTo>
                  <a:lnTo>
                    <a:pt x="20561" y="10341"/>
                  </a:lnTo>
                  <a:lnTo>
                    <a:pt x="20707" y="10463"/>
                  </a:lnTo>
                  <a:lnTo>
                    <a:pt x="20877" y="10609"/>
                  </a:lnTo>
                  <a:lnTo>
                    <a:pt x="21096" y="10828"/>
                  </a:lnTo>
                  <a:lnTo>
                    <a:pt x="21096" y="10828"/>
                  </a:lnTo>
                  <a:lnTo>
                    <a:pt x="21023" y="10779"/>
                  </a:lnTo>
                  <a:lnTo>
                    <a:pt x="20877" y="10682"/>
                  </a:lnTo>
                  <a:lnTo>
                    <a:pt x="20804" y="10658"/>
                  </a:lnTo>
                  <a:lnTo>
                    <a:pt x="20707" y="10633"/>
                  </a:lnTo>
                  <a:lnTo>
                    <a:pt x="20683" y="10633"/>
                  </a:lnTo>
                  <a:lnTo>
                    <a:pt x="20610" y="10658"/>
                  </a:lnTo>
                  <a:lnTo>
                    <a:pt x="20561" y="10731"/>
                  </a:lnTo>
                  <a:lnTo>
                    <a:pt x="20537" y="10779"/>
                  </a:lnTo>
                  <a:lnTo>
                    <a:pt x="20561" y="10852"/>
                  </a:lnTo>
                  <a:lnTo>
                    <a:pt x="20610" y="10925"/>
                  </a:lnTo>
                  <a:lnTo>
                    <a:pt x="20537" y="10974"/>
                  </a:lnTo>
                  <a:lnTo>
                    <a:pt x="20488" y="11023"/>
                  </a:lnTo>
                  <a:lnTo>
                    <a:pt x="20488" y="11096"/>
                  </a:lnTo>
                  <a:lnTo>
                    <a:pt x="20561" y="11266"/>
                  </a:lnTo>
                  <a:lnTo>
                    <a:pt x="20634" y="11436"/>
                  </a:lnTo>
                  <a:lnTo>
                    <a:pt x="20756" y="11582"/>
                  </a:lnTo>
                  <a:lnTo>
                    <a:pt x="20707" y="11534"/>
                  </a:lnTo>
                  <a:lnTo>
                    <a:pt x="20610" y="11412"/>
                  </a:lnTo>
                  <a:lnTo>
                    <a:pt x="20561" y="11315"/>
                  </a:lnTo>
                  <a:lnTo>
                    <a:pt x="20537" y="11266"/>
                  </a:lnTo>
                  <a:lnTo>
                    <a:pt x="20488" y="11242"/>
                  </a:lnTo>
                  <a:lnTo>
                    <a:pt x="20439" y="11217"/>
                  </a:lnTo>
                  <a:lnTo>
                    <a:pt x="20342" y="11217"/>
                  </a:lnTo>
                  <a:lnTo>
                    <a:pt x="20293" y="11242"/>
                  </a:lnTo>
                  <a:lnTo>
                    <a:pt x="20269" y="11290"/>
                  </a:lnTo>
                  <a:lnTo>
                    <a:pt x="20245" y="11339"/>
                  </a:lnTo>
                  <a:lnTo>
                    <a:pt x="20245" y="11436"/>
                  </a:lnTo>
                  <a:lnTo>
                    <a:pt x="20245" y="11509"/>
                  </a:lnTo>
                  <a:lnTo>
                    <a:pt x="20318" y="11680"/>
                  </a:lnTo>
                  <a:lnTo>
                    <a:pt x="20537" y="12020"/>
                  </a:lnTo>
                  <a:lnTo>
                    <a:pt x="20585" y="12069"/>
                  </a:lnTo>
                  <a:lnTo>
                    <a:pt x="20658" y="12093"/>
                  </a:lnTo>
                  <a:lnTo>
                    <a:pt x="20707" y="12239"/>
                  </a:lnTo>
                  <a:lnTo>
                    <a:pt x="20731" y="12385"/>
                  </a:lnTo>
                  <a:lnTo>
                    <a:pt x="20756" y="12556"/>
                  </a:lnTo>
                  <a:lnTo>
                    <a:pt x="20756" y="12677"/>
                  </a:lnTo>
                  <a:lnTo>
                    <a:pt x="20780" y="12799"/>
                  </a:lnTo>
                  <a:lnTo>
                    <a:pt x="20804" y="12872"/>
                  </a:lnTo>
                  <a:lnTo>
                    <a:pt x="20853" y="12921"/>
                  </a:lnTo>
                  <a:lnTo>
                    <a:pt x="20926" y="12945"/>
                  </a:lnTo>
                  <a:lnTo>
                    <a:pt x="21023" y="12945"/>
                  </a:lnTo>
                  <a:lnTo>
                    <a:pt x="21218" y="12994"/>
                  </a:lnTo>
                  <a:lnTo>
                    <a:pt x="21413" y="13018"/>
                  </a:lnTo>
                  <a:lnTo>
                    <a:pt x="21534" y="13042"/>
                  </a:lnTo>
                  <a:lnTo>
                    <a:pt x="21705" y="13067"/>
                  </a:lnTo>
                  <a:lnTo>
                    <a:pt x="21899" y="13091"/>
                  </a:lnTo>
                  <a:lnTo>
                    <a:pt x="21997" y="13115"/>
                  </a:lnTo>
                  <a:lnTo>
                    <a:pt x="22070" y="13164"/>
                  </a:lnTo>
                  <a:lnTo>
                    <a:pt x="22070" y="13359"/>
                  </a:lnTo>
                  <a:lnTo>
                    <a:pt x="22070" y="13578"/>
                  </a:lnTo>
                  <a:lnTo>
                    <a:pt x="22070" y="13699"/>
                  </a:lnTo>
                  <a:lnTo>
                    <a:pt x="22045" y="13675"/>
                  </a:lnTo>
                  <a:lnTo>
                    <a:pt x="21997" y="13626"/>
                  </a:lnTo>
                  <a:lnTo>
                    <a:pt x="21924" y="13602"/>
                  </a:lnTo>
                  <a:lnTo>
                    <a:pt x="21851" y="13626"/>
                  </a:lnTo>
                  <a:lnTo>
                    <a:pt x="21802" y="13675"/>
                  </a:lnTo>
                  <a:lnTo>
                    <a:pt x="21778" y="13724"/>
                  </a:lnTo>
                  <a:lnTo>
                    <a:pt x="21729" y="13651"/>
                  </a:lnTo>
                  <a:lnTo>
                    <a:pt x="21680" y="13602"/>
                  </a:lnTo>
                  <a:lnTo>
                    <a:pt x="21656" y="13602"/>
                  </a:lnTo>
                  <a:lnTo>
                    <a:pt x="21607" y="13578"/>
                  </a:lnTo>
                  <a:lnTo>
                    <a:pt x="21534" y="13602"/>
                  </a:lnTo>
                  <a:lnTo>
                    <a:pt x="21486" y="13651"/>
                  </a:lnTo>
                  <a:lnTo>
                    <a:pt x="21437" y="13699"/>
                  </a:lnTo>
                  <a:lnTo>
                    <a:pt x="21388" y="13894"/>
                  </a:lnTo>
                  <a:lnTo>
                    <a:pt x="21364" y="13991"/>
                  </a:lnTo>
                  <a:lnTo>
                    <a:pt x="21315" y="14137"/>
                  </a:lnTo>
                  <a:lnTo>
                    <a:pt x="21315" y="14089"/>
                  </a:lnTo>
                  <a:lnTo>
                    <a:pt x="21315" y="13918"/>
                  </a:lnTo>
                  <a:lnTo>
                    <a:pt x="21291" y="13772"/>
                  </a:lnTo>
                  <a:lnTo>
                    <a:pt x="21267" y="13724"/>
                  </a:lnTo>
                  <a:lnTo>
                    <a:pt x="21242" y="13699"/>
                  </a:lnTo>
                  <a:lnTo>
                    <a:pt x="21194" y="13675"/>
                  </a:lnTo>
                  <a:lnTo>
                    <a:pt x="21145" y="13651"/>
                  </a:lnTo>
                  <a:lnTo>
                    <a:pt x="21072" y="13675"/>
                  </a:lnTo>
                  <a:lnTo>
                    <a:pt x="21023" y="13724"/>
                  </a:lnTo>
                  <a:lnTo>
                    <a:pt x="20999" y="13772"/>
                  </a:lnTo>
                  <a:lnTo>
                    <a:pt x="20975" y="13845"/>
                  </a:lnTo>
                  <a:lnTo>
                    <a:pt x="20926" y="13967"/>
                  </a:lnTo>
                  <a:lnTo>
                    <a:pt x="20926" y="14016"/>
                  </a:lnTo>
                  <a:lnTo>
                    <a:pt x="20829" y="14381"/>
                  </a:lnTo>
                  <a:lnTo>
                    <a:pt x="20829" y="14454"/>
                  </a:lnTo>
                  <a:lnTo>
                    <a:pt x="20756" y="14600"/>
                  </a:lnTo>
                  <a:lnTo>
                    <a:pt x="20707" y="14721"/>
                  </a:lnTo>
                  <a:lnTo>
                    <a:pt x="20610" y="14867"/>
                  </a:lnTo>
                  <a:lnTo>
                    <a:pt x="20512" y="14989"/>
                  </a:lnTo>
                  <a:lnTo>
                    <a:pt x="20488" y="15038"/>
                  </a:lnTo>
                  <a:lnTo>
                    <a:pt x="20439" y="15086"/>
                  </a:lnTo>
                  <a:lnTo>
                    <a:pt x="20439" y="15135"/>
                  </a:lnTo>
                  <a:lnTo>
                    <a:pt x="20439" y="15184"/>
                  </a:lnTo>
                  <a:lnTo>
                    <a:pt x="20439" y="15257"/>
                  </a:lnTo>
                  <a:lnTo>
                    <a:pt x="20488" y="15305"/>
                  </a:lnTo>
                  <a:lnTo>
                    <a:pt x="20512" y="15330"/>
                  </a:lnTo>
                  <a:lnTo>
                    <a:pt x="20585" y="15354"/>
                  </a:lnTo>
                  <a:lnTo>
                    <a:pt x="20634" y="15378"/>
                  </a:lnTo>
                  <a:lnTo>
                    <a:pt x="20658" y="15378"/>
                  </a:lnTo>
                  <a:lnTo>
                    <a:pt x="20804" y="15548"/>
                  </a:lnTo>
                  <a:lnTo>
                    <a:pt x="20926" y="15694"/>
                  </a:lnTo>
                  <a:lnTo>
                    <a:pt x="21048" y="15889"/>
                  </a:lnTo>
                  <a:lnTo>
                    <a:pt x="21194" y="16108"/>
                  </a:lnTo>
                  <a:lnTo>
                    <a:pt x="21048" y="16254"/>
                  </a:lnTo>
                  <a:lnTo>
                    <a:pt x="20902" y="16424"/>
                  </a:lnTo>
                  <a:lnTo>
                    <a:pt x="20829" y="16473"/>
                  </a:lnTo>
                  <a:lnTo>
                    <a:pt x="20756" y="16424"/>
                  </a:lnTo>
                  <a:lnTo>
                    <a:pt x="20683" y="16400"/>
                  </a:lnTo>
                  <a:lnTo>
                    <a:pt x="20585" y="16424"/>
                  </a:lnTo>
                  <a:lnTo>
                    <a:pt x="20488" y="16473"/>
                  </a:lnTo>
                  <a:lnTo>
                    <a:pt x="20488" y="16376"/>
                  </a:lnTo>
                  <a:lnTo>
                    <a:pt x="20464" y="16303"/>
                  </a:lnTo>
                  <a:lnTo>
                    <a:pt x="20391" y="16230"/>
                  </a:lnTo>
                  <a:lnTo>
                    <a:pt x="20293" y="16205"/>
                  </a:lnTo>
                  <a:lnTo>
                    <a:pt x="20220" y="16230"/>
                  </a:lnTo>
                  <a:lnTo>
                    <a:pt x="20220" y="16157"/>
                  </a:lnTo>
                  <a:lnTo>
                    <a:pt x="20220" y="16108"/>
                  </a:lnTo>
                  <a:lnTo>
                    <a:pt x="20196" y="16035"/>
                  </a:lnTo>
                  <a:lnTo>
                    <a:pt x="20172" y="16011"/>
                  </a:lnTo>
                  <a:lnTo>
                    <a:pt x="20123" y="15986"/>
                  </a:lnTo>
                  <a:lnTo>
                    <a:pt x="20074" y="15962"/>
                  </a:lnTo>
                  <a:lnTo>
                    <a:pt x="20001" y="15986"/>
                  </a:lnTo>
                  <a:lnTo>
                    <a:pt x="19928" y="16011"/>
                  </a:lnTo>
                  <a:lnTo>
                    <a:pt x="19831" y="16059"/>
                  </a:lnTo>
                  <a:lnTo>
                    <a:pt x="19636" y="16181"/>
                  </a:lnTo>
                  <a:lnTo>
                    <a:pt x="19588" y="16230"/>
                  </a:lnTo>
                  <a:lnTo>
                    <a:pt x="19466" y="16205"/>
                  </a:lnTo>
                  <a:lnTo>
                    <a:pt x="19417" y="16205"/>
                  </a:lnTo>
                  <a:lnTo>
                    <a:pt x="19369" y="16230"/>
                  </a:lnTo>
                  <a:lnTo>
                    <a:pt x="19271" y="16254"/>
                  </a:lnTo>
                  <a:lnTo>
                    <a:pt x="19198" y="16303"/>
                  </a:lnTo>
                  <a:lnTo>
                    <a:pt x="19077" y="16376"/>
                  </a:lnTo>
                  <a:lnTo>
                    <a:pt x="18979" y="16400"/>
                  </a:lnTo>
                  <a:lnTo>
                    <a:pt x="18882" y="16424"/>
                  </a:lnTo>
                  <a:lnTo>
                    <a:pt x="18785" y="16473"/>
                  </a:lnTo>
                  <a:lnTo>
                    <a:pt x="18687" y="16497"/>
                  </a:lnTo>
                  <a:lnTo>
                    <a:pt x="18614" y="16546"/>
                  </a:lnTo>
                  <a:lnTo>
                    <a:pt x="18517" y="16595"/>
                  </a:lnTo>
                  <a:lnTo>
                    <a:pt x="18444" y="16619"/>
                  </a:lnTo>
                  <a:lnTo>
                    <a:pt x="18371" y="16668"/>
                  </a:lnTo>
                  <a:lnTo>
                    <a:pt x="18274" y="16692"/>
                  </a:lnTo>
                  <a:lnTo>
                    <a:pt x="18176" y="16716"/>
                  </a:lnTo>
                  <a:lnTo>
                    <a:pt x="18079" y="16765"/>
                  </a:lnTo>
                  <a:lnTo>
                    <a:pt x="18055" y="16814"/>
                  </a:lnTo>
                  <a:lnTo>
                    <a:pt x="18030" y="16838"/>
                  </a:lnTo>
                  <a:lnTo>
                    <a:pt x="18030" y="16911"/>
                  </a:lnTo>
                  <a:lnTo>
                    <a:pt x="18055" y="16960"/>
                  </a:lnTo>
                  <a:lnTo>
                    <a:pt x="18079" y="17008"/>
                  </a:lnTo>
                  <a:lnTo>
                    <a:pt x="18152" y="17057"/>
                  </a:lnTo>
                  <a:lnTo>
                    <a:pt x="18103" y="17106"/>
                  </a:lnTo>
                  <a:lnTo>
                    <a:pt x="18079" y="17154"/>
                  </a:lnTo>
                  <a:lnTo>
                    <a:pt x="18055" y="17203"/>
                  </a:lnTo>
                  <a:lnTo>
                    <a:pt x="18079" y="17252"/>
                  </a:lnTo>
                  <a:lnTo>
                    <a:pt x="18103" y="17300"/>
                  </a:lnTo>
                  <a:lnTo>
                    <a:pt x="18152" y="17349"/>
                  </a:lnTo>
                  <a:lnTo>
                    <a:pt x="18225" y="17373"/>
                  </a:lnTo>
                  <a:lnTo>
                    <a:pt x="18201" y="17373"/>
                  </a:lnTo>
                  <a:lnTo>
                    <a:pt x="18103" y="17398"/>
                  </a:lnTo>
                  <a:lnTo>
                    <a:pt x="18055" y="17446"/>
                  </a:lnTo>
                  <a:lnTo>
                    <a:pt x="18006" y="17519"/>
                  </a:lnTo>
                  <a:lnTo>
                    <a:pt x="18030" y="17592"/>
                  </a:lnTo>
                  <a:lnTo>
                    <a:pt x="18055" y="17641"/>
                  </a:lnTo>
                  <a:lnTo>
                    <a:pt x="18128" y="17690"/>
                  </a:lnTo>
                  <a:lnTo>
                    <a:pt x="18225" y="17714"/>
                  </a:lnTo>
                  <a:lnTo>
                    <a:pt x="17909" y="17738"/>
                  </a:lnTo>
                  <a:lnTo>
                    <a:pt x="17519" y="17738"/>
                  </a:lnTo>
                  <a:lnTo>
                    <a:pt x="17495" y="17568"/>
                  </a:lnTo>
                  <a:lnTo>
                    <a:pt x="17471" y="17398"/>
                  </a:lnTo>
                  <a:lnTo>
                    <a:pt x="17446" y="17300"/>
                  </a:lnTo>
                  <a:lnTo>
                    <a:pt x="17446" y="17203"/>
                  </a:lnTo>
                  <a:lnTo>
                    <a:pt x="17422" y="16984"/>
                  </a:lnTo>
                  <a:lnTo>
                    <a:pt x="17373" y="16765"/>
                  </a:lnTo>
                  <a:lnTo>
                    <a:pt x="17325" y="16668"/>
                  </a:lnTo>
                  <a:lnTo>
                    <a:pt x="17276" y="16595"/>
                  </a:lnTo>
                  <a:lnTo>
                    <a:pt x="17203" y="16522"/>
                  </a:lnTo>
                  <a:lnTo>
                    <a:pt x="17106" y="16473"/>
                  </a:lnTo>
                  <a:lnTo>
                    <a:pt x="17057" y="16449"/>
                  </a:lnTo>
                  <a:lnTo>
                    <a:pt x="17008" y="16449"/>
                  </a:lnTo>
                  <a:lnTo>
                    <a:pt x="16862" y="16424"/>
                  </a:lnTo>
                  <a:lnTo>
                    <a:pt x="16789" y="16400"/>
                  </a:lnTo>
                  <a:lnTo>
                    <a:pt x="16643" y="16327"/>
                  </a:lnTo>
                  <a:lnTo>
                    <a:pt x="16449" y="16254"/>
                  </a:lnTo>
                  <a:lnTo>
                    <a:pt x="16376" y="16181"/>
                  </a:lnTo>
                  <a:lnTo>
                    <a:pt x="16278" y="16157"/>
                  </a:lnTo>
                  <a:lnTo>
                    <a:pt x="16181" y="16181"/>
                  </a:lnTo>
                  <a:lnTo>
                    <a:pt x="16157" y="16181"/>
                  </a:lnTo>
                  <a:lnTo>
                    <a:pt x="16035" y="16132"/>
                  </a:lnTo>
                  <a:lnTo>
                    <a:pt x="16011" y="16108"/>
                  </a:lnTo>
                  <a:lnTo>
                    <a:pt x="15913" y="16059"/>
                  </a:lnTo>
                  <a:lnTo>
                    <a:pt x="15792" y="16035"/>
                  </a:lnTo>
                  <a:lnTo>
                    <a:pt x="15694" y="16059"/>
                  </a:lnTo>
                  <a:lnTo>
                    <a:pt x="15646" y="16132"/>
                  </a:lnTo>
                  <a:lnTo>
                    <a:pt x="15621" y="16205"/>
                  </a:lnTo>
                  <a:lnTo>
                    <a:pt x="15646" y="16303"/>
                  </a:lnTo>
                  <a:lnTo>
                    <a:pt x="15646" y="16303"/>
                  </a:lnTo>
                  <a:lnTo>
                    <a:pt x="15597" y="16278"/>
                  </a:lnTo>
                  <a:lnTo>
                    <a:pt x="15500" y="16205"/>
                  </a:lnTo>
                  <a:lnTo>
                    <a:pt x="15402" y="16157"/>
                  </a:lnTo>
                  <a:lnTo>
                    <a:pt x="15354" y="16157"/>
                  </a:lnTo>
                  <a:lnTo>
                    <a:pt x="15305" y="16181"/>
                  </a:lnTo>
                  <a:lnTo>
                    <a:pt x="15256" y="16205"/>
                  </a:lnTo>
                  <a:lnTo>
                    <a:pt x="15232" y="16230"/>
                  </a:lnTo>
                  <a:lnTo>
                    <a:pt x="15208" y="16278"/>
                  </a:lnTo>
                  <a:lnTo>
                    <a:pt x="15232" y="16400"/>
                  </a:lnTo>
                  <a:lnTo>
                    <a:pt x="15281" y="16497"/>
                  </a:lnTo>
                  <a:lnTo>
                    <a:pt x="15232" y="16497"/>
                  </a:lnTo>
                  <a:lnTo>
                    <a:pt x="15183" y="16473"/>
                  </a:lnTo>
                  <a:lnTo>
                    <a:pt x="15135" y="16449"/>
                  </a:lnTo>
                  <a:lnTo>
                    <a:pt x="15062" y="16473"/>
                  </a:lnTo>
                  <a:lnTo>
                    <a:pt x="15038" y="16546"/>
                  </a:lnTo>
                  <a:lnTo>
                    <a:pt x="15013" y="16570"/>
                  </a:lnTo>
                  <a:lnTo>
                    <a:pt x="15013" y="16643"/>
                  </a:lnTo>
                  <a:lnTo>
                    <a:pt x="14916" y="16570"/>
                  </a:lnTo>
                  <a:lnTo>
                    <a:pt x="14770" y="16424"/>
                  </a:lnTo>
                  <a:lnTo>
                    <a:pt x="14624" y="16254"/>
                  </a:lnTo>
                  <a:lnTo>
                    <a:pt x="14721" y="16132"/>
                  </a:lnTo>
                  <a:lnTo>
                    <a:pt x="14794" y="15986"/>
                  </a:lnTo>
                  <a:lnTo>
                    <a:pt x="14892" y="15865"/>
                  </a:lnTo>
                  <a:lnTo>
                    <a:pt x="15062" y="15621"/>
                  </a:lnTo>
                  <a:lnTo>
                    <a:pt x="15305" y="15305"/>
                  </a:lnTo>
                  <a:lnTo>
                    <a:pt x="15378" y="15232"/>
                  </a:lnTo>
                  <a:lnTo>
                    <a:pt x="15402" y="15159"/>
                  </a:lnTo>
                  <a:lnTo>
                    <a:pt x="15402" y="15062"/>
                  </a:lnTo>
                  <a:lnTo>
                    <a:pt x="15329" y="14965"/>
                  </a:lnTo>
                  <a:lnTo>
                    <a:pt x="15183" y="14819"/>
                  </a:lnTo>
                  <a:lnTo>
                    <a:pt x="15086" y="14673"/>
                  </a:lnTo>
                  <a:lnTo>
                    <a:pt x="15038" y="14624"/>
                  </a:lnTo>
                  <a:lnTo>
                    <a:pt x="15013" y="14575"/>
                  </a:lnTo>
                  <a:lnTo>
                    <a:pt x="15013" y="14551"/>
                  </a:lnTo>
                  <a:lnTo>
                    <a:pt x="14989" y="14454"/>
                  </a:lnTo>
                  <a:lnTo>
                    <a:pt x="14940" y="14405"/>
                  </a:lnTo>
                  <a:lnTo>
                    <a:pt x="14892" y="14356"/>
                  </a:lnTo>
                  <a:lnTo>
                    <a:pt x="14794" y="14332"/>
                  </a:lnTo>
                  <a:lnTo>
                    <a:pt x="14478" y="14308"/>
                  </a:lnTo>
                  <a:lnTo>
                    <a:pt x="14113" y="14283"/>
                  </a:lnTo>
                  <a:lnTo>
                    <a:pt x="13748" y="14210"/>
                  </a:lnTo>
                  <a:lnTo>
                    <a:pt x="13724" y="14089"/>
                  </a:lnTo>
                  <a:lnTo>
                    <a:pt x="13724" y="14016"/>
                  </a:lnTo>
                  <a:lnTo>
                    <a:pt x="13699" y="13821"/>
                  </a:lnTo>
                  <a:lnTo>
                    <a:pt x="13724" y="13602"/>
                  </a:lnTo>
                  <a:lnTo>
                    <a:pt x="13724" y="13456"/>
                  </a:lnTo>
                  <a:lnTo>
                    <a:pt x="13748" y="13505"/>
                  </a:lnTo>
                  <a:lnTo>
                    <a:pt x="13821" y="13529"/>
                  </a:lnTo>
                  <a:lnTo>
                    <a:pt x="13894" y="13553"/>
                  </a:lnTo>
                  <a:lnTo>
                    <a:pt x="13943" y="13553"/>
                  </a:lnTo>
                  <a:lnTo>
                    <a:pt x="13991" y="13529"/>
                  </a:lnTo>
                  <a:lnTo>
                    <a:pt x="14016" y="13505"/>
                  </a:lnTo>
                  <a:lnTo>
                    <a:pt x="14089" y="13432"/>
                  </a:lnTo>
                  <a:lnTo>
                    <a:pt x="14137" y="13480"/>
                  </a:lnTo>
                  <a:lnTo>
                    <a:pt x="14186" y="13505"/>
                  </a:lnTo>
                  <a:lnTo>
                    <a:pt x="14235" y="13529"/>
                  </a:lnTo>
                  <a:lnTo>
                    <a:pt x="14308" y="13505"/>
                  </a:lnTo>
                  <a:lnTo>
                    <a:pt x="14381" y="13480"/>
                  </a:lnTo>
                  <a:lnTo>
                    <a:pt x="14429" y="13407"/>
                  </a:lnTo>
                  <a:lnTo>
                    <a:pt x="14502" y="13456"/>
                  </a:lnTo>
                  <a:lnTo>
                    <a:pt x="14575" y="13480"/>
                  </a:lnTo>
                  <a:lnTo>
                    <a:pt x="14624" y="13480"/>
                  </a:lnTo>
                  <a:lnTo>
                    <a:pt x="14673" y="13456"/>
                  </a:lnTo>
                  <a:lnTo>
                    <a:pt x="14721" y="13432"/>
                  </a:lnTo>
                  <a:lnTo>
                    <a:pt x="14746" y="13383"/>
                  </a:lnTo>
                  <a:lnTo>
                    <a:pt x="14770" y="13261"/>
                  </a:lnTo>
                  <a:lnTo>
                    <a:pt x="14794" y="13164"/>
                  </a:lnTo>
                  <a:lnTo>
                    <a:pt x="14819" y="13115"/>
                  </a:lnTo>
                  <a:lnTo>
                    <a:pt x="14819" y="13042"/>
                  </a:lnTo>
                  <a:lnTo>
                    <a:pt x="14843" y="12969"/>
                  </a:lnTo>
                  <a:lnTo>
                    <a:pt x="14916" y="12945"/>
                  </a:lnTo>
                  <a:lnTo>
                    <a:pt x="14965" y="12921"/>
                  </a:lnTo>
                  <a:lnTo>
                    <a:pt x="14989" y="12872"/>
                  </a:lnTo>
                  <a:lnTo>
                    <a:pt x="15013" y="12799"/>
                  </a:lnTo>
                  <a:lnTo>
                    <a:pt x="15038" y="12750"/>
                  </a:lnTo>
                  <a:lnTo>
                    <a:pt x="15038" y="12702"/>
                  </a:lnTo>
                  <a:lnTo>
                    <a:pt x="15062" y="12580"/>
                  </a:lnTo>
                  <a:lnTo>
                    <a:pt x="15086" y="12458"/>
                  </a:lnTo>
                  <a:lnTo>
                    <a:pt x="15159" y="12239"/>
                  </a:lnTo>
                  <a:lnTo>
                    <a:pt x="15232" y="12093"/>
                  </a:lnTo>
                  <a:lnTo>
                    <a:pt x="15281" y="12020"/>
                  </a:lnTo>
                  <a:lnTo>
                    <a:pt x="15329" y="11923"/>
                  </a:lnTo>
                  <a:lnTo>
                    <a:pt x="15305" y="11826"/>
                  </a:lnTo>
                  <a:lnTo>
                    <a:pt x="15256" y="11728"/>
                  </a:lnTo>
                  <a:lnTo>
                    <a:pt x="15062" y="11534"/>
                  </a:lnTo>
                  <a:lnTo>
                    <a:pt x="14867" y="11315"/>
                  </a:lnTo>
                  <a:lnTo>
                    <a:pt x="14575" y="10974"/>
                  </a:lnTo>
                  <a:lnTo>
                    <a:pt x="14697" y="10828"/>
                  </a:lnTo>
                  <a:lnTo>
                    <a:pt x="14819" y="10682"/>
                  </a:lnTo>
                  <a:lnTo>
                    <a:pt x="14867" y="10633"/>
                  </a:lnTo>
                  <a:lnTo>
                    <a:pt x="14892" y="10706"/>
                  </a:lnTo>
                  <a:lnTo>
                    <a:pt x="14940" y="10731"/>
                  </a:lnTo>
                  <a:lnTo>
                    <a:pt x="14989" y="10779"/>
                  </a:lnTo>
                  <a:lnTo>
                    <a:pt x="15111" y="10779"/>
                  </a:lnTo>
                  <a:lnTo>
                    <a:pt x="15111" y="10828"/>
                  </a:lnTo>
                  <a:lnTo>
                    <a:pt x="15159" y="10877"/>
                  </a:lnTo>
                  <a:lnTo>
                    <a:pt x="15232" y="10925"/>
                  </a:lnTo>
                  <a:lnTo>
                    <a:pt x="15232" y="11023"/>
                  </a:lnTo>
                  <a:lnTo>
                    <a:pt x="15256" y="11120"/>
                  </a:lnTo>
                  <a:lnTo>
                    <a:pt x="15329" y="11193"/>
                  </a:lnTo>
                  <a:lnTo>
                    <a:pt x="15427" y="11217"/>
                  </a:lnTo>
                  <a:lnTo>
                    <a:pt x="15524" y="11193"/>
                  </a:lnTo>
                  <a:lnTo>
                    <a:pt x="15573" y="11120"/>
                  </a:lnTo>
                  <a:lnTo>
                    <a:pt x="15646" y="11023"/>
                  </a:lnTo>
                  <a:lnTo>
                    <a:pt x="15621" y="11096"/>
                  </a:lnTo>
                  <a:lnTo>
                    <a:pt x="15597" y="11169"/>
                  </a:lnTo>
                  <a:lnTo>
                    <a:pt x="15621" y="11217"/>
                  </a:lnTo>
                  <a:lnTo>
                    <a:pt x="15646" y="11290"/>
                  </a:lnTo>
                  <a:lnTo>
                    <a:pt x="15694" y="11315"/>
                  </a:lnTo>
                  <a:lnTo>
                    <a:pt x="15816" y="11315"/>
                  </a:lnTo>
                  <a:lnTo>
                    <a:pt x="15889" y="11266"/>
                  </a:lnTo>
                  <a:lnTo>
                    <a:pt x="15938" y="11217"/>
                  </a:lnTo>
                  <a:lnTo>
                    <a:pt x="15962" y="11217"/>
                  </a:lnTo>
                  <a:lnTo>
                    <a:pt x="16108" y="11071"/>
                  </a:lnTo>
                  <a:lnTo>
                    <a:pt x="16181" y="11047"/>
                  </a:lnTo>
                  <a:lnTo>
                    <a:pt x="16254" y="10998"/>
                  </a:lnTo>
                  <a:lnTo>
                    <a:pt x="16327" y="10998"/>
                  </a:lnTo>
                  <a:lnTo>
                    <a:pt x="16424" y="10974"/>
                  </a:lnTo>
                  <a:lnTo>
                    <a:pt x="16497" y="10925"/>
                  </a:lnTo>
                  <a:lnTo>
                    <a:pt x="16765" y="10828"/>
                  </a:lnTo>
                  <a:lnTo>
                    <a:pt x="17057" y="10731"/>
                  </a:lnTo>
                  <a:lnTo>
                    <a:pt x="17154" y="10682"/>
                  </a:lnTo>
                  <a:lnTo>
                    <a:pt x="17203" y="10609"/>
                  </a:lnTo>
                  <a:lnTo>
                    <a:pt x="17227" y="10585"/>
                  </a:lnTo>
                  <a:lnTo>
                    <a:pt x="17252" y="10463"/>
                  </a:lnTo>
                  <a:lnTo>
                    <a:pt x="17300" y="10317"/>
                  </a:lnTo>
                  <a:lnTo>
                    <a:pt x="17300" y="10049"/>
                  </a:lnTo>
                  <a:lnTo>
                    <a:pt x="17325" y="9855"/>
                  </a:lnTo>
                  <a:lnTo>
                    <a:pt x="17349" y="9709"/>
                  </a:lnTo>
                  <a:lnTo>
                    <a:pt x="17373" y="9563"/>
                  </a:lnTo>
                  <a:lnTo>
                    <a:pt x="17398" y="9417"/>
                  </a:lnTo>
                  <a:close/>
                  <a:moveTo>
                    <a:pt x="17568" y="8954"/>
                  </a:moveTo>
                  <a:lnTo>
                    <a:pt x="17325" y="8979"/>
                  </a:lnTo>
                  <a:lnTo>
                    <a:pt x="17130" y="9027"/>
                  </a:lnTo>
                  <a:lnTo>
                    <a:pt x="17057" y="9076"/>
                  </a:lnTo>
                  <a:lnTo>
                    <a:pt x="17008" y="9173"/>
                  </a:lnTo>
                  <a:lnTo>
                    <a:pt x="16960" y="9271"/>
                  </a:lnTo>
                  <a:lnTo>
                    <a:pt x="16911" y="9392"/>
                  </a:lnTo>
                  <a:lnTo>
                    <a:pt x="16887" y="9660"/>
                  </a:lnTo>
                  <a:lnTo>
                    <a:pt x="16862" y="9782"/>
                  </a:lnTo>
                  <a:lnTo>
                    <a:pt x="16838" y="9928"/>
                  </a:lnTo>
                  <a:lnTo>
                    <a:pt x="16814" y="10147"/>
                  </a:lnTo>
                  <a:lnTo>
                    <a:pt x="16789" y="10341"/>
                  </a:lnTo>
                  <a:lnTo>
                    <a:pt x="16570" y="10439"/>
                  </a:lnTo>
                  <a:lnTo>
                    <a:pt x="16351" y="10536"/>
                  </a:lnTo>
                  <a:lnTo>
                    <a:pt x="16157" y="10414"/>
                  </a:lnTo>
                  <a:lnTo>
                    <a:pt x="15889" y="10220"/>
                  </a:lnTo>
                  <a:lnTo>
                    <a:pt x="15792" y="10147"/>
                  </a:lnTo>
                  <a:lnTo>
                    <a:pt x="15573" y="10001"/>
                  </a:lnTo>
                  <a:lnTo>
                    <a:pt x="15451" y="9928"/>
                  </a:lnTo>
                  <a:lnTo>
                    <a:pt x="15305" y="9903"/>
                  </a:lnTo>
                  <a:lnTo>
                    <a:pt x="15208" y="9879"/>
                  </a:lnTo>
                  <a:lnTo>
                    <a:pt x="15135" y="9903"/>
                  </a:lnTo>
                  <a:lnTo>
                    <a:pt x="14989" y="9976"/>
                  </a:lnTo>
                  <a:lnTo>
                    <a:pt x="14843" y="10074"/>
                  </a:lnTo>
                  <a:lnTo>
                    <a:pt x="14624" y="10293"/>
                  </a:lnTo>
                  <a:lnTo>
                    <a:pt x="14502" y="10414"/>
                  </a:lnTo>
                  <a:lnTo>
                    <a:pt x="14332" y="10609"/>
                  </a:lnTo>
                  <a:lnTo>
                    <a:pt x="14162" y="10779"/>
                  </a:lnTo>
                  <a:lnTo>
                    <a:pt x="14113" y="10828"/>
                  </a:lnTo>
                  <a:lnTo>
                    <a:pt x="14089" y="10877"/>
                  </a:lnTo>
                  <a:lnTo>
                    <a:pt x="14064" y="10950"/>
                  </a:lnTo>
                  <a:lnTo>
                    <a:pt x="14089" y="11023"/>
                  </a:lnTo>
                  <a:lnTo>
                    <a:pt x="14137" y="11120"/>
                  </a:lnTo>
                  <a:lnTo>
                    <a:pt x="14186" y="11217"/>
                  </a:lnTo>
                  <a:lnTo>
                    <a:pt x="14332" y="11412"/>
                  </a:lnTo>
                  <a:lnTo>
                    <a:pt x="14454" y="11534"/>
                  </a:lnTo>
                  <a:lnTo>
                    <a:pt x="14478" y="11607"/>
                  </a:lnTo>
                  <a:lnTo>
                    <a:pt x="14648" y="11801"/>
                  </a:lnTo>
                  <a:lnTo>
                    <a:pt x="14819" y="11996"/>
                  </a:lnTo>
                  <a:lnTo>
                    <a:pt x="14721" y="12166"/>
                  </a:lnTo>
                  <a:lnTo>
                    <a:pt x="14721" y="12191"/>
                  </a:lnTo>
                  <a:lnTo>
                    <a:pt x="14648" y="12361"/>
                  </a:lnTo>
                  <a:lnTo>
                    <a:pt x="14600" y="12531"/>
                  </a:lnTo>
                  <a:lnTo>
                    <a:pt x="14381" y="12556"/>
                  </a:lnTo>
                  <a:lnTo>
                    <a:pt x="14162" y="12580"/>
                  </a:lnTo>
                  <a:lnTo>
                    <a:pt x="14040" y="12604"/>
                  </a:lnTo>
                  <a:lnTo>
                    <a:pt x="13991" y="12604"/>
                  </a:lnTo>
                  <a:lnTo>
                    <a:pt x="13845" y="12653"/>
                  </a:lnTo>
                  <a:lnTo>
                    <a:pt x="13675" y="12677"/>
                  </a:lnTo>
                  <a:lnTo>
                    <a:pt x="13553" y="12750"/>
                  </a:lnTo>
                  <a:lnTo>
                    <a:pt x="13456" y="12823"/>
                  </a:lnTo>
                  <a:lnTo>
                    <a:pt x="13407" y="12872"/>
                  </a:lnTo>
                  <a:lnTo>
                    <a:pt x="13334" y="12945"/>
                  </a:lnTo>
                  <a:lnTo>
                    <a:pt x="13310" y="13018"/>
                  </a:lnTo>
                  <a:lnTo>
                    <a:pt x="13286" y="13164"/>
                  </a:lnTo>
                  <a:lnTo>
                    <a:pt x="13286" y="13213"/>
                  </a:lnTo>
                  <a:lnTo>
                    <a:pt x="13237" y="13699"/>
                  </a:lnTo>
                  <a:lnTo>
                    <a:pt x="13237" y="13748"/>
                  </a:lnTo>
                  <a:lnTo>
                    <a:pt x="13237" y="13918"/>
                  </a:lnTo>
                  <a:lnTo>
                    <a:pt x="13237" y="14113"/>
                  </a:lnTo>
                  <a:lnTo>
                    <a:pt x="13286" y="14283"/>
                  </a:lnTo>
                  <a:lnTo>
                    <a:pt x="13310" y="14356"/>
                  </a:lnTo>
                  <a:lnTo>
                    <a:pt x="13383" y="14405"/>
                  </a:lnTo>
                  <a:lnTo>
                    <a:pt x="13407" y="14502"/>
                  </a:lnTo>
                  <a:lnTo>
                    <a:pt x="13480" y="14551"/>
                  </a:lnTo>
                  <a:lnTo>
                    <a:pt x="13724" y="14648"/>
                  </a:lnTo>
                  <a:lnTo>
                    <a:pt x="13991" y="14697"/>
                  </a:lnTo>
                  <a:lnTo>
                    <a:pt x="14259" y="14746"/>
                  </a:lnTo>
                  <a:lnTo>
                    <a:pt x="14527" y="14770"/>
                  </a:lnTo>
                  <a:lnTo>
                    <a:pt x="14673" y="14770"/>
                  </a:lnTo>
                  <a:lnTo>
                    <a:pt x="14697" y="14867"/>
                  </a:lnTo>
                  <a:lnTo>
                    <a:pt x="14721" y="14916"/>
                  </a:lnTo>
                  <a:lnTo>
                    <a:pt x="14819" y="15038"/>
                  </a:lnTo>
                  <a:lnTo>
                    <a:pt x="14916" y="15184"/>
                  </a:lnTo>
                  <a:lnTo>
                    <a:pt x="14746" y="15330"/>
                  </a:lnTo>
                  <a:lnTo>
                    <a:pt x="14624" y="15500"/>
                  </a:lnTo>
                  <a:lnTo>
                    <a:pt x="14575" y="15573"/>
                  </a:lnTo>
                  <a:lnTo>
                    <a:pt x="14381" y="15816"/>
                  </a:lnTo>
                  <a:lnTo>
                    <a:pt x="14332" y="15865"/>
                  </a:lnTo>
                  <a:lnTo>
                    <a:pt x="14235" y="15986"/>
                  </a:lnTo>
                  <a:lnTo>
                    <a:pt x="14210" y="16059"/>
                  </a:lnTo>
                  <a:lnTo>
                    <a:pt x="14186" y="16108"/>
                  </a:lnTo>
                  <a:lnTo>
                    <a:pt x="14210" y="16230"/>
                  </a:lnTo>
                  <a:lnTo>
                    <a:pt x="14210" y="16303"/>
                  </a:lnTo>
                  <a:lnTo>
                    <a:pt x="14235" y="16376"/>
                  </a:lnTo>
                  <a:lnTo>
                    <a:pt x="14283" y="16522"/>
                  </a:lnTo>
                  <a:lnTo>
                    <a:pt x="14381" y="16643"/>
                  </a:lnTo>
                  <a:lnTo>
                    <a:pt x="14478" y="16765"/>
                  </a:lnTo>
                  <a:lnTo>
                    <a:pt x="14527" y="16789"/>
                  </a:lnTo>
                  <a:lnTo>
                    <a:pt x="14794" y="17081"/>
                  </a:lnTo>
                  <a:lnTo>
                    <a:pt x="15111" y="17349"/>
                  </a:lnTo>
                  <a:lnTo>
                    <a:pt x="15183" y="17373"/>
                  </a:lnTo>
                  <a:lnTo>
                    <a:pt x="15232" y="17398"/>
                  </a:lnTo>
                  <a:lnTo>
                    <a:pt x="15305" y="17373"/>
                  </a:lnTo>
                  <a:lnTo>
                    <a:pt x="15354" y="17373"/>
                  </a:lnTo>
                  <a:lnTo>
                    <a:pt x="15475" y="17349"/>
                  </a:lnTo>
                  <a:lnTo>
                    <a:pt x="15621" y="17300"/>
                  </a:lnTo>
                  <a:lnTo>
                    <a:pt x="15840" y="17154"/>
                  </a:lnTo>
                  <a:lnTo>
                    <a:pt x="15865" y="17130"/>
                  </a:lnTo>
                  <a:lnTo>
                    <a:pt x="16132" y="16911"/>
                  </a:lnTo>
                  <a:lnTo>
                    <a:pt x="16376" y="16668"/>
                  </a:lnTo>
                  <a:lnTo>
                    <a:pt x="16546" y="16741"/>
                  </a:lnTo>
                  <a:lnTo>
                    <a:pt x="16570" y="16765"/>
                  </a:lnTo>
                  <a:lnTo>
                    <a:pt x="16619" y="16789"/>
                  </a:lnTo>
                  <a:lnTo>
                    <a:pt x="16765" y="16862"/>
                  </a:lnTo>
                  <a:lnTo>
                    <a:pt x="16935" y="16887"/>
                  </a:lnTo>
                  <a:lnTo>
                    <a:pt x="16935" y="16960"/>
                  </a:lnTo>
                  <a:lnTo>
                    <a:pt x="16960" y="17033"/>
                  </a:lnTo>
                  <a:lnTo>
                    <a:pt x="17008" y="17276"/>
                  </a:lnTo>
                  <a:lnTo>
                    <a:pt x="17033" y="17495"/>
                  </a:lnTo>
                  <a:lnTo>
                    <a:pt x="17033" y="17617"/>
                  </a:lnTo>
                  <a:lnTo>
                    <a:pt x="17033" y="17738"/>
                  </a:lnTo>
                  <a:lnTo>
                    <a:pt x="17033" y="17860"/>
                  </a:lnTo>
                  <a:lnTo>
                    <a:pt x="17081" y="17982"/>
                  </a:lnTo>
                  <a:lnTo>
                    <a:pt x="17179" y="18079"/>
                  </a:lnTo>
                  <a:lnTo>
                    <a:pt x="17203" y="18103"/>
                  </a:lnTo>
                  <a:lnTo>
                    <a:pt x="17276" y="18152"/>
                  </a:lnTo>
                  <a:lnTo>
                    <a:pt x="17398" y="18201"/>
                  </a:lnTo>
                  <a:lnTo>
                    <a:pt x="17592" y="18225"/>
                  </a:lnTo>
                  <a:lnTo>
                    <a:pt x="17714" y="18201"/>
                  </a:lnTo>
                  <a:lnTo>
                    <a:pt x="18152" y="18201"/>
                  </a:lnTo>
                  <a:lnTo>
                    <a:pt x="18541" y="18176"/>
                  </a:lnTo>
                  <a:lnTo>
                    <a:pt x="18614" y="18176"/>
                  </a:lnTo>
                  <a:lnTo>
                    <a:pt x="18687" y="18128"/>
                  </a:lnTo>
                  <a:lnTo>
                    <a:pt x="18736" y="18055"/>
                  </a:lnTo>
                  <a:lnTo>
                    <a:pt x="18760" y="17982"/>
                  </a:lnTo>
                  <a:lnTo>
                    <a:pt x="18833" y="17860"/>
                  </a:lnTo>
                  <a:lnTo>
                    <a:pt x="18882" y="17738"/>
                  </a:lnTo>
                  <a:lnTo>
                    <a:pt x="18931" y="17471"/>
                  </a:lnTo>
                  <a:lnTo>
                    <a:pt x="18931" y="17349"/>
                  </a:lnTo>
                  <a:lnTo>
                    <a:pt x="18931" y="17325"/>
                  </a:lnTo>
                  <a:lnTo>
                    <a:pt x="18979" y="17081"/>
                  </a:lnTo>
                  <a:lnTo>
                    <a:pt x="19004" y="16838"/>
                  </a:lnTo>
                  <a:lnTo>
                    <a:pt x="19125" y="16814"/>
                  </a:lnTo>
                  <a:lnTo>
                    <a:pt x="19223" y="16789"/>
                  </a:lnTo>
                  <a:lnTo>
                    <a:pt x="19369" y="16741"/>
                  </a:lnTo>
                  <a:lnTo>
                    <a:pt x="19466" y="16692"/>
                  </a:lnTo>
                  <a:lnTo>
                    <a:pt x="19661" y="16838"/>
                  </a:lnTo>
                  <a:lnTo>
                    <a:pt x="19758" y="16911"/>
                  </a:lnTo>
                  <a:lnTo>
                    <a:pt x="20074" y="17130"/>
                  </a:lnTo>
                  <a:lnTo>
                    <a:pt x="20391" y="17349"/>
                  </a:lnTo>
                  <a:lnTo>
                    <a:pt x="20464" y="17398"/>
                  </a:lnTo>
                  <a:lnTo>
                    <a:pt x="20512" y="17398"/>
                  </a:lnTo>
                  <a:lnTo>
                    <a:pt x="20585" y="17373"/>
                  </a:lnTo>
                  <a:lnTo>
                    <a:pt x="20658" y="17349"/>
                  </a:lnTo>
                  <a:lnTo>
                    <a:pt x="20707" y="17276"/>
                  </a:lnTo>
                  <a:lnTo>
                    <a:pt x="20756" y="17203"/>
                  </a:lnTo>
                  <a:lnTo>
                    <a:pt x="20999" y="16984"/>
                  </a:lnTo>
                  <a:lnTo>
                    <a:pt x="21145" y="16814"/>
                  </a:lnTo>
                  <a:lnTo>
                    <a:pt x="21413" y="16570"/>
                  </a:lnTo>
                  <a:lnTo>
                    <a:pt x="21632" y="16278"/>
                  </a:lnTo>
                  <a:lnTo>
                    <a:pt x="21680" y="16230"/>
                  </a:lnTo>
                  <a:lnTo>
                    <a:pt x="21680" y="16157"/>
                  </a:lnTo>
                  <a:lnTo>
                    <a:pt x="21680" y="16084"/>
                  </a:lnTo>
                  <a:lnTo>
                    <a:pt x="21656" y="15986"/>
                  </a:lnTo>
                  <a:lnTo>
                    <a:pt x="21486" y="15670"/>
                  </a:lnTo>
                  <a:lnTo>
                    <a:pt x="21267" y="15403"/>
                  </a:lnTo>
                  <a:lnTo>
                    <a:pt x="21145" y="15232"/>
                  </a:lnTo>
                  <a:lnTo>
                    <a:pt x="20975" y="15086"/>
                  </a:lnTo>
                  <a:lnTo>
                    <a:pt x="21096" y="14867"/>
                  </a:lnTo>
                  <a:lnTo>
                    <a:pt x="21169" y="14648"/>
                  </a:lnTo>
                  <a:lnTo>
                    <a:pt x="21291" y="14673"/>
                  </a:lnTo>
                  <a:lnTo>
                    <a:pt x="21510" y="14648"/>
                  </a:lnTo>
                  <a:lnTo>
                    <a:pt x="21753" y="14648"/>
                  </a:lnTo>
                  <a:lnTo>
                    <a:pt x="21997" y="14624"/>
                  </a:lnTo>
                  <a:lnTo>
                    <a:pt x="22264" y="14600"/>
                  </a:lnTo>
                  <a:lnTo>
                    <a:pt x="22362" y="14551"/>
                  </a:lnTo>
                  <a:lnTo>
                    <a:pt x="22410" y="14478"/>
                  </a:lnTo>
                  <a:lnTo>
                    <a:pt x="22459" y="14429"/>
                  </a:lnTo>
                  <a:lnTo>
                    <a:pt x="22508" y="14381"/>
                  </a:lnTo>
                  <a:lnTo>
                    <a:pt x="22532" y="14332"/>
                  </a:lnTo>
                  <a:lnTo>
                    <a:pt x="22532" y="14259"/>
                  </a:lnTo>
                  <a:lnTo>
                    <a:pt x="22532" y="13845"/>
                  </a:lnTo>
                  <a:lnTo>
                    <a:pt x="22532" y="13456"/>
                  </a:lnTo>
                  <a:lnTo>
                    <a:pt x="22508" y="13067"/>
                  </a:lnTo>
                  <a:lnTo>
                    <a:pt x="22508" y="13018"/>
                  </a:lnTo>
                  <a:lnTo>
                    <a:pt x="22459" y="12945"/>
                  </a:lnTo>
                  <a:lnTo>
                    <a:pt x="22410" y="12921"/>
                  </a:lnTo>
                  <a:lnTo>
                    <a:pt x="22362" y="12896"/>
                  </a:lnTo>
                  <a:lnTo>
                    <a:pt x="22313" y="12823"/>
                  </a:lnTo>
                  <a:lnTo>
                    <a:pt x="22264" y="12750"/>
                  </a:lnTo>
                  <a:lnTo>
                    <a:pt x="22118" y="12677"/>
                  </a:lnTo>
                  <a:lnTo>
                    <a:pt x="21948" y="12629"/>
                  </a:lnTo>
                  <a:lnTo>
                    <a:pt x="21802" y="12604"/>
                  </a:lnTo>
                  <a:lnTo>
                    <a:pt x="21778" y="12604"/>
                  </a:lnTo>
                  <a:lnTo>
                    <a:pt x="21510" y="12556"/>
                  </a:lnTo>
                  <a:lnTo>
                    <a:pt x="21218" y="12556"/>
                  </a:lnTo>
                  <a:lnTo>
                    <a:pt x="21169" y="12337"/>
                  </a:lnTo>
                  <a:lnTo>
                    <a:pt x="21169" y="12288"/>
                  </a:lnTo>
                  <a:lnTo>
                    <a:pt x="21121" y="12093"/>
                  </a:lnTo>
                  <a:lnTo>
                    <a:pt x="21048" y="11923"/>
                  </a:lnTo>
                  <a:lnTo>
                    <a:pt x="21121" y="11826"/>
                  </a:lnTo>
                  <a:lnTo>
                    <a:pt x="21145" y="11777"/>
                  </a:lnTo>
                  <a:lnTo>
                    <a:pt x="21242" y="11655"/>
                  </a:lnTo>
                  <a:lnTo>
                    <a:pt x="21413" y="11412"/>
                  </a:lnTo>
                  <a:lnTo>
                    <a:pt x="21607" y="11169"/>
                  </a:lnTo>
                  <a:lnTo>
                    <a:pt x="21656" y="11120"/>
                  </a:lnTo>
                  <a:lnTo>
                    <a:pt x="21680" y="11071"/>
                  </a:lnTo>
                  <a:lnTo>
                    <a:pt x="21680" y="10998"/>
                  </a:lnTo>
                  <a:lnTo>
                    <a:pt x="21680" y="10950"/>
                  </a:lnTo>
                  <a:lnTo>
                    <a:pt x="21656" y="10925"/>
                  </a:lnTo>
                  <a:lnTo>
                    <a:pt x="21680" y="10901"/>
                  </a:lnTo>
                  <a:lnTo>
                    <a:pt x="21656" y="10804"/>
                  </a:lnTo>
                  <a:lnTo>
                    <a:pt x="21632" y="10731"/>
                  </a:lnTo>
                  <a:lnTo>
                    <a:pt x="21510" y="10609"/>
                  </a:lnTo>
                  <a:lnTo>
                    <a:pt x="21486" y="10560"/>
                  </a:lnTo>
                  <a:lnTo>
                    <a:pt x="21315" y="10390"/>
                  </a:lnTo>
                  <a:lnTo>
                    <a:pt x="21145" y="10244"/>
                  </a:lnTo>
                  <a:lnTo>
                    <a:pt x="21145" y="10220"/>
                  </a:lnTo>
                  <a:lnTo>
                    <a:pt x="21023" y="10122"/>
                  </a:lnTo>
                  <a:lnTo>
                    <a:pt x="20877" y="10001"/>
                  </a:lnTo>
                  <a:lnTo>
                    <a:pt x="20731" y="9928"/>
                  </a:lnTo>
                  <a:lnTo>
                    <a:pt x="20634" y="9903"/>
                  </a:lnTo>
                  <a:lnTo>
                    <a:pt x="20561" y="9879"/>
                  </a:lnTo>
                  <a:lnTo>
                    <a:pt x="20488" y="9903"/>
                  </a:lnTo>
                  <a:lnTo>
                    <a:pt x="20464" y="9903"/>
                  </a:lnTo>
                  <a:lnTo>
                    <a:pt x="20391" y="9928"/>
                  </a:lnTo>
                  <a:lnTo>
                    <a:pt x="20220" y="10001"/>
                  </a:lnTo>
                  <a:lnTo>
                    <a:pt x="20074" y="10098"/>
                  </a:lnTo>
                  <a:lnTo>
                    <a:pt x="19807" y="10293"/>
                  </a:lnTo>
                  <a:lnTo>
                    <a:pt x="19709" y="10341"/>
                  </a:lnTo>
                  <a:lnTo>
                    <a:pt x="19515" y="10487"/>
                  </a:lnTo>
                  <a:lnTo>
                    <a:pt x="19296" y="10390"/>
                  </a:lnTo>
                  <a:lnTo>
                    <a:pt x="19052" y="10341"/>
                  </a:lnTo>
                  <a:lnTo>
                    <a:pt x="19004" y="10098"/>
                  </a:lnTo>
                  <a:lnTo>
                    <a:pt x="19028" y="10025"/>
                  </a:lnTo>
                  <a:lnTo>
                    <a:pt x="19004" y="9976"/>
                  </a:lnTo>
                  <a:lnTo>
                    <a:pt x="18979" y="9903"/>
                  </a:lnTo>
                  <a:lnTo>
                    <a:pt x="18955" y="9782"/>
                  </a:lnTo>
                  <a:lnTo>
                    <a:pt x="18931" y="9563"/>
                  </a:lnTo>
                  <a:lnTo>
                    <a:pt x="18882" y="9319"/>
                  </a:lnTo>
                  <a:lnTo>
                    <a:pt x="18906" y="9246"/>
                  </a:lnTo>
                  <a:lnTo>
                    <a:pt x="18906" y="9149"/>
                  </a:lnTo>
                  <a:lnTo>
                    <a:pt x="18882" y="9100"/>
                  </a:lnTo>
                  <a:lnTo>
                    <a:pt x="18833" y="9052"/>
                  </a:lnTo>
                  <a:lnTo>
                    <a:pt x="18785" y="9027"/>
                  </a:lnTo>
                  <a:lnTo>
                    <a:pt x="18712" y="9003"/>
                  </a:lnTo>
                  <a:lnTo>
                    <a:pt x="18444" y="8979"/>
                  </a:lnTo>
                  <a:lnTo>
                    <a:pt x="17957" y="8979"/>
                  </a:lnTo>
                  <a:lnTo>
                    <a:pt x="17836" y="89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3218735"/>
              </p:ext>
            </p:extLst>
          </p:nvPr>
        </p:nvGraphicFramePr>
        <p:xfrm>
          <a:off x="0" y="-243408"/>
          <a:ext cx="9144000" cy="2639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4" name="43 Grupo"/>
          <p:cNvGrpSpPr/>
          <p:nvPr/>
        </p:nvGrpSpPr>
        <p:grpSpPr>
          <a:xfrm>
            <a:off x="735417" y="2204864"/>
            <a:ext cx="7580999" cy="4312472"/>
            <a:chOff x="745702" y="2388180"/>
            <a:chExt cx="7580999" cy="4312472"/>
          </a:xfrm>
        </p:grpSpPr>
        <p:sp>
          <p:nvSpPr>
            <p:cNvPr id="40" name="39 Elipse"/>
            <p:cNvSpPr/>
            <p:nvPr/>
          </p:nvSpPr>
          <p:spPr>
            <a:xfrm>
              <a:off x="1917989" y="2584554"/>
              <a:ext cx="5371068" cy="3919724"/>
            </a:xfrm>
            <a:prstGeom prst="ellipse">
              <a:avLst/>
            </a:prstGeom>
            <a:noFill/>
            <a:ln w="3175">
              <a:solidFill>
                <a:srgbClr val="EA3A6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723" y="4643886"/>
              <a:ext cx="2378596" cy="1040637"/>
            </a:xfrm>
            <a:prstGeom prst="rect">
              <a:avLst/>
            </a:prstGeom>
          </p:spPr>
        </p:pic>
        <p:grpSp>
          <p:nvGrpSpPr>
            <p:cNvPr id="10" name="9 Grupo"/>
            <p:cNvGrpSpPr/>
            <p:nvPr/>
          </p:nvGrpSpPr>
          <p:grpSpPr>
            <a:xfrm>
              <a:off x="4102346" y="2388180"/>
              <a:ext cx="1227339" cy="392748"/>
              <a:chOff x="2972903" y="1377767"/>
              <a:chExt cx="1227339" cy="392748"/>
            </a:xfrm>
          </p:grpSpPr>
          <p:sp>
            <p:nvSpPr>
              <p:cNvPr id="11" name="10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11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noProof="0" dirty="0" err="1" smtClean="0">
                    <a:solidFill>
                      <a:srgbClr val="505670"/>
                    </a:solidFill>
                    <a:latin typeface="Shadows Into Light" panose="020B0604020202020204" charset="0"/>
                  </a:rPr>
                  <a:t>Fabricación</a:t>
                </a:r>
                <a:endParaRPr lang="en-US" sz="2400" kern="1200" noProof="0" dirty="0">
                  <a:solidFill>
                    <a:srgbClr val="505670"/>
                  </a:solidFill>
                  <a:latin typeface="Shadows Into Light" panose="020B0604020202020204" charset="0"/>
                </a:endParaRPr>
              </a:p>
            </p:txBody>
          </p:sp>
        </p:grpSp>
        <p:grpSp>
          <p:nvGrpSpPr>
            <p:cNvPr id="13" name="12 Grupo"/>
            <p:cNvGrpSpPr/>
            <p:nvPr/>
          </p:nvGrpSpPr>
          <p:grpSpPr>
            <a:xfrm>
              <a:off x="6251413" y="3614288"/>
              <a:ext cx="2075288" cy="392748"/>
              <a:chOff x="2972903" y="1377767"/>
              <a:chExt cx="1227339" cy="392748"/>
            </a:xfrm>
          </p:grpSpPr>
          <p:sp>
            <p:nvSpPr>
              <p:cNvPr id="14" name="13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14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noProof="0" dirty="0" err="1" smtClean="0">
                    <a:solidFill>
                      <a:srgbClr val="505670"/>
                    </a:solidFill>
                    <a:latin typeface="Shadows Into Light" panose="020B0604020202020204" charset="0"/>
                  </a:rPr>
                  <a:t>Estudios</a:t>
                </a:r>
                <a:r>
                  <a:rPr lang="en-US" sz="2400" kern="1200" noProof="0" dirty="0" smtClean="0">
                    <a:solidFill>
                      <a:srgbClr val="505670"/>
                    </a:solidFill>
                    <a:latin typeface="Shadows Into Light" panose="020B0604020202020204" charset="0"/>
                  </a:rPr>
                  <a:t> </a:t>
                </a:r>
                <a:r>
                  <a:rPr lang="en-US" sz="2400" kern="1200" noProof="0" dirty="0" err="1" smtClean="0">
                    <a:solidFill>
                      <a:srgbClr val="505670"/>
                    </a:solidFill>
                    <a:latin typeface="Shadows Into Light" panose="020B0604020202020204" charset="0"/>
                  </a:rPr>
                  <a:t>Clínicos</a:t>
                </a:r>
                <a:endParaRPr lang="en-US" sz="2400" kern="1200" noProof="0" dirty="0">
                  <a:solidFill>
                    <a:srgbClr val="505670"/>
                  </a:solidFill>
                  <a:latin typeface="Shadows Into Light" panose="020B0604020202020204" charset="0"/>
                </a:endParaRPr>
              </a:p>
            </p:txBody>
          </p:sp>
        </p:grpSp>
        <p:grpSp>
          <p:nvGrpSpPr>
            <p:cNvPr id="16" name="15 Grupo"/>
            <p:cNvGrpSpPr/>
            <p:nvPr/>
          </p:nvGrpSpPr>
          <p:grpSpPr>
            <a:xfrm>
              <a:off x="6476425" y="4730032"/>
              <a:ext cx="1227339" cy="392748"/>
              <a:chOff x="2972903" y="1377767"/>
              <a:chExt cx="1227339" cy="392748"/>
            </a:xfrm>
          </p:grpSpPr>
          <p:sp>
            <p:nvSpPr>
              <p:cNvPr id="17" name="16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17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noProof="0" dirty="0" err="1" smtClean="0">
                    <a:solidFill>
                      <a:srgbClr val="505670"/>
                    </a:solidFill>
                    <a:latin typeface="Shadows Into Light" panose="020B0604020202020204" charset="0"/>
                  </a:rPr>
                  <a:t>Almacén</a:t>
                </a:r>
                <a:endParaRPr lang="en-US" sz="2400" kern="1200" noProof="0" dirty="0">
                  <a:solidFill>
                    <a:srgbClr val="505670"/>
                  </a:solidFill>
                  <a:latin typeface="Shadows Into Light" panose="020B0604020202020204" charset="0"/>
                </a:endParaRPr>
              </a:p>
            </p:txBody>
          </p:sp>
        </p:grpSp>
        <p:grpSp>
          <p:nvGrpSpPr>
            <p:cNvPr id="19" name="18 Grupo"/>
            <p:cNvGrpSpPr/>
            <p:nvPr/>
          </p:nvGrpSpPr>
          <p:grpSpPr>
            <a:xfrm>
              <a:off x="5922229" y="5684523"/>
              <a:ext cx="1695899" cy="392748"/>
              <a:chOff x="2972903" y="1377767"/>
              <a:chExt cx="1227339" cy="392748"/>
            </a:xfrm>
          </p:grpSpPr>
          <p:sp>
            <p:nvSpPr>
              <p:cNvPr id="20" name="19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20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noProof="0" dirty="0" err="1" smtClean="0">
                    <a:solidFill>
                      <a:srgbClr val="505670"/>
                    </a:solidFill>
                    <a:latin typeface="Shadows Into Light" panose="020B0604020202020204" charset="0"/>
                  </a:rPr>
                  <a:t>Distribución</a:t>
                </a:r>
                <a:endParaRPr lang="en-US" sz="2400" kern="1200" noProof="0" dirty="0">
                  <a:solidFill>
                    <a:srgbClr val="505670"/>
                  </a:solidFill>
                  <a:latin typeface="Shadows Into Light" panose="020B0604020202020204" charset="0"/>
                </a:endParaRPr>
              </a:p>
            </p:txBody>
          </p:sp>
        </p:grpSp>
        <p:grpSp>
          <p:nvGrpSpPr>
            <p:cNvPr id="22" name="21 Grupo"/>
            <p:cNvGrpSpPr/>
            <p:nvPr/>
          </p:nvGrpSpPr>
          <p:grpSpPr>
            <a:xfrm>
              <a:off x="5922229" y="2798394"/>
              <a:ext cx="1227339" cy="392748"/>
              <a:chOff x="2972903" y="1377767"/>
              <a:chExt cx="1227339" cy="392748"/>
            </a:xfrm>
          </p:grpSpPr>
          <p:sp>
            <p:nvSpPr>
              <p:cNvPr id="23" name="22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4" name="23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noProof="0" dirty="0" err="1" smtClean="0">
                    <a:solidFill>
                      <a:srgbClr val="505670"/>
                    </a:solidFill>
                    <a:latin typeface="Shadows Into Light" panose="020B0604020202020204" charset="0"/>
                  </a:rPr>
                  <a:t>Etiquetado</a:t>
                </a:r>
                <a:endParaRPr lang="en-US" sz="2400" kern="1200" noProof="0" dirty="0">
                  <a:solidFill>
                    <a:srgbClr val="505670"/>
                  </a:solidFill>
                  <a:latin typeface="Shadows Into Light" panose="020B0604020202020204" charset="0"/>
                </a:endParaRPr>
              </a:p>
            </p:txBody>
          </p:sp>
        </p:grpSp>
        <p:grpSp>
          <p:nvGrpSpPr>
            <p:cNvPr id="25" name="24 Grupo"/>
            <p:cNvGrpSpPr/>
            <p:nvPr/>
          </p:nvGrpSpPr>
          <p:grpSpPr>
            <a:xfrm>
              <a:off x="4102345" y="6307904"/>
              <a:ext cx="1227339" cy="392748"/>
              <a:chOff x="2972903" y="1377767"/>
              <a:chExt cx="1227339" cy="392748"/>
            </a:xfrm>
          </p:grpSpPr>
          <p:sp>
            <p:nvSpPr>
              <p:cNvPr id="26" name="25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26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noProof="0" dirty="0" err="1" smtClean="0">
                    <a:solidFill>
                      <a:srgbClr val="505670"/>
                    </a:solidFill>
                    <a:latin typeface="Shadows Into Light" panose="020B0604020202020204" charset="0"/>
                  </a:rPr>
                  <a:t>Venta</a:t>
                </a:r>
                <a:endParaRPr lang="en-US" sz="2400" kern="1200" noProof="0" dirty="0">
                  <a:solidFill>
                    <a:srgbClr val="505670"/>
                  </a:solidFill>
                  <a:latin typeface="Shadows Into Light" panose="020B0604020202020204" charset="0"/>
                </a:endParaRPr>
              </a:p>
            </p:txBody>
          </p:sp>
        </p:grpSp>
        <p:grpSp>
          <p:nvGrpSpPr>
            <p:cNvPr id="28" name="27 Grupo"/>
            <p:cNvGrpSpPr/>
            <p:nvPr/>
          </p:nvGrpSpPr>
          <p:grpSpPr>
            <a:xfrm>
              <a:off x="745702" y="5703602"/>
              <a:ext cx="2730221" cy="392748"/>
              <a:chOff x="2972903" y="1377767"/>
              <a:chExt cx="1277208" cy="392748"/>
            </a:xfrm>
          </p:grpSpPr>
          <p:sp>
            <p:nvSpPr>
              <p:cNvPr id="29" name="28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0" name="29 Rectángulo"/>
              <p:cNvSpPr/>
              <p:nvPr/>
            </p:nvSpPr>
            <p:spPr>
              <a:xfrm>
                <a:off x="3022772" y="1377767"/>
                <a:ext cx="1227339" cy="39274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noProof="0" dirty="0" smtClean="0">
                    <a:solidFill>
                      <a:srgbClr val="505670"/>
                    </a:solidFill>
                    <a:latin typeface="Shadows Into Light" panose="020B0604020202020204" charset="0"/>
                  </a:rPr>
                  <a:t>Post-</a:t>
                </a:r>
                <a:r>
                  <a:rPr lang="en-US" sz="2400" kern="1200" noProof="0" dirty="0" err="1" smtClean="0">
                    <a:solidFill>
                      <a:srgbClr val="505670"/>
                    </a:solidFill>
                    <a:latin typeface="Shadows Into Light" panose="020B0604020202020204" charset="0"/>
                  </a:rPr>
                  <a:t>Comercialización</a:t>
                </a:r>
                <a:endParaRPr lang="en-US" sz="2400" kern="1200" noProof="0" dirty="0">
                  <a:solidFill>
                    <a:srgbClr val="505670"/>
                  </a:solidFill>
                  <a:latin typeface="Shadows Into Light" panose="020B0604020202020204" charset="0"/>
                </a:endParaRPr>
              </a:p>
            </p:txBody>
          </p:sp>
        </p:grpSp>
        <p:grpSp>
          <p:nvGrpSpPr>
            <p:cNvPr id="31" name="30 Grupo"/>
            <p:cNvGrpSpPr/>
            <p:nvPr/>
          </p:nvGrpSpPr>
          <p:grpSpPr>
            <a:xfrm>
              <a:off x="1550446" y="3637850"/>
              <a:ext cx="1227339" cy="392748"/>
              <a:chOff x="2972903" y="1377767"/>
              <a:chExt cx="1227339" cy="392748"/>
            </a:xfrm>
          </p:grpSpPr>
          <p:sp>
            <p:nvSpPr>
              <p:cNvPr id="32" name="31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3" name="32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noProof="0" dirty="0" err="1" smtClean="0">
                    <a:solidFill>
                      <a:srgbClr val="505670"/>
                    </a:solidFill>
                    <a:latin typeface="Shadows Into Light" panose="020B0604020202020204" charset="0"/>
                  </a:rPr>
                  <a:t>Importación</a:t>
                </a:r>
                <a:endParaRPr lang="en-US" sz="2400" kern="1200" noProof="0" dirty="0">
                  <a:solidFill>
                    <a:srgbClr val="505670"/>
                  </a:solidFill>
                  <a:latin typeface="Shadows Into Light" panose="020B0604020202020204" charset="0"/>
                </a:endParaRPr>
              </a:p>
            </p:txBody>
          </p:sp>
        </p:grpSp>
        <p:grpSp>
          <p:nvGrpSpPr>
            <p:cNvPr id="34" name="33 Grupo"/>
            <p:cNvGrpSpPr/>
            <p:nvPr/>
          </p:nvGrpSpPr>
          <p:grpSpPr>
            <a:xfrm>
              <a:off x="1161605" y="4730032"/>
              <a:ext cx="1791816" cy="392748"/>
              <a:chOff x="2408427" y="1377767"/>
              <a:chExt cx="1791816" cy="392748"/>
            </a:xfrm>
          </p:grpSpPr>
          <p:sp>
            <p:nvSpPr>
              <p:cNvPr id="35" name="34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6" name="35 Rectángulo"/>
              <p:cNvSpPr/>
              <p:nvPr/>
            </p:nvSpPr>
            <p:spPr>
              <a:xfrm>
                <a:off x="2408427" y="1377767"/>
                <a:ext cx="1791816" cy="39274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noProof="0" dirty="0" err="1" smtClean="0">
                    <a:solidFill>
                      <a:srgbClr val="505670"/>
                    </a:solidFill>
                    <a:latin typeface="Shadows Into Light" panose="020B0604020202020204" charset="0"/>
                  </a:rPr>
                  <a:t>Exportación</a:t>
                </a:r>
                <a:endParaRPr lang="en-US" sz="2400" kern="1200" noProof="0" dirty="0">
                  <a:solidFill>
                    <a:srgbClr val="505670"/>
                  </a:solidFill>
                  <a:latin typeface="Shadows Into Light" panose="020B0604020202020204" charset="0"/>
                </a:endParaRPr>
              </a:p>
            </p:txBody>
          </p:sp>
        </p:grpSp>
        <p:grpSp>
          <p:nvGrpSpPr>
            <p:cNvPr id="37" name="36 Grupo"/>
            <p:cNvGrpSpPr/>
            <p:nvPr/>
          </p:nvGrpSpPr>
          <p:grpSpPr>
            <a:xfrm>
              <a:off x="2339752" y="2780928"/>
              <a:ext cx="1227339" cy="392748"/>
              <a:chOff x="2972903" y="1377767"/>
              <a:chExt cx="1227339" cy="392748"/>
            </a:xfrm>
          </p:grpSpPr>
          <p:sp>
            <p:nvSpPr>
              <p:cNvPr id="38" name="37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9" name="38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noProof="0" dirty="0" err="1" smtClean="0">
                    <a:solidFill>
                      <a:srgbClr val="505670"/>
                    </a:solidFill>
                    <a:latin typeface="Shadows Into Light" panose="020B0604020202020204" charset="0"/>
                  </a:rPr>
                  <a:t>Publicidad</a:t>
                </a:r>
                <a:endParaRPr lang="en-US" sz="2400" kern="1200" noProof="0" dirty="0">
                  <a:solidFill>
                    <a:srgbClr val="505670"/>
                  </a:solidFill>
                  <a:latin typeface="Shadows Into Light" panose="020B0604020202020204" charset="0"/>
                </a:endParaRPr>
              </a:p>
            </p:txBody>
          </p:sp>
        </p:grpSp>
        <p:grpSp>
          <p:nvGrpSpPr>
            <p:cNvPr id="41" name="40 Grupo"/>
            <p:cNvGrpSpPr/>
            <p:nvPr/>
          </p:nvGrpSpPr>
          <p:grpSpPr>
            <a:xfrm>
              <a:off x="3475924" y="3802923"/>
              <a:ext cx="2446306" cy="392748"/>
              <a:chOff x="2972903" y="1377767"/>
              <a:chExt cx="1227339" cy="392748"/>
            </a:xfrm>
          </p:grpSpPr>
          <p:sp>
            <p:nvSpPr>
              <p:cNvPr id="42" name="41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noFill/>
              <a:ln>
                <a:noFill/>
              </a:ln>
              <a:sp3d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3" name="42 Rectángulo"/>
              <p:cNvSpPr/>
              <p:nvPr/>
            </p:nvSpPr>
            <p:spPr>
              <a:xfrm>
                <a:off x="2972903" y="1377767"/>
                <a:ext cx="1227339" cy="39274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430" tIns="11430" rIns="11430" bIns="1143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MX" sz="4000" b="1" kern="1200" dirty="0" smtClean="0">
                    <a:solidFill>
                      <a:srgbClr val="505670"/>
                    </a:solidFill>
                    <a:latin typeface="Shadows Into Light" panose="020B0604020202020204" charset="0"/>
                  </a:rPr>
                  <a:t>Áreas Reguladas</a:t>
                </a:r>
                <a:endParaRPr lang="en-US" sz="4000" b="1" kern="1200" noProof="0" dirty="0">
                  <a:solidFill>
                    <a:srgbClr val="505670"/>
                  </a:solidFill>
                  <a:latin typeface="Shadows Into Light" panose="020B060402020202020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863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63688" y="1484784"/>
            <a:ext cx="5882699" cy="1546500"/>
          </a:xfrm>
        </p:spPr>
        <p:txBody>
          <a:bodyPr/>
          <a:lstStyle/>
          <a:p>
            <a:r>
              <a:rPr lang="es-MX" dirty="0" smtClean="0"/>
              <a:t>Asuntos Regulatorios</a:t>
            </a:r>
            <a:endParaRPr lang="en-US" dirty="0"/>
          </a:p>
        </p:txBody>
      </p:sp>
      <p:sp>
        <p:nvSpPr>
          <p:cNvPr id="3" name="Shape 353"/>
          <p:cNvSpPr/>
          <p:nvPr/>
        </p:nvSpPr>
        <p:spPr>
          <a:xfrm>
            <a:off x="3808912" y="4502070"/>
            <a:ext cx="729216" cy="1236834"/>
          </a:xfrm>
          <a:custGeom>
            <a:avLst/>
            <a:gdLst/>
            <a:ahLst/>
            <a:cxnLst/>
            <a:rect l="0" t="0" r="0" b="0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" name="Shape 355"/>
          <p:cNvSpPr/>
          <p:nvPr/>
        </p:nvSpPr>
        <p:spPr>
          <a:xfrm>
            <a:off x="7122011" y="3766840"/>
            <a:ext cx="948650" cy="735230"/>
          </a:xfrm>
          <a:custGeom>
            <a:avLst/>
            <a:gdLst/>
            <a:ahLst/>
            <a:cxnLst/>
            <a:rect l="0" t="0" r="0" b="0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357"/>
          <p:cNvSpPr/>
          <p:nvPr/>
        </p:nvSpPr>
        <p:spPr>
          <a:xfrm>
            <a:off x="4754333" y="3157866"/>
            <a:ext cx="763522" cy="921140"/>
          </a:xfrm>
          <a:custGeom>
            <a:avLst/>
            <a:gdLst/>
            <a:ahLst/>
            <a:cxnLst/>
            <a:rect l="0" t="0" r="0" b="0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377"/>
          <p:cNvSpPr/>
          <p:nvPr/>
        </p:nvSpPr>
        <p:spPr>
          <a:xfrm>
            <a:off x="1186981" y="3531347"/>
            <a:ext cx="720080" cy="820383"/>
          </a:xfrm>
          <a:custGeom>
            <a:avLst/>
            <a:gdLst/>
            <a:ahLst/>
            <a:cxnLst/>
            <a:rect l="0" t="0" r="0" b="0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385"/>
          <p:cNvSpPr/>
          <p:nvPr/>
        </p:nvSpPr>
        <p:spPr>
          <a:xfrm>
            <a:off x="6228184" y="2980113"/>
            <a:ext cx="584041" cy="551234"/>
          </a:xfrm>
          <a:custGeom>
            <a:avLst/>
            <a:gdLst/>
            <a:ahLst/>
            <a:cxnLst/>
            <a:rect l="0" t="0" r="0" b="0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392"/>
          <p:cNvSpPr/>
          <p:nvPr/>
        </p:nvSpPr>
        <p:spPr>
          <a:xfrm>
            <a:off x="7308304" y="836712"/>
            <a:ext cx="1224136" cy="1353700"/>
          </a:xfrm>
          <a:custGeom>
            <a:avLst/>
            <a:gdLst/>
            <a:ahLst/>
            <a:cxnLst/>
            <a:rect l="0" t="0" r="0" b="0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404"/>
          <p:cNvSpPr/>
          <p:nvPr/>
        </p:nvSpPr>
        <p:spPr>
          <a:xfrm>
            <a:off x="6621515" y="4897470"/>
            <a:ext cx="792088" cy="1059540"/>
          </a:xfrm>
          <a:custGeom>
            <a:avLst/>
            <a:gdLst/>
            <a:ahLst/>
            <a:cxnLst/>
            <a:rect l="0" t="0" r="0" b="0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405"/>
          <p:cNvSpPr/>
          <p:nvPr/>
        </p:nvSpPr>
        <p:spPr>
          <a:xfrm>
            <a:off x="2790029" y="3147641"/>
            <a:ext cx="821088" cy="889542"/>
          </a:xfrm>
          <a:custGeom>
            <a:avLst/>
            <a:gdLst/>
            <a:ahLst/>
            <a:cxnLst/>
            <a:rect l="0" t="0" r="0" b="0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415"/>
          <p:cNvSpPr/>
          <p:nvPr/>
        </p:nvSpPr>
        <p:spPr>
          <a:xfrm>
            <a:off x="5167566" y="4872660"/>
            <a:ext cx="700578" cy="841525"/>
          </a:xfrm>
          <a:custGeom>
            <a:avLst/>
            <a:gdLst/>
            <a:ahLst/>
            <a:cxnLst/>
            <a:rect l="0" t="0" r="0" b="0"/>
            <a:pathLst>
              <a:path w="17593" h="17374" extrusionOk="0">
                <a:moveTo>
                  <a:pt x="14673" y="1266"/>
                </a:moveTo>
                <a:lnTo>
                  <a:pt x="14624" y="1314"/>
                </a:lnTo>
                <a:lnTo>
                  <a:pt x="14600" y="1363"/>
                </a:lnTo>
                <a:lnTo>
                  <a:pt x="14575" y="1412"/>
                </a:lnTo>
                <a:lnTo>
                  <a:pt x="14575" y="1485"/>
                </a:lnTo>
                <a:lnTo>
                  <a:pt x="14600" y="1533"/>
                </a:lnTo>
                <a:lnTo>
                  <a:pt x="14648" y="1606"/>
                </a:lnTo>
                <a:lnTo>
                  <a:pt x="14697" y="1631"/>
                </a:lnTo>
                <a:lnTo>
                  <a:pt x="14940" y="1728"/>
                </a:lnTo>
                <a:lnTo>
                  <a:pt x="15159" y="1825"/>
                </a:lnTo>
                <a:lnTo>
                  <a:pt x="15354" y="1971"/>
                </a:lnTo>
                <a:lnTo>
                  <a:pt x="15524" y="2166"/>
                </a:lnTo>
                <a:lnTo>
                  <a:pt x="15597" y="2263"/>
                </a:lnTo>
                <a:lnTo>
                  <a:pt x="15646" y="2360"/>
                </a:lnTo>
                <a:lnTo>
                  <a:pt x="15695" y="2579"/>
                </a:lnTo>
                <a:lnTo>
                  <a:pt x="15792" y="3017"/>
                </a:lnTo>
                <a:lnTo>
                  <a:pt x="15816" y="3090"/>
                </a:lnTo>
                <a:lnTo>
                  <a:pt x="15865" y="3139"/>
                </a:lnTo>
                <a:lnTo>
                  <a:pt x="15938" y="3163"/>
                </a:lnTo>
                <a:lnTo>
                  <a:pt x="15987" y="3188"/>
                </a:lnTo>
                <a:lnTo>
                  <a:pt x="16060" y="3163"/>
                </a:lnTo>
                <a:lnTo>
                  <a:pt x="16133" y="3139"/>
                </a:lnTo>
                <a:lnTo>
                  <a:pt x="16181" y="3090"/>
                </a:lnTo>
                <a:lnTo>
                  <a:pt x="16206" y="3017"/>
                </a:lnTo>
                <a:lnTo>
                  <a:pt x="16254" y="2871"/>
                </a:lnTo>
                <a:lnTo>
                  <a:pt x="16254" y="2725"/>
                </a:lnTo>
                <a:lnTo>
                  <a:pt x="16230" y="2579"/>
                </a:lnTo>
                <a:lnTo>
                  <a:pt x="16181" y="2409"/>
                </a:lnTo>
                <a:lnTo>
                  <a:pt x="16133" y="2263"/>
                </a:lnTo>
                <a:lnTo>
                  <a:pt x="16060" y="2117"/>
                </a:lnTo>
                <a:lnTo>
                  <a:pt x="15889" y="1874"/>
                </a:lnTo>
                <a:lnTo>
                  <a:pt x="15670" y="1631"/>
                </a:lnTo>
                <a:lnTo>
                  <a:pt x="15524" y="1509"/>
                </a:lnTo>
                <a:lnTo>
                  <a:pt x="15378" y="1436"/>
                </a:lnTo>
                <a:lnTo>
                  <a:pt x="15232" y="1363"/>
                </a:lnTo>
                <a:lnTo>
                  <a:pt x="15086" y="1290"/>
                </a:lnTo>
                <a:lnTo>
                  <a:pt x="14916" y="1266"/>
                </a:lnTo>
                <a:close/>
                <a:moveTo>
                  <a:pt x="2458" y="2263"/>
                </a:moveTo>
                <a:lnTo>
                  <a:pt x="2725" y="2433"/>
                </a:lnTo>
                <a:lnTo>
                  <a:pt x="2993" y="2604"/>
                </a:lnTo>
                <a:lnTo>
                  <a:pt x="3553" y="2896"/>
                </a:lnTo>
                <a:lnTo>
                  <a:pt x="4550" y="3480"/>
                </a:lnTo>
                <a:lnTo>
                  <a:pt x="4477" y="3528"/>
                </a:lnTo>
                <a:lnTo>
                  <a:pt x="4137" y="3942"/>
                </a:lnTo>
                <a:lnTo>
                  <a:pt x="4015" y="4088"/>
                </a:lnTo>
                <a:lnTo>
                  <a:pt x="3918" y="4210"/>
                </a:lnTo>
                <a:lnTo>
                  <a:pt x="3261" y="3723"/>
                </a:lnTo>
                <a:lnTo>
                  <a:pt x="2969" y="3480"/>
                </a:lnTo>
                <a:lnTo>
                  <a:pt x="2677" y="3212"/>
                </a:lnTo>
                <a:lnTo>
                  <a:pt x="2360" y="2969"/>
                </a:lnTo>
                <a:lnTo>
                  <a:pt x="2044" y="2725"/>
                </a:lnTo>
                <a:lnTo>
                  <a:pt x="2239" y="2482"/>
                </a:lnTo>
                <a:lnTo>
                  <a:pt x="2458" y="2263"/>
                </a:lnTo>
                <a:close/>
                <a:moveTo>
                  <a:pt x="4721" y="3577"/>
                </a:moveTo>
                <a:lnTo>
                  <a:pt x="5232" y="3869"/>
                </a:lnTo>
                <a:lnTo>
                  <a:pt x="6278" y="4477"/>
                </a:lnTo>
                <a:lnTo>
                  <a:pt x="6132" y="4648"/>
                </a:lnTo>
                <a:lnTo>
                  <a:pt x="6010" y="4842"/>
                </a:lnTo>
                <a:lnTo>
                  <a:pt x="5840" y="5086"/>
                </a:lnTo>
                <a:lnTo>
                  <a:pt x="5694" y="5329"/>
                </a:lnTo>
                <a:lnTo>
                  <a:pt x="5256" y="5086"/>
                </a:lnTo>
                <a:lnTo>
                  <a:pt x="4842" y="4842"/>
                </a:lnTo>
                <a:lnTo>
                  <a:pt x="4137" y="4380"/>
                </a:lnTo>
                <a:lnTo>
                  <a:pt x="4258" y="4283"/>
                </a:lnTo>
                <a:lnTo>
                  <a:pt x="4356" y="4161"/>
                </a:lnTo>
                <a:lnTo>
                  <a:pt x="4696" y="3747"/>
                </a:lnTo>
                <a:lnTo>
                  <a:pt x="4721" y="3650"/>
                </a:lnTo>
                <a:lnTo>
                  <a:pt x="4721" y="3577"/>
                </a:lnTo>
                <a:close/>
                <a:moveTo>
                  <a:pt x="9271" y="9101"/>
                </a:moveTo>
                <a:lnTo>
                  <a:pt x="9247" y="9149"/>
                </a:lnTo>
                <a:lnTo>
                  <a:pt x="9125" y="9563"/>
                </a:lnTo>
                <a:lnTo>
                  <a:pt x="9028" y="9977"/>
                </a:lnTo>
                <a:lnTo>
                  <a:pt x="8979" y="10171"/>
                </a:lnTo>
                <a:lnTo>
                  <a:pt x="8955" y="10366"/>
                </a:lnTo>
                <a:lnTo>
                  <a:pt x="8955" y="10585"/>
                </a:lnTo>
                <a:lnTo>
                  <a:pt x="9003" y="10755"/>
                </a:lnTo>
                <a:lnTo>
                  <a:pt x="9003" y="10779"/>
                </a:lnTo>
                <a:lnTo>
                  <a:pt x="9028" y="10804"/>
                </a:lnTo>
                <a:lnTo>
                  <a:pt x="9052" y="10804"/>
                </a:lnTo>
                <a:lnTo>
                  <a:pt x="9076" y="10779"/>
                </a:lnTo>
                <a:lnTo>
                  <a:pt x="9149" y="10633"/>
                </a:lnTo>
                <a:lnTo>
                  <a:pt x="9174" y="10463"/>
                </a:lnTo>
                <a:lnTo>
                  <a:pt x="9222" y="10123"/>
                </a:lnTo>
                <a:lnTo>
                  <a:pt x="9271" y="9660"/>
                </a:lnTo>
                <a:lnTo>
                  <a:pt x="9320" y="9174"/>
                </a:lnTo>
                <a:lnTo>
                  <a:pt x="9320" y="9125"/>
                </a:lnTo>
                <a:lnTo>
                  <a:pt x="9295" y="9101"/>
                </a:lnTo>
                <a:close/>
                <a:moveTo>
                  <a:pt x="11874" y="9149"/>
                </a:moveTo>
                <a:lnTo>
                  <a:pt x="11899" y="9295"/>
                </a:lnTo>
                <a:lnTo>
                  <a:pt x="11947" y="9417"/>
                </a:lnTo>
                <a:lnTo>
                  <a:pt x="12093" y="9709"/>
                </a:lnTo>
                <a:lnTo>
                  <a:pt x="12239" y="9977"/>
                </a:lnTo>
                <a:lnTo>
                  <a:pt x="12385" y="10244"/>
                </a:lnTo>
                <a:lnTo>
                  <a:pt x="12556" y="10560"/>
                </a:lnTo>
                <a:lnTo>
                  <a:pt x="12385" y="10658"/>
                </a:lnTo>
                <a:lnTo>
                  <a:pt x="12264" y="10755"/>
                </a:lnTo>
                <a:lnTo>
                  <a:pt x="12045" y="10925"/>
                </a:lnTo>
                <a:lnTo>
                  <a:pt x="11923" y="10998"/>
                </a:lnTo>
                <a:lnTo>
                  <a:pt x="11826" y="11096"/>
                </a:lnTo>
                <a:lnTo>
                  <a:pt x="11582" y="10706"/>
                </a:lnTo>
                <a:lnTo>
                  <a:pt x="11461" y="10487"/>
                </a:lnTo>
                <a:lnTo>
                  <a:pt x="11315" y="10220"/>
                </a:lnTo>
                <a:lnTo>
                  <a:pt x="11169" y="9977"/>
                </a:lnTo>
                <a:lnTo>
                  <a:pt x="11071" y="9879"/>
                </a:lnTo>
                <a:lnTo>
                  <a:pt x="10974" y="9782"/>
                </a:lnTo>
                <a:lnTo>
                  <a:pt x="11412" y="9466"/>
                </a:lnTo>
                <a:lnTo>
                  <a:pt x="11850" y="9174"/>
                </a:lnTo>
                <a:lnTo>
                  <a:pt x="11874" y="9149"/>
                </a:lnTo>
                <a:close/>
                <a:moveTo>
                  <a:pt x="8492" y="9685"/>
                </a:moveTo>
                <a:lnTo>
                  <a:pt x="8492" y="9709"/>
                </a:lnTo>
                <a:lnTo>
                  <a:pt x="8395" y="10439"/>
                </a:lnTo>
                <a:lnTo>
                  <a:pt x="8346" y="10852"/>
                </a:lnTo>
                <a:lnTo>
                  <a:pt x="8346" y="11047"/>
                </a:lnTo>
                <a:lnTo>
                  <a:pt x="8346" y="11169"/>
                </a:lnTo>
                <a:lnTo>
                  <a:pt x="8371" y="11242"/>
                </a:lnTo>
                <a:lnTo>
                  <a:pt x="8419" y="11290"/>
                </a:lnTo>
                <a:lnTo>
                  <a:pt x="8444" y="11290"/>
                </a:lnTo>
                <a:lnTo>
                  <a:pt x="8468" y="11266"/>
                </a:lnTo>
                <a:lnTo>
                  <a:pt x="8517" y="11120"/>
                </a:lnTo>
                <a:lnTo>
                  <a:pt x="8541" y="10974"/>
                </a:lnTo>
                <a:lnTo>
                  <a:pt x="8565" y="10658"/>
                </a:lnTo>
                <a:lnTo>
                  <a:pt x="8565" y="10195"/>
                </a:lnTo>
                <a:lnTo>
                  <a:pt x="8565" y="9733"/>
                </a:lnTo>
                <a:lnTo>
                  <a:pt x="8541" y="9709"/>
                </a:lnTo>
                <a:lnTo>
                  <a:pt x="8517" y="9685"/>
                </a:lnTo>
                <a:close/>
                <a:moveTo>
                  <a:pt x="12702" y="10852"/>
                </a:moveTo>
                <a:lnTo>
                  <a:pt x="13286" y="11972"/>
                </a:lnTo>
                <a:lnTo>
                  <a:pt x="13578" y="12556"/>
                </a:lnTo>
                <a:lnTo>
                  <a:pt x="13505" y="12580"/>
                </a:lnTo>
                <a:lnTo>
                  <a:pt x="13407" y="12629"/>
                </a:lnTo>
                <a:lnTo>
                  <a:pt x="13286" y="12726"/>
                </a:lnTo>
                <a:lnTo>
                  <a:pt x="13018" y="12945"/>
                </a:lnTo>
                <a:lnTo>
                  <a:pt x="12677" y="12410"/>
                </a:lnTo>
                <a:lnTo>
                  <a:pt x="11947" y="11315"/>
                </a:lnTo>
                <a:lnTo>
                  <a:pt x="12069" y="11242"/>
                </a:lnTo>
                <a:lnTo>
                  <a:pt x="12191" y="11169"/>
                </a:lnTo>
                <a:lnTo>
                  <a:pt x="12410" y="11023"/>
                </a:lnTo>
                <a:lnTo>
                  <a:pt x="12556" y="10950"/>
                </a:lnTo>
                <a:lnTo>
                  <a:pt x="12702" y="10852"/>
                </a:lnTo>
                <a:close/>
                <a:moveTo>
                  <a:pt x="13724" y="12823"/>
                </a:moveTo>
                <a:lnTo>
                  <a:pt x="14965" y="15232"/>
                </a:lnTo>
                <a:lnTo>
                  <a:pt x="14770" y="15378"/>
                </a:lnTo>
                <a:lnTo>
                  <a:pt x="13991" y="14283"/>
                </a:lnTo>
                <a:lnTo>
                  <a:pt x="13188" y="13164"/>
                </a:lnTo>
                <a:lnTo>
                  <a:pt x="13334" y="13091"/>
                </a:lnTo>
                <a:lnTo>
                  <a:pt x="13456" y="13018"/>
                </a:lnTo>
                <a:lnTo>
                  <a:pt x="13578" y="12921"/>
                </a:lnTo>
                <a:lnTo>
                  <a:pt x="13724" y="12823"/>
                </a:lnTo>
                <a:close/>
                <a:moveTo>
                  <a:pt x="584" y="11534"/>
                </a:moveTo>
                <a:lnTo>
                  <a:pt x="925" y="11704"/>
                </a:lnTo>
                <a:lnTo>
                  <a:pt x="1290" y="11874"/>
                </a:lnTo>
                <a:lnTo>
                  <a:pt x="1655" y="12020"/>
                </a:lnTo>
                <a:lnTo>
                  <a:pt x="2020" y="12166"/>
                </a:lnTo>
                <a:lnTo>
                  <a:pt x="2847" y="12556"/>
                </a:lnTo>
                <a:lnTo>
                  <a:pt x="3261" y="12775"/>
                </a:lnTo>
                <a:lnTo>
                  <a:pt x="3674" y="13018"/>
                </a:lnTo>
                <a:lnTo>
                  <a:pt x="3869" y="13164"/>
                </a:lnTo>
                <a:lnTo>
                  <a:pt x="4064" y="13359"/>
                </a:lnTo>
                <a:lnTo>
                  <a:pt x="4258" y="13529"/>
                </a:lnTo>
                <a:lnTo>
                  <a:pt x="4404" y="13748"/>
                </a:lnTo>
                <a:lnTo>
                  <a:pt x="4550" y="13967"/>
                </a:lnTo>
                <a:lnTo>
                  <a:pt x="4696" y="14186"/>
                </a:lnTo>
                <a:lnTo>
                  <a:pt x="4940" y="14648"/>
                </a:lnTo>
                <a:lnTo>
                  <a:pt x="5159" y="15135"/>
                </a:lnTo>
                <a:lnTo>
                  <a:pt x="5378" y="15622"/>
                </a:lnTo>
                <a:lnTo>
                  <a:pt x="5572" y="16133"/>
                </a:lnTo>
                <a:lnTo>
                  <a:pt x="5816" y="16595"/>
                </a:lnTo>
                <a:lnTo>
                  <a:pt x="5621" y="16327"/>
                </a:lnTo>
                <a:lnTo>
                  <a:pt x="5305" y="15841"/>
                </a:lnTo>
                <a:lnTo>
                  <a:pt x="5037" y="15330"/>
                </a:lnTo>
                <a:lnTo>
                  <a:pt x="4842" y="14916"/>
                </a:lnTo>
                <a:lnTo>
                  <a:pt x="4648" y="14454"/>
                </a:lnTo>
                <a:lnTo>
                  <a:pt x="4550" y="14259"/>
                </a:lnTo>
                <a:lnTo>
                  <a:pt x="4429" y="14040"/>
                </a:lnTo>
                <a:lnTo>
                  <a:pt x="4283" y="13870"/>
                </a:lnTo>
                <a:lnTo>
                  <a:pt x="4112" y="13699"/>
                </a:lnTo>
                <a:lnTo>
                  <a:pt x="4137" y="13602"/>
                </a:lnTo>
                <a:lnTo>
                  <a:pt x="4112" y="13529"/>
                </a:lnTo>
                <a:lnTo>
                  <a:pt x="4039" y="13456"/>
                </a:lnTo>
                <a:lnTo>
                  <a:pt x="3918" y="13407"/>
                </a:lnTo>
                <a:lnTo>
                  <a:pt x="3820" y="13383"/>
                </a:lnTo>
                <a:lnTo>
                  <a:pt x="3747" y="13334"/>
                </a:lnTo>
                <a:lnTo>
                  <a:pt x="3553" y="13237"/>
                </a:lnTo>
                <a:lnTo>
                  <a:pt x="3382" y="13091"/>
                </a:lnTo>
                <a:lnTo>
                  <a:pt x="3212" y="12994"/>
                </a:lnTo>
                <a:lnTo>
                  <a:pt x="2774" y="12750"/>
                </a:lnTo>
                <a:lnTo>
                  <a:pt x="2312" y="12531"/>
                </a:lnTo>
                <a:lnTo>
                  <a:pt x="1144" y="11996"/>
                </a:lnTo>
                <a:lnTo>
                  <a:pt x="828" y="11850"/>
                </a:lnTo>
                <a:lnTo>
                  <a:pt x="682" y="11777"/>
                </a:lnTo>
                <a:lnTo>
                  <a:pt x="511" y="11704"/>
                </a:lnTo>
                <a:lnTo>
                  <a:pt x="584" y="11534"/>
                </a:lnTo>
                <a:close/>
                <a:moveTo>
                  <a:pt x="16011" y="438"/>
                </a:moveTo>
                <a:lnTo>
                  <a:pt x="16230" y="487"/>
                </a:lnTo>
                <a:lnTo>
                  <a:pt x="16449" y="560"/>
                </a:lnTo>
                <a:lnTo>
                  <a:pt x="16644" y="657"/>
                </a:lnTo>
                <a:lnTo>
                  <a:pt x="16838" y="803"/>
                </a:lnTo>
                <a:lnTo>
                  <a:pt x="16936" y="901"/>
                </a:lnTo>
                <a:lnTo>
                  <a:pt x="17009" y="1022"/>
                </a:lnTo>
                <a:lnTo>
                  <a:pt x="17082" y="1144"/>
                </a:lnTo>
                <a:lnTo>
                  <a:pt x="17130" y="1266"/>
                </a:lnTo>
                <a:lnTo>
                  <a:pt x="17057" y="1168"/>
                </a:lnTo>
                <a:lnTo>
                  <a:pt x="16960" y="1095"/>
                </a:lnTo>
                <a:lnTo>
                  <a:pt x="16936" y="1120"/>
                </a:lnTo>
                <a:lnTo>
                  <a:pt x="16911" y="1168"/>
                </a:lnTo>
                <a:lnTo>
                  <a:pt x="16911" y="1217"/>
                </a:lnTo>
                <a:lnTo>
                  <a:pt x="16911" y="1339"/>
                </a:lnTo>
                <a:lnTo>
                  <a:pt x="16984" y="1582"/>
                </a:lnTo>
                <a:lnTo>
                  <a:pt x="17033" y="1825"/>
                </a:lnTo>
                <a:lnTo>
                  <a:pt x="17057" y="1947"/>
                </a:lnTo>
                <a:lnTo>
                  <a:pt x="17106" y="2069"/>
                </a:lnTo>
                <a:lnTo>
                  <a:pt x="17033" y="2336"/>
                </a:lnTo>
                <a:lnTo>
                  <a:pt x="16911" y="2628"/>
                </a:lnTo>
                <a:lnTo>
                  <a:pt x="16887" y="2214"/>
                </a:lnTo>
                <a:lnTo>
                  <a:pt x="16838" y="2020"/>
                </a:lnTo>
                <a:lnTo>
                  <a:pt x="16741" y="1825"/>
                </a:lnTo>
                <a:lnTo>
                  <a:pt x="16717" y="1801"/>
                </a:lnTo>
                <a:lnTo>
                  <a:pt x="16668" y="1801"/>
                </a:lnTo>
                <a:lnTo>
                  <a:pt x="16644" y="1825"/>
                </a:lnTo>
                <a:lnTo>
                  <a:pt x="16595" y="2020"/>
                </a:lnTo>
                <a:lnTo>
                  <a:pt x="16571" y="2239"/>
                </a:lnTo>
                <a:lnTo>
                  <a:pt x="16571" y="2628"/>
                </a:lnTo>
                <a:lnTo>
                  <a:pt x="16571" y="2920"/>
                </a:lnTo>
                <a:lnTo>
                  <a:pt x="16595" y="3090"/>
                </a:lnTo>
                <a:lnTo>
                  <a:pt x="16619" y="3212"/>
                </a:lnTo>
                <a:lnTo>
                  <a:pt x="16522" y="3382"/>
                </a:lnTo>
                <a:lnTo>
                  <a:pt x="16473" y="3212"/>
                </a:lnTo>
                <a:lnTo>
                  <a:pt x="16473" y="2871"/>
                </a:lnTo>
                <a:lnTo>
                  <a:pt x="16473" y="2531"/>
                </a:lnTo>
                <a:lnTo>
                  <a:pt x="16449" y="2506"/>
                </a:lnTo>
                <a:lnTo>
                  <a:pt x="16425" y="2482"/>
                </a:lnTo>
                <a:lnTo>
                  <a:pt x="16400" y="2482"/>
                </a:lnTo>
                <a:lnTo>
                  <a:pt x="16400" y="2506"/>
                </a:lnTo>
                <a:lnTo>
                  <a:pt x="16327" y="2652"/>
                </a:lnTo>
                <a:lnTo>
                  <a:pt x="16303" y="2798"/>
                </a:lnTo>
                <a:lnTo>
                  <a:pt x="16279" y="2969"/>
                </a:lnTo>
                <a:lnTo>
                  <a:pt x="16254" y="3115"/>
                </a:lnTo>
                <a:lnTo>
                  <a:pt x="16279" y="3382"/>
                </a:lnTo>
                <a:lnTo>
                  <a:pt x="16303" y="3528"/>
                </a:lnTo>
                <a:lnTo>
                  <a:pt x="16352" y="3650"/>
                </a:lnTo>
                <a:lnTo>
                  <a:pt x="16133" y="3966"/>
                </a:lnTo>
                <a:lnTo>
                  <a:pt x="16084" y="4015"/>
                </a:lnTo>
                <a:lnTo>
                  <a:pt x="16035" y="3699"/>
                </a:lnTo>
                <a:lnTo>
                  <a:pt x="16011" y="3358"/>
                </a:lnTo>
                <a:lnTo>
                  <a:pt x="16011" y="3334"/>
                </a:lnTo>
                <a:lnTo>
                  <a:pt x="15962" y="3334"/>
                </a:lnTo>
                <a:lnTo>
                  <a:pt x="15938" y="3358"/>
                </a:lnTo>
                <a:lnTo>
                  <a:pt x="15889" y="3528"/>
                </a:lnTo>
                <a:lnTo>
                  <a:pt x="15841" y="3723"/>
                </a:lnTo>
                <a:lnTo>
                  <a:pt x="15841" y="3893"/>
                </a:lnTo>
                <a:lnTo>
                  <a:pt x="15841" y="4088"/>
                </a:lnTo>
                <a:lnTo>
                  <a:pt x="15865" y="4307"/>
                </a:lnTo>
                <a:lnTo>
                  <a:pt x="15719" y="4477"/>
                </a:lnTo>
                <a:lnTo>
                  <a:pt x="15695" y="4112"/>
                </a:lnTo>
                <a:lnTo>
                  <a:pt x="15646" y="3747"/>
                </a:lnTo>
                <a:lnTo>
                  <a:pt x="15646" y="3723"/>
                </a:lnTo>
                <a:lnTo>
                  <a:pt x="15597" y="3723"/>
                </a:lnTo>
                <a:lnTo>
                  <a:pt x="15573" y="3747"/>
                </a:lnTo>
                <a:lnTo>
                  <a:pt x="15524" y="4210"/>
                </a:lnTo>
                <a:lnTo>
                  <a:pt x="15500" y="4453"/>
                </a:lnTo>
                <a:lnTo>
                  <a:pt x="15524" y="4696"/>
                </a:lnTo>
                <a:lnTo>
                  <a:pt x="15257" y="4940"/>
                </a:lnTo>
                <a:lnTo>
                  <a:pt x="15281" y="4721"/>
                </a:lnTo>
                <a:lnTo>
                  <a:pt x="15281" y="4477"/>
                </a:lnTo>
                <a:lnTo>
                  <a:pt x="15257" y="3699"/>
                </a:lnTo>
                <a:lnTo>
                  <a:pt x="15232" y="3650"/>
                </a:lnTo>
                <a:lnTo>
                  <a:pt x="15159" y="3650"/>
                </a:lnTo>
                <a:lnTo>
                  <a:pt x="15135" y="3699"/>
                </a:lnTo>
                <a:lnTo>
                  <a:pt x="15086" y="4477"/>
                </a:lnTo>
                <a:lnTo>
                  <a:pt x="15062" y="4794"/>
                </a:lnTo>
                <a:lnTo>
                  <a:pt x="15062" y="4964"/>
                </a:lnTo>
                <a:lnTo>
                  <a:pt x="15086" y="5110"/>
                </a:lnTo>
                <a:lnTo>
                  <a:pt x="14916" y="5256"/>
                </a:lnTo>
                <a:lnTo>
                  <a:pt x="14916" y="5134"/>
                </a:lnTo>
                <a:lnTo>
                  <a:pt x="14867" y="4672"/>
                </a:lnTo>
                <a:lnTo>
                  <a:pt x="14819" y="4185"/>
                </a:lnTo>
                <a:lnTo>
                  <a:pt x="14794" y="4161"/>
                </a:lnTo>
                <a:lnTo>
                  <a:pt x="14770" y="4161"/>
                </a:lnTo>
                <a:lnTo>
                  <a:pt x="14770" y="4185"/>
                </a:lnTo>
                <a:lnTo>
                  <a:pt x="14697" y="4599"/>
                </a:lnTo>
                <a:lnTo>
                  <a:pt x="14648" y="5013"/>
                </a:lnTo>
                <a:lnTo>
                  <a:pt x="14624" y="5256"/>
                </a:lnTo>
                <a:lnTo>
                  <a:pt x="14624" y="5475"/>
                </a:lnTo>
                <a:lnTo>
                  <a:pt x="14186" y="5791"/>
                </a:lnTo>
                <a:lnTo>
                  <a:pt x="14162" y="5621"/>
                </a:lnTo>
                <a:lnTo>
                  <a:pt x="14113" y="4721"/>
                </a:lnTo>
                <a:lnTo>
                  <a:pt x="14089" y="4696"/>
                </a:lnTo>
                <a:lnTo>
                  <a:pt x="14064" y="4672"/>
                </a:lnTo>
                <a:lnTo>
                  <a:pt x="14016" y="4672"/>
                </a:lnTo>
                <a:lnTo>
                  <a:pt x="13991" y="4696"/>
                </a:lnTo>
                <a:lnTo>
                  <a:pt x="13943" y="4940"/>
                </a:lnTo>
                <a:lnTo>
                  <a:pt x="13894" y="5159"/>
                </a:lnTo>
                <a:lnTo>
                  <a:pt x="13870" y="5378"/>
                </a:lnTo>
                <a:lnTo>
                  <a:pt x="13870" y="5621"/>
                </a:lnTo>
                <a:lnTo>
                  <a:pt x="13870" y="5791"/>
                </a:lnTo>
                <a:lnTo>
                  <a:pt x="13870" y="5986"/>
                </a:lnTo>
                <a:lnTo>
                  <a:pt x="13529" y="6181"/>
                </a:lnTo>
                <a:lnTo>
                  <a:pt x="13480" y="6205"/>
                </a:lnTo>
                <a:lnTo>
                  <a:pt x="13505" y="6083"/>
                </a:lnTo>
                <a:lnTo>
                  <a:pt x="13505" y="5986"/>
                </a:lnTo>
                <a:lnTo>
                  <a:pt x="13480" y="5791"/>
                </a:lnTo>
                <a:lnTo>
                  <a:pt x="13456" y="5524"/>
                </a:lnTo>
                <a:lnTo>
                  <a:pt x="13383" y="5256"/>
                </a:lnTo>
                <a:lnTo>
                  <a:pt x="13359" y="5232"/>
                </a:lnTo>
                <a:lnTo>
                  <a:pt x="13334" y="5256"/>
                </a:lnTo>
                <a:lnTo>
                  <a:pt x="13286" y="5524"/>
                </a:lnTo>
                <a:lnTo>
                  <a:pt x="13286" y="5791"/>
                </a:lnTo>
                <a:lnTo>
                  <a:pt x="13286" y="6035"/>
                </a:lnTo>
                <a:lnTo>
                  <a:pt x="13310" y="6156"/>
                </a:lnTo>
                <a:lnTo>
                  <a:pt x="13359" y="6254"/>
                </a:lnTo>
                <a:lnTo>
                  <a:pt x="13383" y="6278"/>
                </a:lnTo>
                <a:lnTo>
                  <a:pt x="13407" y="6278"/>
                </a:lnTo>
                <a:lnTo>
                  <a:pt x="13407" y="6375"/>
                </a:lnTo>
                <a:lnTo>
                  <a:pt x="13432" y="6448"/>
                </a:lnTo>
                <a:lnTo>
                  <a:pt x="13480" y="6521"/>
                </a:lnTo>
                <a:lnTo>
                  <a:pt x="13553" y="6594"/>
                </a:lnTo>
                <a:lnTo>
                  <a:pt x="13553" y="6789"/>
                </a:lnTo>
                <a:lnTo>
                  <a:pt x="13578" y="6984"/>
                </a:lnTo>
                <a:lnTo>
                  <a:pt x="13699" y="7397"/>
                </a:lnTo>
                <a:lnTo>
                  <a:pt x="13821" y="7787"/>
                </a:lnTo>
                <a:lnTo>
                  <a:pt x="13967" y="8176"/>
                </a:lnTo>
                <a:lnTo>
                  <a:pt x="14575" y="10195"/>
                </a:lnTo>
                <a:lnTo>
                  <a:pt x="15184" y="12312"/>
                </a:lnTo>
                <a:lnTo>
                  <a:pt x="15500" y="13359"/>
                </a:lnTo>
                <a:lnTo>
                  <a:pt x="15865" y="14381"/>
                </a:lnTo>
                <a:lnTo>
                  <a:pt x="15695" y="14575"/>
                </a:lnTo>
                <a:lnTo>
                  <a:pt x="15524" y="14746"/>
                </a:lnTo>
                <a:lnTo>
                  <a:pt x="15208" y="15038"/>
                </a:lnTo>
                <a:lnTo>
                  <a:pt x="13553" y="11801"/>
                </a:lnTo>
                <a:lnTo>
                  <a:pt x="12653" y="10074"/>
                </a:lnTo>
                <a:lnTo>
                  <a:pt x="12531" y="9782"/>
                </a:lnTo>
                <a:lnTo>
                  <a:pt x="12361" y="9441"/>
                </a:lnTo>
                <a:lnTo>
                  <a:pt x="12288" y="9295"/>
                </a:lnTo>
                <a:lnTo>
                  <a:pt x="12191" y="9149"/>
                </a:lnTo>
                <a:lnTo>
                  <a:pt x="12069" y="9028"/>
                </a:lnTo>
                <a:lnTo>
                  <a:pt x="11947" y="8955"/>
                </a:lnTo>
                <a:lnTo>
                  <a:pt x="11899" y="8857"/>
                </a:lnTo>
                <a:lnTo>
                  <a:pt x="11826" y="8809"/>
                </a:lnTo>
                <a:lnTo>
                  <a:pt x="11753" y="8784"/>
                </a:lnTo>
                <a:lnTo>
                  <a:pt x="11704" y="8809"/>
                </a:lnTo>
                <a:lnTo>
                  <a:pt x="11655" y="8833"/>
                </a:lnTo>
                <a:lnTo>
                  <a:pt x="11534" y="8906"/>
                </a:lnTo>
                <a:lnTo>
                  <a:pt x="11534" y="8736"/>
                </a:lnTo>
                <a:lnTo>
                  <a:pt x="11534" y="8419"/>
                </a:lnTo>
                <a:lnTo>
                  <a:pt x="11534" y="8273"/>
                </a:lnTo>
                <a:lnTo>
                  <a:pt x="11509" y="8127"/>
                </a:lnTo>
                <a:lnTo>
                  <a:pt x="11485" y="8103"/>
                </a:lnTo>
                <a:lnTo>
                  <a:pt x="11461" y="8079"/>
                </a:lnTo>
                <a:lnTo>
                  <a:pt x="11436" y="8103"/>
                </a:lnTo>
                <a:lnTo>
                  <a:pt x="11412" y="8127"/>
                </a:lnTo>
                <a:lnTo>
                  <a:pt x="11388" y="8249"/>
                </a:lnTo>
                <a:lnTo>
                  <a:pt x="11363" y="8371"/>
                </a:lnTo>
                <a:lnTo>
                  <a:pt x="11363" y="8638"/>
                </a:lnTo>
                <a:lnTo>
                  <a:pt x="11339" y="8833"/>
                </a:lnTo>
                <a:lnTo>
                  <a:pt x="11363" y="9052"/>
                </a:lnTo>
                <a:lnTo>
                  <a:pt x="10925" y="9368"/>
                </a:lnTo>
                <a:lnTo>
                  <a:pt x="10950" y="9198"/>
                </a:lnTo>
                <a:lnTo>
                  <a:pt x="10974" y="9028"/>
                </a:lnTo>
                <a:lnTo>
                  <a:pt x="10974" y="8687"/>
                </a:lnTo>
                <a:lnTo>
                  <a:pt x="10998" y="8200"/>
                </a:lnTo>
                <a:lnTo>
                  <a:pt x="10974" y="7957"/>
                </a:lnTo>
                <a:lnTo>
                  <a:pt x="10925" y="7714"/>
                </a:lnTo>
                <a:lnTo>
                  <a:pt x="10925" y="7689"/>
                </a:lnTo>
                <a:lnTo>
                  <a:pt x="10852" y="7689"/>
                </a:lnTo>
                <a:lnTo>
                  <a:pt x="10828" y="7714"/>
                </a:lnTo>
                <a:lnTo>
                  <a:pt x="10779" y="7933"/>
                </a:lnTo>
                <a:lnTo>
                  <a:pt x="10731" y="8127"/>
                </a:lnTo>
                <a:lnTo>
                  <a:pt x="10682" y="8541"/>
                </a:lnTo>
                <a:lnTo>
                  <a:pt x="10633" y="9028"/>
                </a:lnTo>
                <a:lnTo>
                  <a:pt x="10633" y="9271"/>
                </a:lnTo>
                <a:lnTo>
                  <a:pt x="10658" y="9393"/>
                </a:lnTo>
                <a:lnTo>
                  <a:pt x="10682" y="9514"/>
                </a:lnTo>
                <a:lnTo>
                  <a:pt x="10706" y="9539"/>
                </a:lnTo>
                <a:lnTo>
                  <a:pt x="10560" y="9660"/>
                </a:lnTo>
                <a:lnTo>
                  <a:pt x="10487" y="9685"/>
                </a:lnTo>
                <a:lnTo>
                  <a:pt x="10439" y="9733"/>
                </a:lnTo>
                <a:lnTo>
                  <a:pt x="10463" y="9466"/>
                </a:lnTo>
                <a:lnTo>
                  <a:pt x="10487" y="9174"/>
                </a:lnTo>
                <a:lnTo>
                  <a:pt x="10536" y="8614"/>
                </a:lnTo>
                <a:lnTo>
                  <a:pt x="10512" y="8346"/>
                </a:lnTo>
                <a:lnTo>
                  <a:pt x="10487" y="8079"/>
                </a:lnTo>
                <a:lnTo>
                  <a:pt x="10463" y="8054"/>
                </a:lnTo>
                <a:lnTo>
                  <a:pt x="10439" y="8030"/>
                </a:lnTo>
                <a:lnTo>
                  <a:pt x="10414" y="8030"/>
                </a:lnTo>
                <a:lnTo>
                  <a:pt x="10414" y="8054"/>
                </a:lnTo>
                <a:lnTo>
                  <a:pt x="10317" y="8298"/>
                </a:lnTo>
                <a:lnTo>
                  <a:pt x="10268" y="8541"/>
                </a:lnTo>
                <a:lnTo>
                  <a:pt x="10195" y="9028"/>
                </a:lnTo>
                <a:lnTo>
                  <a:pt x="10147" y="9514"/>
                </a:lnTo>
                <a:lnTo>
                  <a:pt x="10122" y="9782"/>
                </a:lnTo>
                <a:lnTo>
                  <a:pt x="10147" y="10025"/>
                </a:lnTo>
                <a:lnTo>
                  <a:pt x="9685" y="10414"/>
                </a:lnTo>
                <a:lnTo>
                  <a:pt x="9733" y="10220"/>
                </a:lnTo>
                <a:lnTo>
                  <a:pt x="9733" y="10025"/>
                </a:lnTo>
                <a:lnTo>
                  <a:pt x="9758" y="9612"/>
                </a:lnTo>
                <a:lnTo>
                  <a:pt x="9782" y="8565"/>
                </a:lnTo>
                <a:lnTo>
                  <a:pt x="9782" y="8541"/>
                </a:lnTo>
                <a:lnTo>
                  <a:pt x="9733" y="8541"/>
                </a:lnTo>
                <a:lnTo>
                  <a:pt x="9733" y="8565"/>
                </a:lnTo>
                <a:lnTo>
                  <a:pt x="9612" y="9466"/>
                </a:lnTo>
                <a:lnTo>
                  <a:pt x="9539" y="10001"/>
                </a:lnTo>
                <a:lnTo>
                  <a:pt x="9514" y="10268"/>
                </a:lnTo>
                <a:lnTo>
                  <a:pt x="9539" y="10512"/>
                </a:lnTo>
                <a:lnTo>
                  <a:pt x="9003" y="10901"/>
                </a:lnTo>
                <a:lnTo>
                  <a:pt x="8444" y="11290"/>
                </a:lnTo>
                <a:lnTo>
                  <a:pt x="8371" y="11339"/>
                </a:lnTo>
                <a:lnTo>
                  <a:pt x="7762" y="11704"/>
                </a:lnTo>
                <a:lnTo>
                  <a:pt x="7762" y="11704"/>
                </a:lnTo>
                <a:lnTo>
                  <a:pt x="7811" y="11558"/>
                </a:lnTo>
                <a:lnTo>
                  <a:pt x="7835" y="11388"/>
                </a:lnTo>
                <a:lnTo>
                  <a:pt x="7884" y="11071"/>
                </a:lnTo>
                <a:lnTo>
                  <a:pt x="7981" y="10268"/>
                </a:lnTo>
                <a:lnTo>
                  <a:pt x="7957" y="10244"/>
                </a:lnTo>
                <a:lnTo>
                  <a:pt x="7933" y="10244"/>
                </a:lnTo>
                <a:lnTo>
                  <a:pt x="7908" y="10268"/>
                </a:lnTo>
                <a:lnTo>
                  <a:pt x="7738" y="11023"/>
                </a:lnTo>
                <a:lnTo>
                  <a:pt x="7665" y="11388"/>
                </a:lnTo>
                <a:lnTo>
                  <a:pt x="7641" y="11558"/>
                </a:lnTo>
                <a:lnTo>
                  <a:pt x="7665" y="11728"/>
                </a:lnTo>
                <a:lnTo>
                  <a:pt x="7665" y="11753"/>
                </a:lnTo>
                <a:lnTo>
                  <a:pt x="7178" y="12069"/>
                </a:lnTo>
                <a:lnTo>
                  <a:pt x="7227" y="11753"/>
                </a:lnTo>
                <a:lnTo>
                  <a:pt x="7227" y="11436"/>
                </a:lnTo>
                <a:lnTo>
                  <a:pt x="7203" y="10804"/>
                </a:lnTo>
                <a:lnTo>
                  <a:pt x="7203" y="10779"/>
                </a:lnTo>
                <a:lnTo>
                  <a:pt x="7178" y="10779"/>
                </a:lnTo>
                <a:lnTo>
                  <a:pt x="7154" y="10804"/>
                </a:lnTo>
                <a:lnTo>
                  <a:pt x="7105" y="11461"/>
                </a:lnTo>
                <a:lnTo>
                  <a:pt x="7081" y="11777"/>
                </a:lnTo>
                <a:lnTo>
                  <a:pt x="7105" y="12118"/>
                </a:lnTo>
                <a:lnTo>
                  <a:pt x="6886" y="12239"/>
                </a:lnTo>
                <a:lnTo>
                  <a:pt x="6667" y="12385"/>
                </a:lnTo>
                <a:lnTo>
                  <a:pt x="6692" y="12191"/>
                </a:lnTo>
                <a:lnTo>
                  <a:pt x="6716" y="11728"/>
                </a:lnTo>
                <a:lnTo>
                  <a:pt x="6716" y="11290"/>
                </a:lnTo>
                <a:lnTo>
                  <a:pt x="6692" y="11266"/>
                </a:lnTo>
                <a:lnTo>
                  <a:pt x="6667" y="11242"/>
                </a:lnTo>
                <a:lnTo>
                  <a:pt x="6643" y="11242"/>
                </a:lnTo>
                <a:lnTo>
                  <a:pt x="6619" y="11266"/>
                </a:lnTo>
                <a:lnTo>
                  <a:pt x="6546" y="11655"/>
                </a:lnTo>
                <a:lnTo>
                  <a:pt x="6497" y="12045"/>
                </a:lnTo>
                <a:lnTo>
                  <a:pt x="6448" y="12337"/>
                </a:lnTo>
                <a:lnTo>
                  <a:pt x="6424" y="12458"/>
                </a:lnTo>
                <a:lnTo>
                  <a:pt x="6424" y="12604"/>
                </a:lnTo>
                <a:lnTo>
                  <a:pt x="6375" y="12580"/>
                </a:lnTo>
                <a:lnTo>
                  <a:pt x="6302" y="12580"/>
                </a:lnTo>
                <a:lnTo>
                  <a:pt x="6254" y="12604"/>
                </a:lnTo>
                <a:lnTo>
                  <a:pt x="6229" y="12677"/>
                </a:lnTo>
                <a:lnTo>
                  <a:pt x="6181" y="12848"/>
                </a:lnTo>
                <a:lnTo>
                  <a:pt x="6181" y="12994"/>
                </a:lnTo>
                <a:lnTo>
                  <a:pt x="6205" y="13140"/>
                </a:lnTo>
                <a:lnTo>
                  <a:pt x="6229" y="13310"/>
                </a:lnTo>
                <a:lnTo>
                  <a:pt x="6473" y="14429"/>
                </a:lnTo>
                <a:lnTo>
                  <a:pt x="6692" y="15549"/>
                </a:lnTo>
                <a:lnTo>
                  <a:pt x="6740" y="15914"/>
                </a:lnTo>
                <a:lnTo>
                  <a:pt x="6765" y="16108"/>
                </a:lnTo>
                <a:lnTo>
                  <a:pt x="6838" y="16303"/>
                </a:lnTo>
                <a:lnTo>
                  <a:pt x="6716" y="16352"/>
                </a:lnTo>
                <a:lnTo>
                  <a:pt x="6594" y="16449"/>
                </a:lnTo>
                <a:lnTo>
                  <a:pt x="6351" y="16619"/>
                </a:lnTo>
                <a:lnTo>
                  <a:pt x="6132" y="16084"/>
                </a:lnTo>
                <a:lnTo>
                  <a:pt x="5889" y="15549"/>
                </a:lnTo>
                <a:lnTo>
                  <a:pt x="5353" y="14502"/>
                </a:lnTo>
                <a:lnTo>
                  <a:pt x="5110" y="14040"/>
                </a:lnTo>
                <a:lnTo>
                  <a:pt x="4867" y="13602"/>
                </a:lnTo>
                <a:lnTo>
                  <a:pt x="4721" y="13383"/>
                </a:lnTo>
                <a:lnTo>
                  <a:pt x="4550" y="13188"/>
                </a:lnTo>
                <a:lnTo>
                  <a:pt x="4380" y="12994"/>
                </a:lnTo>
                <a:lnTo>
                  <a:pt x="4185" y="12799"/>
                </a:lnTo>
                <a:lnTo>
                  <a:pt x="4015" y="12653"/>
                </a:lnTo>
                <a:lnTo>
                  <a:pt x="3820" y="12531"/>
                </a:lnTo>
                <a:lnTo>
                  <a:pt x="3431" y="12312"/>
                </a:lnTo>
                <a:lnTo>
                  <a:pt x="3017" y="12118"/>
                </a:lnTo>
                <a:lnTo>
                  <a:pt x="2579" y="11923"/>
                </a:lnTo>
                <a:lnTo>
                  <a:pt x="2093" y="11777"/>
                </a:lnTo>
                <a:lnTo>
                  <a:pt x="1606" y="11607"/>
                </a:lnTo>
                <a:lnTo>
                  <a:pt x="1168" y="11412"/>
                </a:lnTo>
                <a:lnTo>
                  <a:pt x="730" y="11217"/>
                </a:lnTo>
                <a:lnTo>
                  <a:pt x="779" y="11144"/>
                </a:lnTo>
                <a:lnTo>
                  <a:pt x="901" y="10974"/>
                </a:lnTo>
                <a:lnTo>
                  <a:pt x="1047" y="10804"/>
                </a:lnTo>
                <a:lnTo>
                  <a:pt x="1120" y="10828"/>
                </a:lnTo>
                <a:lnTo>
                  <a:pt x="1582" y="10877"/>
                </a:lnTo>
                <a:lnTo>
                  <a:pt x="2068" y="10925"/>
                </a:lnTo>
                <a:lnTo>
                  <a:pt x="2531" y="10950"/>
                </a:lnTo>
                <a:lnTo>
                  <a:pt x="2993" y="11023"/>
                </a:lnTo>
                <a:lnTo>
                  <a:pt x="3431" y="11120"/>
                </a:lnTo>
                <a:lnTo>
                  <a:pt x="3845" y="11242"/>
                </a:lnTo>
                <a:lnTo>
                  <a:pt x="4258" y="11363"/>
                </a:lnTo>
                <a:lnTo>
                  <a:pt x="4696" y="11485"/>
                </a:lnTo>
                <a:lnTo>
                  <a:pt x="4769" y="11485"/>
                </a:lnTo>
                <a:lnTo>
                  <a:pt x="4842" y="11461"/>
                </a:lnTo>
                <a:lnTo>
                  <a:pt x="4915" y="11412"/>
                </a:lnTo>
                <a:lnTo>
                  <a:pt x="4940" y="11339"/>
                </a:lnTo>
                <a:lnTo>
                  <a:pt x="4964" y="11290"/>
                </a:lnTo>
                <a:lnTo>
                  <a:pt x="4964" y="11217"/>
                </a:lnTo>
                <a:lnTo>
                  <a:pt x="4915" y="11144"/>
                </a:lnTo>
                <a:lnTo>
                  <a:pt x="4867" y="11096"/>
                </a:lnTo>
                <a:lnTo>
                  <a:pt x="4794" y="11071"/>
                </a:lnTo>
                <a:lnTo>
                  <a:pt x="4891" y="10974"/>
                </a:lnTo>
                <a:lnTo>
                  <a:pt x="4988" y="10852"/>
                </a:lnTo>
                <a:lnTo>
                  <a:pt x="5134" y="10609"/>
                </a:lnTo>
                <a:lnTo>
                  <a:pt x="6059" y="9393"/>
                </a:lnTo>
                <a:lnTo>
                  <a:pt x="7081" y="8079"/>
                </a:lnTo>
                <a:lnTo>
                  <a:pt x="7519" y="7543"/>
                </a:lnTo>
                <a:lnTo>
                  <a:pt x="7738" y="7276"/>
                </a:lnTo>
                <a:lnTo>
                  <a:pt x="7811" y="7130"/>
                </a:lnTo>
                <a:lnTo>
                  <a:pt x="7884" y="6959"/>
                </a:lnTo>
                <a:lnTo>
                  <a:pt x="7908" y="6959"/>
                </a:lnTo>
                <a:lnTo>
                  <a:pt x="7981" y="6935"/>
                </a:lnTo>
                <a:lnTo>
                  <a:pt x="8030" y="6911"/>
                </a:lnTo>
                <a:lnTo>
                  <a:pt x="8103" y="6886"/>
                </a:lnTo>
                <a:lnTo>
                  <a:pt x="8152" y="6813"/>
                </a:lnTo>
                <a:lnTo>
                  <a:pt x="8176" y="6740"/>
                </a:lnTo>
                <a:lnTo>
                  <a:pt x="8176" y="6667"/>
                </a:lnTo>
                <a:lnTo>
                  <a:pt x="8176" y="6594"/>
                </a:lnTo>
                <a:lnTo>
                  <a:pt x="8127" y="6546"/>
                </a:lnTo>
                <a:lnTo>
                  <a:pt x="8298" y="6327"/>
                </a:lnTo>
                <a:lnTo>
                  <a:pt x="8419" y="6181"/>
                </a:lnTo>
                <a:lnTo>
                  <a:pt x="8541" y="6035"/>
                </a:lnTo>
                <a:lnTo>
                  <a:pt x="8590" y="5962"/>
                </a:lnTo>
                <a:lnTo>
                  <a:pt x="8638" y="5889"/>
                </a:lnTo>
                <a:lnTo>
                  <a:pt x="8638" y="5791"/>
                </a:lnTo>
                <a:lnTo>
                  <a:pt x="8638" y="5718"/>
                </a:lnTo>
                <a:lnTo>
                  <a:pt x="8614" y="5718"/>
                </a:lnTo>
                <a:lnTo>
                  <a:pt x="8541" y="5694"/>
                </a:lnTo>
                <a:lnTo>
                  <a:pt x="8468" y="5718"/>
                </a:lnTo>
                <a:lnTo>
                  <a:pt x="8395" y="5767"/>
                </a:lnTo>
                <a:lnTo>
                  <a:pt x="8322" y="5840"/>
                </a:lnTo>
                <a:lnTo>
                  <a:pt x="8200" y="5962"/>
                </a:lnTo>
                <a:lnTo>
                  <a:pt x="8079" y="6083"/>
                </a:lnTo>
                <a:lnTo>
                  <a:pt x="7811" y="6375"/>
                </a:lnTo>
                <a:lnTo>
                  <a:pt x="6838" y="5913"/>
                </a:lnTo>
                <a:lnTo>
                  <a:pt x="5864" y="5426"/>
                </a:lnTo>
                <a:lnTo>
                  <a:pt x="6010" y="5280"/>
                </a:lnTo>
                <a:lnTo>
                  <a:pt x="6132" y="5110"/>
                </a:lnTo>
                <a:lnTo>
                  <a:pt x="6327" y="4842"/>
                </a:lnTo>
                <a:lnTo>
                  <a:pt x="6400" y="4721"/>
                </a:lnTo>
                <a:lnTo>
                  <a:pt x="6473" y="4575"/>
                </a:lnTo>
                <a:lnTo>
                  <a:pt x="6911" y="4818"/>
                </a:lnTo>
                <a:lnTo>
                  <a:pt x="7689" y="5280"/>
                </a:lnTo>
                <a:lnTo>
                  <a:pt x="7884" y="5402"/>
                </a:lnTo>
                <a:lnTo>
                  <a:pt x="8103" y="5475"/>
                </a:lnTo>
                <a:lnTo>
                  <a:pt x="8298" y="5572"/>
                </a:lnTo>
                <a:lnTo>
                  <a:pt x="8517" y="5621"/>
                </a:lnTo>
                <a:lnTo>
                  <a:pt x="8590" y="5597"/>
                </a:lnTo>
                <a:lnTo>
                  <a:pt x="8638" y="5572"/>
                </a:lnTo>
                <a:lnTo>
                  <a:pt x="8638" y="5499"/>
                </a:lnTo>
                <a:lnTo>
                  <a:pt x="8614" y="5426"/>
                </a:lnTo>
                <a:lnTo>
                  <a:pt x="8468" y="5305"/>
                </a:lnTo>
                <a:lnTo>
                  <a:pt x="8322" y="5183"/>
                </a:lnTo>
                <a:lnTo>
                  <a:pt x="7981" y="4964"/>
                </a:lnTo>
                <a:lnTo>
                  <a:pt x="7276" y="4599"/>
                </a:lnTo>
                <a:lnTo>
                  <a:pt x="5572" y="3674"/>
                </a:lnTo>
                <a:lnTo>
                  <a:pt x="4721" y="3236"/>
                </a:lnTo>
                <a:lnTo>
                  <a:pt x="3845" y="2798"/>
                </a:lnTo>
                <a:lnTo>
                  <a:pt x="3236" y="2433"/>
                </a:lnTo>
                <a:lnTo>
                  <a:pt x="2920" y="2263"/>
                </a:lnTo>
                <a:lnTo>
                  <a:pt x="2579" y="2117"/>
                </a:lnTo>
                <a:lnTo>
                  <a:pt x="2896" y="1850"/>
                </a:lnTo>
                <a:lnTo>
                  <a:pt x="3090" y="1704"/>
                </a:lnTo>
                <a:lnTo>
                  <a:pt x="3139" y="1606"/>
                </a:lnTo>
                <a:lnTo>
                  <a:pt x="3188" y="1509"/>
                </a:lnTo>
                <a:lnTo>
                  <a:pt x="3358" y="1606"/>
                </a:lnTo>
                <a:lnTo>
                  <a:pt x="3528" y="1704"/>
                </a:lnTo>
                <a:lnTo>
                  <a:pt x="3869" y="1874"/>
                </a:lnTo>
                <a:lnTo>
                  <a:pt x="4234" y="1996"/>
                </a:lnTo>
                <a:lnTo>
                  <a:pt x="4623" y="2117"/>
                </a:lnTo>
                <a:lnTo>
                  <a:pt x="5718" y="2433"/>
                </a:lnTo>
                <a:lnTo>
                  <a:pt x="6813" y="2750"/>
                </a:lnTo>
                <a:lnTo>
                  <a:pt x="8906" y="3334"/>
                </a:lnTo>
                <a:lnTo>
                  <a:pt x="9952" y="3601"/>
                </a:lnTo>
                <a:lnTo>
                  <a:pt x="11023" y="3820"/>
                </a:lnTo>
                <a:lnTo>
                  <a:pt x="11071" y="3845"/>
                </a:lnTo>
                <a:lnTo>
                  <a:pt x="11120" y="3869"/>
                </a:lnTo>
                <a:lnTo>
                  <a:pt x="11193" y="3845"/>
                </a:lnTo>
                <a:lnTo>
                  <a:pt x="11242" y="3820"/>
                </a:lnTo>
                <a:lnTo>
                  <a:pt x="11509" y="3553"/>
                </a:lnTo>
                <a:lnTo>
                  <a:pt x="11753" y="3236"/>
                </a:lnTo>
                <a:lnTo>
                  <a:pt x="11972" y="2920"/>
                </a:lnTo>
                <a:lnTo>
                  <a:pt x="12215" y="2628"/>
                </a:lnTo>
                <a:lnTo>
                  <a:pt x="12507" y="2336"/>
                </a:lnTo>
                <a:lnTo>
                  <a:pt x="12799" y="2044"/>
                </a:lnTo>
                <a:lnTo>
                  <a:pt x="13115" y="1777"/>
                </a:lnTo>
                <a:lnTo>
                  <a:pt x="13432" y="1533"/>
                </a:lnTo>
                <a:lnTo>
                  <a:pt x="13797" y="1266"/>
                </a:lnTo>
                <a:lnTo>
                  <a:pt x="14186" y="1022"/>
                </a:lnTo>
                <a:lnTo>
                  <a:pt x="14624" y="779"/>
                </a:lnTo>
                <a:lnTo>
                  <a:pt x="14867" y="682"/>
                </a:lnTo>
                <a:lnTo>
                  <a:pt x="15086" y="584"/>
                </a:lnTo>
                <a:lnTo>
                  <a:pt x="15330" y="511"/>
                </a:lnTo>
                <a:lnTo>
                  <a:pt x="15549" y="463"/>
                </a:lnTo>
                <a:lnTo>
                  <a:pt x="15792" y="438"/>
                </a:lnTo>
                <a:close/>
                <a:moveTo>
                  <a:pt x="15987" y="0"/>
                </a:moveTo>
                <a:lnTo>
                  <a:pt x="15743" y="25"/>
                </a:lnTo>
                <a:lnTo>
                  <a:pt x="15500" y="49"/>
                </a:lnTo>
                <a:lnTo>
                  <a:pt x="15281" y="98"/>
                </a:lnTo>
                <a:lnTo>
                  <a:pt x="15038" y="171"/>
                </a:lnTo>
                <a:lnTo>
                  <a:pt x="14575" y="341"/>
                </a:lnTo>
                <a:lnTo>
                  <a:pt x="14137" y="560"/>
                </a:lnTo>
                <a:lnTo>
                  <a:pt x="13724" y="803"/>
                </a:lnTo>
                <a:lnTo>
                  <a:pt x="13286" y="1095"/>
                </a:lnTo>
                <a:lnTo>
                  <a:pt x="12896" y="1387"/>
                </a:lnTo>
                <a:lnTo>
                  <a:pt x="12483" y="1728"/>
                </a:lnTo>
                <a:lnTo>
                  <a:pt x="12118" y="2093"/>
                </a:lnTo>
                <a:lnTo>
                  <a:pt x="11850" y="2360"/>
                </a:lnTo>
                <a:lnTo>
                  <a:pt x="11582" y="2677"/>
                </a:lnTo>
                <a:lnTo>
                  <a:pt x="11315" y="2993"/>
                </a:lnTo>
                <a:lnTo>
                  <a:pt x="11193" y="3163"/>
                </a:lnTo>
                <a:lnTo>
                  <a:pt x="11096" y="3358"/>
                </a:lnTo>
                <a:lnTo>
                  <a:pt x="10122" y="3066"/>
                </a:lnTo>
                <a:lnTo>
                  <a:pt x="9125" y="2798"/>
                </a:lnTo>
                <a:lnTo>
                  <a:pt x="8127" y="2555"/>
                </a:lnTo>
                <a:lnTo>
                  <a:pt x="7130" y="2287"/>
                </a:lnTo>
                <a:lnTo>
                  <a:pt x="5134" y="1704"/>
                </a:lnTo>
                <a:lnTo>
                  <a:pt x="4623" y="1558"/>
                </a:lnTo>
                <a:lnTo>
                  <a:pt x="4137" y="1412"/>
                </a:lnTo>
                <a:lnTo>
                  <a:pt x="3893" y="1363"/>
                </a:lnTo>
                <a:lnTo>
                  <a:pt x="3626" y="1314"/>
                </a:lnTo>
                <a:lnTo>
                  <a:pt x="3382" y="1290"/>
                </a:lnTo>
                <a:lnTo>
                  <a:pt x="3115" y="1314"/>
                </a:lnTo>
                <a:lnTo>
                  <a:pt x="3066" y="1290"/>
                </a:lnTo>
                <a:lnTo>
                  <a:pt x="2993" y="1266"/>
                </a:lnTo>
                <a:lnTo>
                  <a:pt x="2920" y="1266"/>
                </a:lnTo>
                <a:lnTo>
                  <a:pt x="2774" y="1314"/>
                </a:lnTo>
                <a:lnTo>
                  <a:pt x="2677" y="1387"/>
                </a:lnTo>
                <a:lnTo>
                  <a:pt x="2555" y="1485"/>
                </a:lnTo>
                <a:lnTo>
                  <a:pt x="2287" y="1728"/>
                </a:lnTo>
                <a:lnTo>
                  <a:pt x="2044" y="1971"/>
                </a:lnTo>
                <a:lnTo>
                  <a:pt x="1825" y="2239"/>
                </a:lnTo>
                <a:lnTo>
                  <a:pt x="1704" y="2433"/>
                </a:lnTo>
                <a:lnTo>
                  <a:pt x="1606" y="2628"/>
                </a:lnTo>
                <a:lnTo>
                  <a:pt x="1582" y="2652"/>
                </a:lnTo>
                <a:lnTo>
                  <a:pt x="1558" y="2701"/>
                </a:lnTo>
                <a:lnTo>
                  <a:pt x="1558" y="2750"/>
                </a:lnTo>
                <a:lnTo>
                  <a:pt x="1582" y="2823"/>
                </a:lnTo>
                <a:lnTo>
                  <a:pt x="1704" y="2993"/>
                </a:lnTo>
                <a:lnTo>
                  <a:pt x="1850" y="3188"/>
                </a:lnTo>
                <a:lnTo>
                  <a:pt x="1995" y="3358"/>
                </a:lnTo>
                <a:lnTo>
                  <a:pt x="2166" y="3528"/>
                </a:lnTo>
                <a:lnTo>
                  <a:pt x="2531" y="3820"/>
                </a:lnTo>
                <a:lnTo>
                  <a:pt x="2896" y="4112"/>
                </a:lnTo>
                <a:lnTo>
                  <a:pt x="3261" y="4404"/>
                </a:lnTo>
                <a:lnTo>
                  <a:pt x="3650" y="4672"/>
                </a:lnTo>
                <a:lnTo>
                  <a:pt x="4429" y="5207"/>
                </a:lnTo>
                <a:lnTo>
                  <a:pt x="5159" y="5645"/>
                </a:lnTo>
                <a:lnTo>
                  <a:pt x="5913" y="6083"/>
                </a:lnTo>
                <a:lnTo>
                  <a:pt x="6692" y="6448"/>
                </a:lnTo>
                <a:lnTo>
                  <a:pt x="7470" y="6789"/>
                </a:lnTo>
                <a:lnTo>
                  <a:pt x="7470" y="6813"/>
                </a:lnTo>
                <a:lnTo>
                  <a:pt x="7446" y="6862"/>
                </a:lnTo>
                <a:lnTo>
                  <a:pt x="7446" y="6911"/>
                </a:lnTo>
                <a:lnTo>
                  <a:pt x="7251" y="7105"/>
                </a:lnTo>
                <a:lnTo>
                  <a:pt x="7081" y="7324"/>
                </a:lnTo>
                <a:lnTo>
                  <a:pt x="6740" y="7762"/>
                </a:lnTo>
                <a:lnTo>
                  <a:pt x="5913" y="8857"/>
                </a:lnTo>
                <a:lnTo>
                  <a:pt x="4988" y="10074"/>
                </a:lnTo>
                <a:lnTo>
                  <a:pt x="4672" y="10463"/>
                </a:lnTo>
                <a:lnTo>
                  <a:pt x="4526" y="10682"/>
                </a:lnTo>
                <a:lnTo>
                  <a:pt x="4477" y="10779"/>
                </a:lnTo>
                <a:lnTo>
                  <a:pt x="4453" y="10901"/>
                </a:lnTo>
                <a:lnTo>
                  <a:pt x="4088" y="10779"/>
                </a:lnTo>
                <a:lnTo>
                  <a:pt x="3699" y="10682"/>
                </a:lnTo>
                <a:lnTo>
                  <a:pt x="2944" y="10536"/>
                </a:lnTo>
                <a:lnTo>
                  <a:pt x="2506" y="10463"/>
                </a:lnTo>
                <a:lnTo>
                  <a:pt x="2044" y="10439"/>
                </a:lnTo>
                <a:lnTo>
                  <a:pt x="1582" y="10414"/>
                </a:lnTo>
                <a:lnTo>
                  <a:pt x="1144" y="10439"/>
                </a:lnTo>
                <a:lnTo>
                  <a:pt x="1095" y="10414"/>
                </a:lnTo>
                <a:lnTo>
                  <a:pt x="1047" y="10414"/>
                </a:lnTo>
                <a:lnTo>
                  <a:pt x="949" y="10439"/>
                </a:lnTo>
                <a:lnTo>
                  <a:pt x="876" y="10463"/>
                </a:lnTo>
                <a:lnTo>
                  <a:pt x="682" y="10560"/>
                </a:lnTo>
                <a:lnTo>
                  <a:pt x="536" y="10706"/>
                </a:lnTo>
                <a:lnTo>
                  <a:pt x="390" y="10901"/>
                </a:lnTo>
                <a:lnTo>
                  <a:pt x="268" y="11096"/>
                </a:lnTo>
                <a:lnTo>
                  <a:pt x="171" y="11290"/>
                </a:lnTo>
                <a:lnTo>
                  <a:pt x="73" y="11485"/>
                </a:lnTo>
                <a:lnTo>
                  <a:pt x="25" y="11655"/>
                </a:lnTo>
                <a:lnTo>
                  <a:pt x="0" y="11728"/>
                </a:lnTo>
                <a:lnTo>
                  <a:pt x="0" y="11777"/>
                </a:lnTo>
                <a:lnTo>
                  <a:pt x="25" y="11850"/>
                </a:lnTo>
                <a:lnTo>
                  <a:pt x="73" y="11874"/>
                </a:lnTo>
                <a:lnTo>
                  <a:pt x="146" y="11947"/>
                </a:lnTo>
                <a:lnTo>
                  <a:pt x="268" y="11947"/>
                </a:lnTo>
                <a:lnTo>
                  <a:pt x="414" y="12069"/>
                </a:lnTo>
                <a:lnTo>
                  <a:pt x="584" y="12166"/>
                </a:lnTo>
                <a:lnTo>
                  <a:pt x="949" y="12361"/>
                </a:lnTo>
                <a:lnTo>
                  <a:pt x="1509" y="12653"/>
                </a:lnTo>
                <a:lnTo>
                  <a:pt x="2093" y="12921"/>
                </a:lnTo>
                <a:lnTo>
                  <a:pt x="2604" y="13188"/>
                </a:lnTo>
                <a:lnTo>
                  <a:pt x="3115" y="13480"/>
                </a:lnTo>
                <a:lnTo>
                  <a:pt x="3309" y="13578"/>
                </a:lnTo>
                <a:lnTo>
                  <a:pt x="3455" y="13724"/>
                </a:lnTo>
                <a:lnTo>
                  <a:pt x="3650" y="13821"/>
                </a:lnTo>
                <a:lnTo>
                  <a:pt x="3747" y="13845"/>
                </a:lnTo>
                <a:lnTo>
                  <a:pt x="3845" y="13870"/>
                </a:lnTo>
                <a:lnTo>
                  <a:pt x="3845" y="13967"/>
                </a:lnTo>
                <a:lnTo>
                  <a:pt x="3869" y="14089"/>
                </a:lnTo>
                <a:lnTo>
                  <a:pt x="3942" y="14186"/>
                </a:lnTo>
                <a:lnTo>
                  <a:pt x="4015" y="14283"/>
                </a:lnTo>
                <a:lnTo>
                  <a:pt x="4112" y="14381"/>
                </a:lnTo>
                <a:lnTo>
                  <a:pt x="4185" y="14527"/>
                </a:lnTo>
                <a:lnTo>
                  <a:pt x="4307" y="14819"/>
                </a:lnTo>
                <a:lnTo>
                  <a:pt x="4429" y="15135"/>
                </a:lnTo>
                <a:lnTo>
                  <a:pt x="4526" y="15427"/>
                </a:lnTo>
                <a:lnTo>
                  <a:pt x="4818" y="15938"/>
                </a:lnTo>
                <a:lnTo>
                  <a:pt x="5110" y="16449"/>
                </a:lnTo>
                <a:lnTo>
                  <a:pt x="5378" y="16887"/>
                </a:lnTo>
                <a:lnTo>
                  <a:pt x="5548" y="17082"/>
                </a:lnTo>
                <a:lnTo>
                  <a:pt x="5645" y="17179"/>
                </a:lnTo>
                <a:lnTo>
                  <a:pt x="5743" y="17252"/>
                </a:lnTo>
                <a:lnTo>
                  <a:pt x="5743" y="17325"/>
                </a:lnTo>
                <a:lnTo>
                  <a:pt x="5767" y="17349"/>
                </a:lnTo>
                <a:lnTo>
                  <a:pt x="5864" y="17374"/>
                </a:lnTo>
                <a:lnTo>
                  <a:pt x="5937" y="17374"/>
                </a:lnTo>
                <a:lnTo>
                  <a:pt x="6010" y="17349"/>
                </a:lnTo>
                <a:lnTo>
                  <a:pt x="6108" y="17301"/>
                </a:lnTo>
                <a:lnTo>
                  <a:pt x="6254" y="17228"/>
                </a:lnTo>
                <a:lnTo>
                  <a:pt x="6400" y="17106"/>
                </a:lnTo>
                <a:lnTo>
                  <a:pt x="6789" y="16863"/>
                </a:lnTo>
                <a:lnTo>
                  <a:pt x="6984" y="16741"/>
                </a:lnTo>
                <a:lnTo>
                  <a:pt x="7057" y="16644"/>
                </a:lnTo>
                <a:lnTo>
                  <a:pt x="7130" y="16571"/>
                </a:lnTo>
                <a:lnTo>
                  <a:pt x="7203" y="16522"/>
                </a:lnTo>
                <a:lnTo>
                  <a:pt x="7251" y="16449"/>
                </a:lnTo>
                <a:lnTo>
                  <a:pt x="7276" y="16230"/>
                </a:lnTo>
                <a:lnTo>
                  <a:pt x="7276" y="16011"/>
                </a:lnTo>
                <a:lnTo>
                  <a:pt x="7203" y="15597"/>
                </a:lnTo>
                <a:lnTo>
                  <a:pt x="7008" y="14478"/>
                </a:lnTo>
                <a:lnTo>
                  <a:pt x="6886" y="13918"/>
                </a:lnTo>
                <a:lnTo>
                  <a:pt x="6765" y="13359"/>
                </a:lnTo>
                <a:lnTo>
                  <a:pt x="6692" y="13091"/>
                </a:lnTo>
                <a:lnTo>
                  <a:pt x="6667" y="12969"/>
                </a:lnTo>
                <a:lnTo>
                  <a:pt x="6594" y="12848"/>
                </a:lnTo>
                <a:lnTo>
                  <a:pt x="6813" y="12799"/>
                </a:lnTo>
                <a:lnTo>
                  <a:pt x="6984" y="12702"/>
                </a:lnTo>
                <a:lnTo>
                  <a:pt x="7373" y="12483"/>
                </a:lnTo>
                <a:lnTo>
                  <a:pt x="8614" y="11753"/>
                </a:lnTo>
                <a:lnTo>
                  <a:pt x="9149" y="11412"/>
                </a:lnTo>
                <a:lnTo>
                  <a:pt x="9660" y="11047"/>
                </a:lnTo>
                <a:lnTo>
                  <a:pt x="10171" y="10658"/>
                </a:lnTo>
                <a:lnTo>
                  <a:pt x="10414" y="10439"/>
                </a:lnTo>
                <a:lnTo>
                  <a:pt x="10633" y="10220"/>
                </a:lnTo>
                <a:lnTo>
                  <a:pt x="10755" y="10414"/>
                </a:lnTo>
                <a:lnTo>
                  <a:pt x="10877" y="10633"/>
                </a:lnTo>
                <a:lnTo>
                  <a:pt x="11120" y="10998"/>
                </a:lnTo>
                <a:lnTo>
                  <a:pt x="11655" y="11850"/>
                </a:lnTo>
                <a:lnTo>
                  <a:pt x="12191" y="12677"/>
                </a:lnTo>
                <a:lnTo>
                  <a:pt x="12750" y="13505"/>
                </a:lnTo>
                <a:lnTo>
                  <a:pt x="13286" y="14308"/>
                </a:lnTo>
                <a:lnTo>
                  <a:pt x="13870" y="15086"/>
                </a:lnTo>
                <a:lnTo>
                  <a:pt x="14478" y="15865"/>
                </a:lnTo>
                <a:lnTo>
                  <a:pt x="14551" y="15914"/>
                </a:lnTo>
                <a:lnTo>
                  <a:pt x="14624" y="15938"/>
                </a:lnTo>
                <a:lnTo>
                  <a:pt x="14721" y="15914"/>
                </a:lnTo>
                <a:lnTo>
                  <a:pt x="14794" y="15889"/>
                </a:lnTo>
                <a:lnTo>
                  <a:pt x="14867" y="15865"/>
                </a:lnTo>
                <a:lnTo>
                  <a:pt x="15086" y="15743"/>
                </a:lnTo>
                <a:lnTo>
                  <a:pt x="15281" y="15597"/>
                </a:lnTo>
                <a:lnTo>
                  <a:pt x="15646" y="15281"/>
                </a:lnTo>
                <a:lnTo>
                  <a:pt x="15841" y="15135"/>
                </a:lnTo>
                <a:lnTo>
                  <a:pt x="16011" y="14965"/>
                </a:lnTo>
                <a:lnTo>
                  <a:pt x="16157" y="14770"/>
                </a:lnTo>
                <a:lnTo>
                  <a:pt x="16254" y="14575"/>
                </a:lnTo>
                <a:lnTo>
                  <a:pt x="16279" y="14527"/>
                </a:lnTo>
                <a:lnTo>
                  <a:pt x="16327" y="14478"/>
                </a:lnTo>
                <a:lnTo>
                  <a:pt x="16352" y="14429"/>
                </a:lnTo>
                <a:lnTo>
                  <a:pt x="16352" y="14356"/>
                </a:lnTo>
                <a:lnTo>
                  <a:pt x="16352" y="14283"/>
                </a:lnTo>
                <a:lnTo>
                  <a:pt x="16084" y="13261"/>
                </a:lnTo>
                <a:lnTo>
                  <a:pt x="15768" y="12264"/>
                </a:lnTo>
                <a:lnTo>
                  <a:pt x="15111" y="10244"/>
                </a:lnTo>
                <a:lnTo>
                  <a:pt x="14478" y="8225"/>
                </a:lnTo>
                <a:lnTo>
                  <a:pt x="14113" y="7130"/>
                </a:lnTo>
                <a:lnTo>
                  <a:pt x="14016" y="6813"/>
                </a:lnTo>
                <a:lnTo>
                  <a:pt x="13943" y="6643"/>
                </a:lnTo>
                <a:lnTo>
                  <a:pt x="13870" y="6521"/>
                </a:lnTo>
                <a:lnTo>
                  <a:pt x="14186" y="6327"/>
                </a:lnTo>
                <a:lnTo>
                  <a:pt x="14478" y="6132"/>
                </a:lnTo>
                <a:lnTo>
                  <a:pt x="14794" y="5913"/>
                </a:lnTo>
                <a:lnTo>
                  <a:pt x="15062" y="5694"/>
                </a:lnTo>
                <a:lnTo>
                  <a:pt x="15330" y="5475"/>
                </a:lnTo>
                <a:lnTo>
                  <a:pt x="15597" y="5232"/>
                </a:lnTo>
                <a:lnTo>
                  <a:pt x="15865" y="4964"/>
                </a:lnTo>
                <a:lnTo>
                  <a:pt x="16108" y="4696"/>
                </a:lnTo>
                <a:lnTo>
                  <a:pt x="16157" y="4696"/>
                </a:lnTo>
                <a:lnTo>
                  <a:pt x="16181" y="4648"/>
                </a:lnTo>
                <a:lnTo>
                  <a:pt x="16181" y="4599"/>
                </a:lnTo>
                <a:lnTo>
                  <a:pt x="16449" y="4283"/>
                </a:lnTo>
                <a:lnTo>
                  <a:pt x="16692" y="3942"/>
                </a:lnTo>
                <a:lnTo>
                  <a:pt x="16911" y="3601"/>
                </a:lnTo>
                <a:lnTo>
                  <a:pt x="17130" y="3188"/>
                </a:lnTo>
                <a:lnTo>
                  <a:pt x="17325" y="2774"/>
                </a:lnTo>
                <a:lnTo>
                  <a:pt x="17422" y="2531"/>
                </a:lnTo>
                <a:lnTo>
                  <a:pt x="17495" y="2312"/>
                </a:lnTo>
                <a:lnTo>
                  <a:pt x="17544" y="2093"/>
                </a:lnTo>
                <a:lnTo>
                  <a:pt x="17568" y="1850"/>
                </a:lnTo>
                <a:lnTo>
                  <a:pt x="17593" y="1631"/>
                </a:lnTo>
                <a:lnTo>
                  <a:pt x="17568" y="1412"/>
                </a:lnTo>
                <a:lnTo>
                  <a:pt x="17544" y="1193"/>
                </a:lnTo>
                <a:lnTo>
                  <a:pt x="17471" y="998"/>
                </a:lnTo>
                <a:lnTo>
                  <a:pt x="17374" y="779"/>
                </a:lnTo>
                <a:lnTo>
                  <a:pt x="17228" y="609"/>
                </a:lnTo>
                <a:lnTo>
                  <a:pt x="17057" y="414"/>
                </a:lnTo>
                <a:lnTo>
                  <a:pt x="16863" y="268"/>
                </a:lnTo>
                <a:lnTo>
                  <a:pt x="16644" y="146"/>
                </a:lnTo>
                <a:lnTo>
                  <a:pt x="16425" y="73"/>
                </a:lnTo>
                <a:lnTo>
                  <a:pt x="16206" y="25"/>
                </a:lnTo>
                <a:lnTo>
                  <a:pt x="159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423"/>
          <p:cNvSpPr/>
          <p:nvPr/>
        </p:nvSpPr>
        <p:spPr>
          <a:xfrm>
            <a:off x="1691680" y="4897470"/>
            <a:ext cx="1110174" cy="841434"/>
          </a:xfrm>
          <a:custGeom>
            <a:avLst/>
            <a:gdLst/>
            <a:ahLst/>
            <a:cxnLst/>
            <a:rect l="0" t="0" r="0" b="0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424"/>
          <p:cNvSpPr/>
          <p:nvPr/>
        </p:nvSpPr>
        <p:spPr>
          <a:xfrm>
            <a:off x="958360" y="2996366"/>
            <a:ext cx="602543" cy="611529"/>
          </a:xfrm>
          <a:custGeom>
            <a:avLst/>
            <a:gdLst/>
            <a:ahLst/>
            <a:cxnLst/>
            <a:rect l="0" t="0" r="0" b="0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359"/>
          <p:cNvSpPr/>
          <p:nvPr/>
        </p:nvSpPr>
        <p:spPr>
          <a:xfrm rot="20933241">
            <a:off x="1033776" y="876694"/>
            <a:ext cx="1452525" cy="923871"/>
          </a:xfrm>
          <a:custGeom>
            <a:avLst/>
            <a:gdLst/>
            <a:ahLst/>
            <a:cxnLst/>
            <a:rect l="0" t="0" r="0" b="0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72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Importancia en Metas y Números</a:t>
            </a:r>
            <a:endParaRPr lang="en" dirty="0"/>
          </a:p>
        </p:txBody>
      </p:sp>
      <p:sp>
        <p:nvSpPr>
          <p:cNvPr id="193" name="Shape 193"/>
          <p:cNvSpPr/>
          <p:nvPr/>
        </p:nvSpPr>
        <p:spPr>
          <a:xfrm>
            <a:off x="1700095" y="3814732"/>
            <a:ext cx="1369800" cy="8768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265" y="45896"/>
                </a:moveTo>
                <a:lnTo>
                  <a:pt x="0" y="58007"/>
                </a:lnTo>
                <a:lnTo>
                  <a:pt x="29081" y="120000"/>
                </a:lnTo>
                <a:lnTo>
                  <a:pt x="120000" y="72031"/>
                </a:lnTo>
                <a:lnTo>
                  <a:pt x="120000" y="0"/>
                </a:lnTo>
                <a:lnTo>
                  <a:pt x="33265" y="45896"/>
                </a:lnTo>
                <a:close/>
              </a:path>
            </a:pathLst>
          </a:custGeom>
          <a:solidFill>
            <a:srgbClr val="677E1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1518406" y="2110801"/>
            <a:ext cx="1770299" cy="22454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0" y="0"/>
                </a:lnTo>
                <a:lnTo>
                  <a:pt x="0" y="120000"/>
                </a:lnTo>
                <a:lnTo>
                  <a:pt x="120000" y="93236"/>
                </a:lnTo>
                <a:lnTo>
                  <a:pt x="120000" y="0"/>
                </a:lnTo>
                <a:close/>
              </a:path>
            </a:pathLst>
          </a:custGeom>
          <a:solidFill>
            <a:srgbClr val="AACF2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-69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2032029" y="4189760"/>
            <a:ext cx="1037699" cy="501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21414" y="35916"/>
                </a:lnTo>
                <a:lnTo>
                  <a:pt x="55622" y="36194"/>
                </a:lnTo>
                <a:lnTo>
                  <a:pt x="89158" y="3341"/>
                </a:lnTo>
                <a:lnTo>
                  <a:pt x="91582" y="0"/>
                </a:lnTo>
                <a:lnTo>
                  <a:pt x="119999" y="36194"/>
                </a:lnTo>
                <a:lnTo>
                  <a:pt x="0" y="120000"/>
                </a:lnTo>
                <a:close/>
              </a:path>
            </a:pathLst>
          </a:custGeom>
          <a:solidFill>
            <a:srgbClr val="7F9B17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Shape 196"/>
          <p:cNvSpPr/>
          <p:nvPr/>
        </p:nvSpPr>
        <p:spPr>
          <a:xfrm>
            <a:off x="2217213" y="4189760"/>
            <a:ext cx="606899" cy="795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22664"/>
                </a:moveTo>
                <a:lnTo>
                  <a:pt x="58963" y="119999"/>
                </a:lnTo>
                <a:lnTo>
                  <a:pt x="120000" y="0"/>
                </a:lnTo>
                <a:lnTo>
                  <a:pt x="0" y="22664"/>
                </a:lnTo>
                <a:close/>
              </a:path>
            </a:pathLst>
          </a:custGeom>
          <a:solidFill>
            <a:srgbClr val="BEE82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3868540" y="3814732"/>
            <a:ext cx="1369800" cy="8768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265" y="45896"/>
                </a:moveTo>
                <a:lnTo>
                  <a:pt x="0" y="58007"/>
                </a:lnTo>
                <a:lnTo>
                  <a:pt x="29081" y="120000"/>
                </a:lnTo>
                <a:lnTo>
                  <a:pt x="120000" y="72031"/>
                </a:lnTo>
                <a:lnTo>
                  <a:pt x="120000" y="0"/>
                </a:lnTo>
                <a:lnTo>
                  <a:pt x="33265" y="45896"/>
                </a:lnTo>
                <a:close/>
              </a:path>
            </a:pathLst>
          </a:custGeom>
          <a:solidFill>
            <a:srgbClr val="005F74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3686850" y="2110801"/>
            <a:ext cx="1770299" cy="22454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0" y="0"/>
                </a:lnTo>
                <a:lnTo>
                  <a:pt x="0" y="120000"/>
                </a:lnTo>
                <a:lnTo>
                  <a:pt x="120000" y="93236"/>
                </a:lnTo>
                <a:lnTo>
                  <a:pt x="120000" y="0"/>
                </a:lnTo>
                <a:close/>
              </a:path>
            </a:pathLst>
          </a:custGeom>
          <a:solidFill>
            <a:srgbClr val="01ABC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4200473" y="4189760"/>
            <a:ext cx="1037699" cy="501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21414" y="35916"/>
                </a:lnTo>
                <a:lnTo>
                  <a:pt x="55622" y="36194"/>
                </a:lnTo>
                <a:lnTo>
                  <a:pt x="89158" y="3341"/>
                </a:lnTo>
                <a:lnTo>
                  <a:pt x="91582" y="0"/>
                </a:lnTo>
                <a:lnTo>
                  <a:pt x="119999" y="36194"/>
                </a:lnTo>
                <a:lnTo>
                  <a:pt x="0" y="120000"/>
                </a:lnTo>
                <a:close/>
              </a:path>
            </a:pathLst>
          </a:custGeom>
          <a:solidFill>
            <a:srgbClr val="00839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4385657" y="4189760"/>
            <a:ext cx="606899" cy="795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22664"/>
                </a:moveTo>
                <a:lnTo>
                  <a:pt x="58963" y="119999"/>
                </a:lnTo>
                <a:lnTo>
                  <a:pt x="120000" y="0"/>
                </a:lnTo>
                <a:lnTo>
                  <a:pt x="0" y="22664"/>
                </a:lnTo>
                <a:close/>
              </a:path>
            </a:pathLst>
          </a:custGeom>
          <a:solidFill>
            <a:srgbClr val="01CCF7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6036984" y="3814732"/>
            <a:ext cx="1369800" cy="8768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265" y="45896"/>
                </a:moveTo>
                <a:lnTo>
                  <a:pt x="0" y="58007"/>
                </a:lnTo>
                <a:lnTo>
                  <a:pt x="29081" y="120000"/>
                </a:lnTo>
                <a:lnTo>
                  <a:pt x="120000" y="72031"/>
                </a:lnTo>
                <a:lnTo>
                  <a:pt x="120000" y="0"/>
                </a:lnTo>
                <a:lnTo>
                  <a:pt x="33265" y="45896"/>
                </a:lnTo>
                <a:close/>
              </a:path>
            </a:pathLst>
          </a:custGeom>
          <a:solidFill>
            <a:srgbClr val="9B6B04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5855293" y="2110801"/>
            <a:ext cx="1770299" cy="22454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0" y="0"/>
                </a:lnTo>
                <a:lnTo>
                  <a:pt x="0" y="120000"/>
                </a:lnTo>
                <a:lnTo>
                  <a:pt x="120000" y="93236"/>
                </a:lnTo>
                <a:lnTo>
                  <a:pt x="120000" y="0"/>
                </a:lnTo>
                <a:close/>
              </a:path>
            </a:pathLst>
          </a:custGeom>
          <a:solidFill>
            <a:srgbClr val="F9AC08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6368917" y="4189760"/>
            <a:ext cx="1037699" cy="501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21414" y="35916"/>
                </a:lnTo>
                <a:lnTo>
                  <a:pt x="55622" y="36194"/>
                </a:lnTo>
                <a:lnTo>
                  <a:pt x="89158" y="3341"/>
                </a:lnTo>
                <a:lnTo>
                  <a:pt x="91582" y="0"/>
                </a:lnTo>
                <a:lnTo>
                  <a:pt x="119999" y="36194"/>
                </a:lnTo>
                <a:lnTo>
                  <a:pt x="0" y="120000"/>
                </a:lnTo>
                <a:close/>
              </a:path>
            </a:pathLst>
          </a:custGeom>
          <a:solidFill>
            <a:srgbClr val="C48706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/>
          <p:nvPr/>
        </p:nvSpPr>
        <p:spPr>
          <a:xfrm>
            <a:off x="6554102" y="4189760"/>
            <a:ext cx="606899" cy="7955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22664"/>
                </a:moveTo>
                <a:lnTo>
                  <a:pt x="58963" y="119999"/>
                </a:lnTo>
                <a:lnTo>
                  <a:pt x="120000" y="0"/>
                </a:lnTo>
                <a:lnTo>
                  <a:pt x="0" y="22664"/>
                </a:lnTo>
                <a:close/>
              </a:path>
            </a:pathLst>
          </a:custGeom>
          <a:solidFill>
            <a:srgbClr val="FFB008">
              <a:alpha val="93920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1574836" y="3212976"/>
            <a:ext cx="1657500" cy="293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dirty="0" smtClean="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Acuerdos de Investigación Clínica</a:t>
            </a:r>
            <a:endParaRPr lang="en" sz="2000" b="0" i="0" u="none" strike="noStrike" cap="none" dirty="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3743280" y="3212976"/>
            <a:ext cx="1657500" cy="293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000" b="0" i="0" u="none" strike="noStrike" cap="none" dirty="0" smtClean="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Centro de Excelencia COFEPRIS</a:t>
            </a:r>
            <a:endParaRPr lang="en" sz="2000" b="0" i="0" u="none" strike="noStrike" cap="none" dirty="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07" name="Shape 207"/>
          <p:cNvSpPr txBox="1"/>
          <p:nvPr/>
        </p:nvSpPr>
        <p:spPr>
          <a:xfrm>
            <a:off x="5911725" y="3212976"/>
            <a:ext cx="1657500" cy="293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400" b="0" i="0" u="none" strike="noStrike" cap="none" dirty="0" smtClean="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Vigilancia Sanitaria</a:t>
            </a:r>
            <a:endParaRPr lang="en" sz="2400" b="0" i="0" u="none" strike="noStrike" cap="none" dirty="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050" y="5103212"/>
            <a:ext cx="2809875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4375" y="5103212"/>
            <a:ext cx="2809875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2837" y="5103212"/>
            <a:ext cx="2809875" cy="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/>
        </p:nvSpPr>
        <p:spPr>
          <a:xfrm>
            <a:off x="794575" y="5585725"/>
            <a:ext cx="7589100" cy="45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600"/>
              </a:spcBef>
              <a:buNone/>
            </a:pPr>
            <a:r>
              <a:rPr lang="en" sz="1600" b="1" dirty="0" smtClean="0">
                <a:solidFill>
                  <a:srgbClr val="00839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Fuente: COFEPRIS, M</a:t>
            </a:r>
            <a:r>
              <a:rPr lang="en-US" sz="1600" b="1" dirty="0" smtClean="0">
                <a:solidFill>
                  <a:srgbClr val="00839F"/>
                </a:solidFill>
                <a:latin typeface="Shadows Into Light"/>
                <a:ea typeface="Shadows Into Light"/>
                <a:cs typeface="Shadows Into Light"/>
                <a:sym typeface="Shadows Into Light"/>
                <a:hlinkClick r:id="rId4"/>
              </a:rPr>
              <a:t>a</a:t>
            </a:r>
            <a:r>
              <a:rPr lang="en" sz="1600" b="1" dirty="0" smtClean="0">
                <a:solidFill>
                  <a:srgbClr val="00839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rzo 2017</a:t>
            </a:r>
            <a:endParaRPr lang="en" sz="1600" b="1" u="sng" dirty="0">
              <a:solidFill>
                <a:srgbClr val="00839F"/>
              </a:solidFill>
              <a:latin typeface="Shadows Into Light"/>
              <a:ea typeface="Shadows Into Light"/>
              <a:cs typeface="Shadows Into Light"/>
              <a:sym typeface="Shadows Into Light"/>
              <a:hlinkClick r:id="rId4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4255981" y="2407128"/>
            <a:ext cx="666288" cy="671319"/>
          </a:xfrm>
          <a:custGeom>
            <a:avLst/>
            <a:gdLst/>
            <a:ahLst/>
            <a:cxnLst/>
            <a:rect l="0" t="0" r="0" b="0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357"/>
          <p:cNvSpPr/>
          <p:nvPr/>
        </p:nvSpPr>
        <p:spPr>
          <a:xfrm>
            <a:off x="1896877" y="2348880"/>
            <a:ext cx="514883" cy="770867"/>
          </a:xfrm>
          <a:custGeom>
            <a:avLst/>
            <a:gdLst/>
            <a:ahLst/>
            <a:cxnLst/>
            <a:rect l="0" t="0" r="0" b="0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369"/>
          <p:cNvSpPr/>
          <p:nvPr/>
        </p:nvSpPr>
        <p:spPr>
          <a:xfrm>
            <a:off x="2520662" y="2386867"/>
            <a:ext cx="376517" cy="380255"/>
          </a:xfrm>
          <a:custGeom>
            <a:avLst/>
            <a:gdLst/>
            <a:ahLst/>
            <a:cxnLst/>
            <a:rect l="0" t="0" r="0" b="0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392"/>
          <p:cNvSpPr/>
          <p:nvPr/>
        </p:nvSpPr>
        <p:spPr>
          <a:xfrm>
            <a:off x="6379803" y="2407128"/>
            <a:ext cx="640469" cy="671319"/>
          </a:xfrm>
          <a:custGeom>
            <a:avLst/>
            <a:gdLst/>
            <a:ahLst/>
            <a:cxnLst/>
            <a:rect l="0" t="0" r="0" b="0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31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238</Words>
  <Application>Microsoft Office PowerPoint</Application>
  <PresentationFormat>Presentación en pantalla (4:3)</PresentationFormat>
  <Paragraphs>63</Paragraphs>
  <Slides>14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Arial</vt:lpstr>
      <vt:lpstr>Shadows Into Light</vt:lpstr>
      <vt:lpstr>Varela Round</vt:lpstr>
      <vt:lpstr>Tempus Sans ITC</vt:lpstr>
      <vt:lpstr>Lucida Handwriting</vt:lpstr>
      <vt:lpstr>Trinculo template</vt:lpstr>
      <vt:lpstr>Trinculo template</vt:lpstr>
      <vt:lpstr>Empréndete a Cambiar</vt:lpstr>
      <vt:lpstr>Presentación de PowerPoint</vt:lpstr>
      <vt:lpstr>Presentación de PowerPoint</vt:lpstr>
      <vt:lpstr>Fases de Desarrollo</vt:lpstr>
      <vt:lpstr>Presentación de PowerPoint</vt:lpstr>
      <vt:lpstr>REGULACIÓN SANITARIA</vt:lpstr>
      <vt:lpstr>Presentación de PowerPoint</vt:lpstr>
      <vt:lpstr>Asuntos Regulatorios</vt:lpstr>
      <vt:lpstr>Importancia en Metas y Números</vt:lpstr>
      <vt:lpstr>Presentación de PowerPoint</vt:lpstr>
      <vt:lpstr>791</vt:lpstr>
      <vt:lpstr>540 </vt:lpstr>
      <vt:lpstr>34 Registros Nuevos de Medicamentos Innovadores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Empréndete a Cambiar</dc:title>
  <dc:creator>Jesús González</dc:creator>
  <cp:lastModifiedBy>Jesús González</cp:lastModifiedBy>
  <cp:revision>87</cp:revision>
  <cp:lastPrinted>2017-08-29T07:26:31Z</cp:lastPrinted>
  <dcterms:modified xsi:type="dcterms:W3CDTF">2018-04-10T00:13:38Z</dcterms:modified>
</cp:coreProperties>
</file>