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9" r:id="rId3"/>
    <p:sldId id="289" r:id="rId4"/>
    <p:sldId id="273" r:id="rId5"/>
    <p:sldId id="271" r:id="rId6"/>
    <p:sldId id="294" r:id="rId7"/>
    <p:sldId id="296" r:id="rId8"/>
    <p:sldId id="264" r:id="rId9"/>
    <p:sldId id="278" r:id="rId10"/>
    <p:sldId id="291" r:id="rId11"/>
    <p:sldId id="297" r:id="rId12"/>
    <p:sldId id="29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image" Target="../media/image17.jpg"/><Relationship Id="rId6" Type="http://schemas.openxmlformats.org/officeDocument/2006/relationships/image" Target="../media/image22.pn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image" Target="../media/image17.jpg"/><Relationship Id="rId6" Type="http://schemas.openxmlformats.org/officeDocument/2006/relationships/image" Target="../media/image22.png"/><Relationship Id="rId5" Type="http://schemas.openxmlformats.org/officeDocument/2006/relationships/image" Target="../media/image21.jpg"/><Relationship Id="rId4" Type="http://schemas.openxmlformats.org/officeDocument/2006/relationships/image" Target="../media/image20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8DCE8-1D12-406B-BF20-85E849669DBB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8E7ED34A-94AF-4FBA-819B-6383147664B1}">
      <dgm:prSet phldrT="[Texto]" custT="1"/>
      <dgm:spPr/>
      <dgm:t>
        <a:bodyPr/>
        <a:lstStyle/>
        <a:p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Alimentos y Bebidas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8FA7CA4-8383-4B4C-B68F-881D4CE38869}" type="parTrans" cxnId="{8211D812-EBAC-437F-A146-CDA270BA7970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3D509AF-C831-4AB7-B66E-C6C59394CE41}" type="sibTrans" cxnId="{8211D812-EBAC-437F-A146-CDA270BA7970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896694A-2D78-47C7-902E-913DDD979BAE}">
      <dgm:prSet phldrT="[Texto]" custT="1"/>
      <dgm:spPr/>
      <dgm:t>
        <a:bodyPr/>
        <a:lstStyle/>
        <a:p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Consultorios y Clínicas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EA63E81-0E58-4EA2-B444-D0953D5FFF3D}" type="parTrans" cxnId="{41E0460D-8212-495F-B7E9-E78A7DE07525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903B8EA-B88E-457B-A19F-D6B124403ABE}" type="sibTrans" cxnId="{41E0460D-8212-495F-B7E9-E78A7DE07525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CD86E07-054D-4DAC-9D89-D90357E435F3}">
      <dgm:prSet phldrT="[Texto]" custT="1"/>
      <dgm:spPr/>
      <dgm:t>
        <a:bodyPr/>
        <a:lstStyle/>
        <a:p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Cosméticos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5C87A8E-E4C0-4827-85B3-A3616EA6FF3F}" type="parTrans" cxnId="{7E5BDC6D-59B5-4565-8AAF-265006CDFFCA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EB4E677-03AF-4D62-ACBD-0813D5C21B86}" type="sibTrans" cxnId="{7E5BDC6D-59B5-4565-8AAF-265006CDFFCA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EB33ED0-FD04-433F-88F7-6F1299436786}">
      <dgm:prSet phldrT="[Texto]" custT="1"/>
      <dgm:spPr/>
      <dgm:t>
        <a:bodyPr/>
        <a:lstStyle/>
        <a:p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Dispositivos Médicos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FF3864C-7850-49FE-A7B7-577C81C753BC}" type="parTrans" cxnId="{FB77169F-8392-4CB6-BDC6-77B0F687B71C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8A77DE5-5A94-4BDA-AF33-98E30442BAFE}" type="sibTrans" cxnId="{FB77169F-8392-4CB6-BDC6-77B0F687B71C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28301B4-3939-4951-8A25-4E1C95F908EF}">
      <dgm:prSet phldrT="[Texto]" custT="1"/>
      <dgm:spPr/>
      <dgm:t>
        <a:bodyPr/>
        <a:lstStyle/>
        <a:p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Farmacias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DCE1B72-69C0-47AE-9022-4C8F22405A4B}" type="parTrans" cxnId="{D1D25B86-527A-4BEF-92A3-81B158EB8946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90AE922-7AF6-4339-A5F1-3803B45AB639}" type="sibTrans" cxnId="{D1D25B86-527A-4BEF-92A3-81B158EB8946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B91299B-B374-4D3C-A879-6FD6A5B83ED1}">
      <dgm:prSet phldrT="[Texto]" custT="1"/>
      <dgm:spPr/>
      <dgm:t>
        <a:bodyPr/>
        <a:lstStyle/>
        <a:p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Fumigadores y Control de Plagas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62970B7-FDA7-4042-A9D0-43F52966EF4B}" type="parTrans" cxnId="{423C8295-F5A5-4328-ABD3-4CD56F4DE96A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06C9E88-709F-4B6C-87A1-7D7BE2948A9D}" type="sibTrans" cxnId="{423C8295-F5A5-4328-ABD3-4CD56F4DE96A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9807E2B-780E-4820-BF44-5BEEB27F8429}">
      <dgm:prSet phldrT="[Texto]" custT="1"/>
      <dgm:spPr/>
      <dgm:t>
        <a:bodyPr/>
        <a:lstStyle/>
        <a:p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Medicamentos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3DD160F-1EA5-4DF4-B131-329F91F75138}" type="parTrans" cxnId="{B993EE1B-D2D2-44B2-BBE9-9D28D92528F6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34A7086-D69B-4497-B89E-EC0F2D1D686F}" type="sibTrans" cxnId="{B993EE1B-D2D2-44B2-BBE9-9D28D92528F6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764A210-B0BE-4B35-BED2-399FE1AE537F}">
      <dgm:prSet phldrT="[Texto]" custT="1"/>
      <dgm:spPr/>
      <dgm:t>
        <a:bodyPr/>
        <a:lstStyle/>
        <a:p>
          <a:r>
            <a:rPr lang="es-ES" sz="1400" dirty="0" err="1" smtClean="0">
              <a:latin typeface="Segoe UI" panose="020B0502040204020203" pitchFamily="34" charset="0"/>
              <a:cs typeface="Segoe UI" panose="020B0502040204020203" pitchFamily="34" charset="0"/>
            </a:rPr>
            <a:t>Tatuadores</a:t>
          </a:r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, Perforadores, </a:t>
          </a:r>
          <a:r>
            <a:rPr lang="es-ES" sz="1400" dirty="0" err="1" smtClean="0">
              <a:latin typeface="Segoe UI" panose="020B0502040204020203" pitchFamily="34" charset="0"/>
              <a:cs typeface="Segoe UI" panose="020B0502040204020203" pitchFamily="34" charset="0"/>
            </a:rPr>
            <a:t>Micropigmentadores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CE52EB7-4DA3-4337-84CB-5AA7262E1995}" type="parTrans" cxnId="{834DA7E4-960F-4F98-A6E7-9CA7AF8BD841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B0FBC9F-2849-4564-9806-CE84632234D1}" type="sibTrans" cxnId="{834DA7E4-960F-4F98-A6E7-9CA7AF8BD841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3DFF17E-C1E5-46DF-96A1-EB8277E0E545}">
      <dgm:prSet phldrT="[Texto]" custT="1"/>
      <dgm:spPr/>
      <dgm:t>
        <a:bodyPr/>
        <a:lstStyle/>
        <a:p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Remedios Herbolarios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99954F9-29AF-42B7-8257-592AE12A86AA}" type="parTrans" cxnId="{B24D82B0-D5B3-46D7-B799-F0AB554F53D4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0817DC5-9ADF-4279-A0CB-43B715878C8A}" type="sibTrans" cxnId="{B24D82B0-D5B3-46D7-B799-F0AB554F53D4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11CF0D7-8444-45B8-A7A4-D7D1D74DA5DD}">
      <dgm:prSet phldrT="[Texto]" custT="1"/>
      <dgm:spPr/>
      <dgm:t>
        <a:bodyPr/>
        <a:lstStyle/>
        <a:p>
          <a:r>
            <a:rPr lang="es-ES" sz="1400" dirty="0" smtClean="0">
              <a:latin typeface="Segoe UI" panose="020B0502040204020203" pitchFamily="34" charset="0"/>
              <a:cs typeface="Segoe UI" panose="020B0502040204020203" pitchFamily="34" charset="0"/>
            </a:rPr>
            <a:t>Suplementos alimenticios</a:t>
          </a:r>
          <a:endParaRPr lang="es-ES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49E5A80-67E5-4419-A167-1AAEBF383DE6}" type="parTrans" cxnId="{34CFC69E-76A8-493E-9203-1203352CA229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F34CB09-2624-4D37-9072-0775868AED89}" type="sibTrans" cxnId="{34CFC69E-76A8-493E-9203-1203352CA229}">
      <dgm:prSet/>
      <dgm:spPr/>
      <dgm:t>
        <a:bodyPr/>
        <a:lstStyle/>
        <a:p>
          <a:endParaRPr lang="es-ES" sz="14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0D0908A-EB3B-44C6-96EE-3D0B552A1325}" type="pres">
      <dgm:prSet presAssocID="{D438DCE8-1D12-406B-BF20-85E849669DB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65911A1E-CB31-48B6-9E6B-742C0DD91821}" type="pres">
      <dgm:prSet presAssocID="{8E7ED34A-94AF-4FBA-819B-6383147664B1}" presName="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43A0CE9-5AB9-489D-BA5C-17AEDA07F5FA}" type="pres">
      <dgm:prSet presAssocID="{C3D509AF-C831-4AB7-B66E-C6C59394CE41}" presName="sibTrans" presStyleCnt="0"/>
      <dgm:spPr/>
    </dgm:pt>
    <dgm:pt modelId="{14764FDB-8D0C-4F04-A2F5-7083ED397FF0}" type="pres">
      <dgm:prSet presAssocID="{0896694A-2D78-47C7-902E-913DDD979BAE}" presName="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828448-7963-42D1-8F5D-A42D28BF2224}" type="pres">
      <dgm:prSet presAssocID="{9903B8EA-B88E-457B-A19F-D6B124403ABE}" presName="sibTrans" presStyleCnt="0"/>
      <dgm:spPr/>
    </dgm:pt>
    <dgm:pt modelId="{57A5BBD2-C34E-473F-8493-9EB9952109C6}" type="pres">
      <dgm:prSet presAssocID="{5CD86E07-054D-4DAC-9D89-D90357E435F3}" presName="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EA373C-853D-492B-9008-533D9AF46CA8}" type="pres">
      <dgm:prSet presAssocID="{7EB4E677-03AF-4D62-ACBD-0813D5C21B86}" presName="sibTrans" presStyleCnt="0"/>
      <dgm:spPr/>
    </dgm:pt>
    <dgm:pt modelId="{2D408308-58F0-402D-AAC6-BAE3717219E5}" type="pres">
      <dgm:prSet presAssocID="{3EB33ED0-FD04-433F-88F7-6F1299436786}" presName="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45F2699-A1E8-4BC9-AE29-1912EC2690FD}" type="pres">
      <dgm:prSet presAssocID="{B8A77DE5-5A94-4BDA-AF33-98E30442BAFE}" presName="sibTrans" presStyleCnt="0"/>
      <dgm:spPr/>
    </dgm:pt>
    <dgm:pt modelId="{322B9C0C-ED44-4C3E-B18A-7C26B224CEB0}" type="pres">
      <dgm:prSet presAssocID="{328301B4-3939-4951-8A25-4E1C95F908EF}" presName="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52D014-8E50-422A-A04F-146EB7B0DCEC}" type="pres">
      <dgm:prSet presAssocID="{290AE922-7AF6-4339-A5F1-3803B45AB639}" presName="sibTrans" presStyleCnt="0"/>
      <dgm:spPr/>
    </dgm:pt>
    <dgm:pt modelId="{2D2E3F1C-8367-42FF-B70D-CC78230955F3}" type="pres">
      <dgm:prSet presAssocID="{CB91299B-B374-4D3C-A879-6FD6A5B83ED1}" presName="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2607D8-8933-4C9C-87AE-2F0372EF6F9A}" type="pres">
      <dgm:prSet presAssocID="{506C9E88-709F-4B6C-87A1-7D7BE2948A9D}" presName="sibTrans" presStyleCnt="0"/>
      <dgm:spPr/>
    </dgm:pt>
    <dgm:pt modelId="{C60D15E5-EED4-4659-8BA0-B8F4E84C988F}" type="pres">
      <dgm:prSet presAssocID="{09807E2B-780E-4820-BF44-5BEEB27F8429}" presName="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0F1861-789C-4A01-8690-06AA28ECFFF7}" type="pres">
      <dgm:prSet presAssocID="{E34A7086-D69B-4497-B89E-EC0F2D1D686F}" presName="sibTrans" presStyleCnt="0"/>
      <dgm:spPr/>
    </dgm:pt>
    <dgm:pt modelId="{02C4B0DD-5305-4F40-BFEC-D6A51F63D18F}" type="pres">
      <dgm:prSet presAssocID="{F764A210-B0BE-4B35-BED2-399FE1AE537F}" presName="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DE5D74-57B0-4C0F-BA93-376D7D8C5C2C}" type="pres">
      <dgm:prSet presAssocID="{AB0FBC9F-2849-4564-9806-CE84632234D1}" presName="sibTrans" presStyleCnt="0"/>
      <dgm:spPr/>
    </dgm:pt>
    <dgm:pt modelId="{A0C2AA1D-E2EF-484F-BB7A-09FE83205BB9}" type="pres">
      <dgm:prSet presAssocID="{73DFF17E-C1E5-46DF-96A1-EB8277E0E545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5669D5-69ED-4880-999B-605886716BC0}" type="pres">
      <dgm:prSet presAssocID="{40817DC5-9ADF-4279-A0CB-43B715878C8A}" presName="sibTrans" presStyleCnt="0"/>
      <dgm:spPr/>
    </dgm:pt>
    <dgm:pt modelId="{70CEAEB5-4787-4507-A309-96415E58F004}" type="pres">
      <dgm:prSet presAssocID="{011CF0D7-8444-45B8-A7A4-D7D1D74DA5DD}" presName="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B77169F-8392-4CB6-BDC6-77B0F687B71C}" srcId="{D438DCE8-1D12-406B-BF20-85E849669DBB}" destId="{3EB33ED0-FD04-433F-88F7-6F1299436786}" srcOrd="3" destOrd="0" parTransId="{1FF3864C-7850-49FE-A7B7-577C81C753BC}" sibTransId="{B8A77DE5-5A94-4BDA-AF33-98E30442BAFE}"/>
    <dgm:cxn modelId="{34CFC69E-76A8-493E-9203-1203352CA229}" srcId="{D438DCE8-1D12-406B-BF20-85E849669DBB}" destId="{011CF0D7-8444-45B8-A7A4-D7D1D74DA5DD}" srcOrd="9" destOrd="0" parTransId="{B49E5A80-67E5-4419-A167-1AAEBF383DE6}" sibTransId="{7F34CB09-2624-4D37-9072-0775868AED89}"/>
    <dgm:cxn modelId="{B24D82B0-D5B3-46D7-B799-F0AB554F53D4}" srcId="{D438DCE8-1D12-406B-BF20-85E849669DBB}" destId="{73DFF17E-C1E5-46DF-96A1-EB8277E0E545}" srcOrd="8" destOrd="0" parTransId="{C99954F9-29AF-42B7-8257-592AE12A86AA}" sibTransId="{40817DC5-9ADF-4279-A0CB-43B715878C8A}"/>
    <dgm:cxn modelId="{EEDC92FA-3C14-4A0A-858D-CE1066D9DCC2}" type="presOf" srcId="{3EB33ED0-FD04-433F-88F7-6F1299436786}" destId="{2D408308-58F0-402D-AAC6-BAE3717219E5}" srcOrd="0" destOrd="0" presId="urn:microsoft.com/office/officeart/2005/8/layout/default"/>
    <dgm:cxn modelId="{311F6386-B4AC-4A16-8598-38B70C47F45C}" type="presOf" srcId="{5CD86E07-054D-4DAC-9D89-D90357E435F3}" destId="{57A5BBD2-C34E-473F-8493-9EB9952109C6}" srcOrd="0" destOrd="0" presId="urn:microsoft.com/office/officeart/2005/8/layout/default"/>
    <dgm:cxn modelId="{7E5BDC6D-59B5-4565-8AAF-265006CDFFCA}" srcId="{D438DCE8-1D12-406B-BF20-85E849669DBB}" destId="{5CD86E07-054D-4DAC-9D89-D90357E435F3}" srcOrd="2" destOrd="0" parTransId="{15C87A8E-E4C0-4827-85B3-A3616EA6FF3F}" sibTransId="{7EB4E677-03AF-4D62-ACBD-0813D5C21B86}"/>
    <dgm:cxn modelId="{834DA7E4-960F-4F98-A6E7-9CA7AF8BD841}" srcId="{D438DCE8-1D12-406B-BF20-85E849669DBB}" destId="{F764A210-B0BE-4B35-BED2-399FE1AE537F}" srcOrd="7" destOrd="0" parTransId="{DCE52EB7-4DA3-4337-84CB-5AA7262E1995}" sibTransId="{AB0FBC9F-2849-4564-9806-CE84632234D1}"/>
    <dgm:cxn modelId="{3C77D412-2375-4CE4-BE9F-8DF5D9AB9D5D}" type="presOf" srcId="{8E7ED34A-94AF-4FBA-819B-6383147664B1}" destId="{65911A1E-CB31-48B6-9E6B-742C0DD91821}" srcOrd="0" destOrd="0" presId="urn:microsoft.com/office/officeart/2005/8/layout/default"/>
    <dgm:cxn modelId="{B27A48F0-EC3B-4FA4-AACE-4AC6DEE15A32}" type="presOf" srcId="{D438DCE8-1D12-406B-BF20-85E849669DBB}" destId="{A0D0908A-EB3B-44C6-96EE-3D0B552A1325}" srcOrd="0" destOrd="0" presId="urn:microsoft.com/office/officeart/2005/8/layout/default"/>
    <dgm:cxn modelId="{D1D25B86-527A-4BEF-92A3-81B158EB8946}" srcId="{D438DCE8-1D12-406B-BF20-85E849669DBB}" destId="{328301B4-3939-4951-8A25-4E1C95F908EF}" srcOrd="4" destOrd="0" parTransId="{5DCE1B72-69C0-47AE-9022-4C8F22405A4B}" sibTransId="{290AE922-7AF6-4339-A5F1-3803B45AB639}"/>
    <dgm:cxn modelId="{030B27A9-9E03-4705-B837-8A936B69C7FC}" type="presOf" srcId="{328301B4-3939-4951-8A25-4E1C95F908EF}" destId="{322B9C0C-ED44-4C3E-B18A-7C26B224CEB0}" srcOrd="0" destOrd="0" presId="urn:microsoft.com/office/officeart/2005/8/layout/default"/>
    <dgm:cxn modelId="{8B42DA97-47E8-4E13-AF95-475BEB211977}" type="presOf" srcId="{73DFF17E-C1E5-46DF-96A1-EB8277E0E545}" destId="{A0C2AA1D-E2EF-484F-BB7A-09FE83205BB9}" srcOrd="0" destOrd="0" presId="urn:microsoft.com/office/officeart/2005/8/layout/default"/>
    <dgm:cxn modelId="{423C8295-F5A5-4328-ABD3-4CD56F4DE96A}" srcId="{D438DCE8-1D12-406B-BF20-85E849669DBB}" destId="{CB91299B-B374-4D3C-A879-6FD6A5B83ED1}" srcOrd="5" destOrd="0" parTransId="{262970B7-FDA7-4042-A9D0-43F52966EF4B}" sibTransId="{506C9E88-709F-4B6C-87A1-7D7BE2948A9D}"/>
    <dgm:cxn modelId="{39D81DF0-AF56-43C6-A560-8983F52A8DB7}" type="presOf" srcId="{011CF0D7-8444-45B8-A7A4-D7D1D74DA5DD}" destId="{70CEAEB5-4787-4507-A309-96415E58F004}" srcOrd="0" destOrd="0" presId="urn:microsoft.com/office/officeart/2005/8/layout/default"/>
    <dgm:cxn modelId="{902F63A2-78E9-4552-9C26-9751DE672866}" type="presOf" srcId="{F764A210-B0BE-4B35-BED2-399FE1AE537F}" destId="{02C4B0DD-5305-4F40-BFEC-D6A51F63D18F}" srcOrd="0" destOrd="0" presId="urn:microsoft.com/office/officeart/2005/8/layout/default"/>
    <dgm:cxn modelId="{7756AE2B-3A24-408C-9FBE-87DE679E9AE8}" type="presOf" srcId="{09807E2B-780E-4820-BF44-5BEEB27F8429}" destId="{C60D15E5-EED4-4659-8BA0-B8F4E84C988F}" srcOrd="0" destOrd="0" presId="urn:microsoft.com/office/officeart/2005/8/layout/default"/>
    <dgm:cxn modelId="{8211D812-EBAC-437F-A146-CDA270BA7970}" srcId="{D438DCE8-1D12-406B-BF20-85E849669DBB}" destId="{8E7ED34A-94AF-4FBA-819B-6383147664B1}" srcOrd="0" destOrd="0" parTransId="{C8FA7CA4-8383-4B4C-B68F-881D4CE38869}" sibTransId="{C3D509AF-C831-4AB7-B66E-C6C59394CE41}"/>
    <dgm:cxn modelId="{41E0460D-8212-495F-B7E9-E78A7DE07525}" srcId="{D438DCE8-1D12-406B-BF20-85E849669DBB}" destId="{0896694A-2D78-47C7-902E-913DDD979BAE}" srcOrd="1" destOrd="0" parTransId="{EEA63E81-0E58-4EA2-B444-D0953D5FFF3D}" sibTransId="{9903B8EA-B88E-457B-A19F-D6B124403ABE}"/>
    <dgm:cxn modelId="{B993EE1B-D2D2-44B2-BBE9-9D28D92528F6}" srcId="{D438DCE8-1D12-406B-BF20-85E849669DBB}" destId="{09807E2B-780E-4820-BF44-5BEEB27F8429}" srcOrd="6" destOrd="0" parTransId="{83DD160F-1EA5-4DF4-B131-329F91F75138}" sibTransId="{E34A7086-D69B-4497-B89E-EC0F2D1D686F}"/>
    <dgm:cxn modelId="{0EC4CC48-AD18-456E-929B-05735C377CFE}" type="presOf" srcId="{0896694A-2D78-47C7-902E-913DDD979BAE}" destId="{14764FDB-8D0C-4F04-A2F5-7083ED397FF0}" srcOrd="0" destOrd="0" presId="urn:microsoft.com/office/officeart/2005/8/layout/default"/>
    <dgm:cxn modelId="{57F5B4CB-4186-4643-AEC6-4C42DA26A10E}" type="presOf" srcId="{CB91299B-B374-4D3C-A879-6FD6A5B83ED1}" destId="{2D2E3F1C-8367-42FF-B70D-CC78230955F3}" srcOrd="0" destOrd="0" presId="urn:microsoft.com/office/officeart/2005/8/layout/default"/>
    <dgm:cxn modelId="{B1FFDFC6-395E-4DAE-A486-2524FC8AF9FB}" type="presParOf" srcId="{A0D0908A-EB3B-44C6-96EE-3D0B552A1325}" destId="{65911A1E-CB31-48B6-9E6B-742C0DD91821}" srcOrd="0" destOrd="0" presId="urn:microsoft.com/office/officeart/2005/8/layout/default"/>
    <dgm:cxn modelId="{368F09CB-2D8C-4481-9C74-EC2308A0F7D5}" type="presParOf" srcId="{A0D0908A-EB3B-44C6-96EE-3D0B552A1325}" destId="{F43A0CE9-5AB9-489D-BA5C-17AEDA07F5FA}" srcOrd="1" destOrd="0" presId="urn:microsoft.com/office/officeart/2005/8/layout/default"/>
    <dgm:cxn modelId="{33D11A66-2800-4BED-9BDD-7ADC95B409A5}" type="presParOf" srcId="{A0D0908A-EB3B-44C6-96EE-3D0B552A1325}" destId="{14764FDB-8D0C-4F04-A2F5-7083ED397FF0}" srcOrd="2" destOrd="0" presId="urn:microsoft.com/office/officeart/2005/8/layout/default"/>
    <dgm:cxn modelId="{31089EC3-A845-4CEB-AE58-135264F130FB}" type="presParOf" srcId="{A0D0908A-EB3B-44C6-96EE-3D0B552A1325}" destId="{0C828448-7963-42D1-8F5D-A42D28BF2224}" srcOrd="3" destOrd="0" presId="urn:microsoft.com/office/officeart/2005/8/layout/default"/>
    <dgm:cxn modelId="{5603BA46-BF96-4E08-BC89-34F1319AE16B}" type="presParOf" srcId="{A0D0908A-EB3B-44C6-96EE-3D0B552A1325}" destId="{57A5BBD2-C34E-473F-8493-9EB9952109C6}" srcOrd="4" destOrd="0" presId="urn:microsoft.com/office/officeart/2005/8/layout/default"/>
    <dgm:cxn modelId="{E60D84AB-AD2B-4034-81D0-0FCDD9B933D8}" type="presParOf" srcId="{A0D0908A-EB3B-44C6-96EE-3D0B552A1325}" destId="{F7EA373C-853D-492B-9008-533D9AF46CA8}" srcOrd="5" destOrd="0" presId="urn:microsoft.com/office/officeart/2005/8/layout/default"/>
    <dgm:cxn modelId="{59CB7752-DD0B-48F4-99F3-5C7E52284A74}" type="presParOf" srcId="{A0D0908A-EB3B-44C6-96EE-3D0B552A1325}" destId="{2D408308-58F0-402D-AAC6-BAE3717219E5}" srcOrd="6" destOrd="0" presId="urn:microsoft.com/office/officeart/2005/8/layout/default"/>
    <dgm:cxn modelId="{560EDA92-5FEA-4782-95FB-1D12CF654AF2}" type="presParOf" srcId="{A0D0908A-EB3B-44C6-96EE-3D0B552A1325}" destId="{745F2699-A1E8-4BC9-AE29-1912EC2690FD}" srcOrd="7" destOrd="0" presId="urn:microsoft.com/office/officeart/2005/8/layout/default"/>
    <dgm:cxn modelId="{4B2789ED-ACF0-4D89-8340-44D79A7433FE}" type="presParOf" srcId="{A0D0908A-EB3B-44C6-96EE-3D0B552A1325}" destId="{322B9C0C-ED44-4C3E-B18A-7C26B224CEB0}" srcOrd="8" destOrd="0" presId="urn:microsoft.com/office/officeart/2005/8/layout/default"/>
    <dgm:cxn modelId="{4E143C54-4740-4A21-B66E-8F4418C9A358}" type="presParOf" srcId="{A0D0908A-EB3B-44C6-96EE-3D0B552A1325}" destId="{9C52D014-8E50-422A-A04F-146EB7B0DCEC}" srcOrd="9" destOrd="0" presId="urn:microsoft.com/office/officeart/2005/8/layout/default"/>
    <dgm:cxn modelId="{23BBC741-310E-439B-B4F7-FEE184CACCB0}" type="presParOf" srcId="{A0D0908A-EB3B-44C6-96EE-3D0B552A1325}" destId="{2D2E3F1C-8367-42FF-B70D-CC78230955F3}" srcOrd="10" destOrd="0" presId="urn:microsoft.com/office/officeart/2005/8/layout/default"/>
    <dgm:cxn modelId="{1E982558-38CF-4CCB-9DF6-8256602895E8}" type="presParOf" srcId="{A0D0908A-EB3B-44C6-96EE-3D0B552A1325}" destId="{032607D8-8933-4C9C-87AE-2F0372EF6F9A}" srcOrd="11" destOrd="0" presId="urn:microsoft.com/office/officeart/2005/8/layout/default"/>
    <dgm:cxn modelId="{E00CDD52-0C27-4EA5-A44E-8D86703E8F97}" type="presParOf" srcId="{A0D0908A-EB3B-44C6-96EE-3D0B552A1325}" destId="{C60D15E5-EED4-4659-8BA0-B8F4E84C988F}" srcOrd="12" destOrd="0" presId="urn:microsoft.com/office/officeart/2005/8/layout/default"/>
    <dgm:cxn modelId="{E2EECB0E-9501-4070-8E0C-B6FDD03491D6}" type="presParOf" srcId="{A0D0908A-EB3B-44C6-96EE-3D0B552A1325}" destId="{D50F1861-789C-4A01-8690-06AA28ECFFF7}" srcOrd="13" destOrd="0" presId="urn:microsoft.com/office/officeart/2005/8/layout/default"/>
    <dgm:cxn modelId="{399BE092-D056-4EBF-BB0C-10D716F049D0}" type="presParOf" srcId="{A0D0908A-EB3B-44C6-96EE-3D0B552A1325}" destId="{02C4B0DD-5305-4F40-BFEC-D6A51F63D18F}" srcOrd="14" destOrd="0" presId="urn:microsoft.com/office/officeart/2005/8/layout/default"/>
    <dgm:cxn modelId="{10B0140F-0C95-4540-BF6F-9857C95862A5}" type="presParOf" srcId="{A0D0908A-EB3B-44C6-96EE-3D0B552A1325}" destId="{36DE5D74-57B0-4C0F-BA93-376D7D8C5C2C}" srcOrd="15" destOrd="0" presId="urn:microsoft.com/office/officeart/2005/8/layout/default"/>
    <dgm:cxn modelId="{36B66C34-91DD-4245-966E-115ED9E944EA}" type="presParOf" srcId="{A0D0908A-EB3B-44C6-96EE-3D0B552A1325}" destId="{A0C2AA1D-E2EF-484F-BB7A-09FE83205BB9}" srcOrd="16" destOrd="0" presId="urn:microsoft.com/office/officeart/2005/8/layout/default"/>
    <dgm:cxn modelId="{8AE15E3E-6F46-40D3-B01A-F858D13FCB66}" type="presParOf" srcId="{A0D0908A-EB3B-44C6-96EE-3D0B552A1325}" destId="{995669D5-69ED-4880-999B-605886716BC0}" srcOrd="17" destOrd="0" presId="urn:microsoft.com/office/officeart/2005/8/layout/default"/>
    <dgm:cxn modelId="{2BA9263C-A3AA-4618-BD36-93E63CA8714A}" type="presParOf" srcId="{A0D0908A-EB3B-44C6-96EE-3D0B552A1325}" destId="{70CEAEB5-4787-4507-A309-96415E58F004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73A0CE-7E73-4ED7-8992-B7D8B468F723}" type="doc">
      <dgm:prSet loTypeId="urn:microsoft.com/office/officeart/2009/3/layout/PieProcess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5003226-DF25-4B64-AA0A-98C05C220A3F}">
      <dgm:prSet phldrT="[Texto]" custT="1"/>
      <dgm:spPr/>
      <dgm:t>
        <a:bodyPr/>
        <a:lstStyle/>
        <a:p>
          <a:r>
            <a:rPr lang="es-MX" sz="2800" dirty="0" smtClean="0">
              <a:latin typeface="Segoe UI" panose="020B0502040204020203" pitchFamily="34" charset="0"/>
              <a:cs typeface="Segoe UI" panose="020B0502040204020203" pitchFamily="34" charset="0"/>
            </a:rPr>
            <a:t>MISIÓN</a:t>
          </a:r>
          <a:endParaRPr lang="es-MX" sz="28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20AEFF0-E18D-43F4-B1BB-EB81E7278C0B}" type="parTrans" cxnId="{FDDE5C82-1741-4B30-ABEF-DEEAC8356342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AE6A2F2-50A3-4BC6-903C-141593903515}" type="sibTrans" cxnId="{FDDE5C82-1741-4B30-ABEF-DEEAC8356342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35CCBC3-E55A-4CC3-94F1-0AF70848B836}">
      <dgm:prSet phldrT="[Texto]" custT="1"/>
      <dgm:spPr/>
      <dgm:t>
        <a:bodyPr/>
        <a:lstStyle/>
        <a:p>
          <a:pPr algn="l"/>
          <a:r>
            <a:rPr lang="es-MX" sz="1400" b="0" i="0" dirty="0" smtClean="0">
              <a:latin typeface="Segoe UI" panose="020B0502040204020203" pitchFamily="34" charset="0"/>
              <a:cs typeface="Segoe UI" panose="020B0502040204020203" pitchFamily="34" charset="0"/>
            </a:rPr>
            <a:t>Tenemos el compromiso de apoyar a nuestros clientes en la introducción de sus productos al mercado </a:t>
          </a:r>
          <a:r>
            <a:rPr lang="es-MX" sz="1400" b="0" i="0" dirty="0" smtClean="0">
              <a:latin typeface="Segoe UI" panose="020B0502040204020203" pitchFamily="34" charset="0"/>
              <a:cs typeface="Segoe UI" panose="020B0502040204020203" pitchFamily="34" charset="0"/>
            </a:rPr>
            <a:t>mexicano mediante un diagnóstico regulatorio específico </a:t>
          </a:r>
          <a:r>
            <a:rPr lang="es-MX" sz="1400" b="0" i="0" dirty="0" smtClean="0">
              <a:latin typeface="Segoe UI" panose="020B0502040204020203" pitchFamily="34" charset="0"/>
              <a:cs typeface="Segoe UI" panose="020B0502040204020203" pitchFamily="34" charset="0"/>
            </a:rPr>
            <a:t>y soluciones </a:t>
          </a:r>
          <a:r>
            <a:rPr lang="es-MX" sz="1400" b="0" i="0" dirty="0" smtClean="0">
              <a:latin typeface="Segoe UI" panose="020B0502040204020203" pitchFamily="34" charset="0"/>
              <a:cs typeface="Segoe UI" panose="020B0502040204020203" pitchFamily="34" charset="0"/>
            </a:rPr>
            <a:t> apegadas </a:t>
          </a:r>
          <a:r>
            <a:rPr lang="es-MX" sz="1400" b="0" i="0" dirty="0" smtClean="0">
              <a:latin typeface="Segoe UI" panose="020B0502040204020203" pitchFamily="34" charset="0"/>
              <a:cs typeface="Segoe UI" panose="020B0502040204020203" pitchFamily="34" charset="0"/>
            </a:rPr>
            <a:t>a las </a:t>
          </a:r>
          <a:r>
            <a:rPr lang="es-MX" sz="1400" b="0" i="0" dirty="0" smtClean="0">
              <a:latin typeface="Segoe UI" panose="020B0502040204020203" pitchFamily="34" charset="0"/>
              <a:cs typeface="Segoe UI" panose="020B0502040204020203" pitchFamily="34" charset="0"/>
            </a:rPr>
            <a:t>normas de salud </a:t>
          </a:r>
          <a:r>
            <a:rPr lang="es-MX" sz="1400" b="0" i="0" dirty="0" smtClean="0">
              <a:latin typeface="Segoe UI" panose="020B0502040204020203" pitchFamily="34" charset="0"/>
              <a:cs typeface="Segoe UI" panose="020B0502040204020203" pitchFamily="34" charset="0"/>
            </a:rPr>
            <a:t>vigentes.</a:t>
          </a:r>
          <a:endParaRPr lang="es-MX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4B5A61B-06C8-47D5-8ED6-59B5F8EFC3AE}" type="parTrans" cxnId="{B140D1EB-0605-49B1-A706-3041F111EF74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F0A7265-049F-41A0-97AD-2B6E990B2470}" type="sibTrans" cxnId="{B140D1EB-0605-49B1-A706-3041F111EF74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6C11574-4705-45C2-B493-911D735CD021}">
      <dgm:prSet phldrT="[Texto]" custT="1"/>
      <dgm:spPr/>
      <dgm:t>
        <a:bodyPr/>
        <a:lstStyle/>
        <a:p>
          <a:r>
            <a:rPr lang="es-MX" sz="2800" dirty="0" smtClean="0">
              <a:latin typeface="Segoe UI" panose="020B0502040204020203" pitchFamily="34" charset="0"/>
              <a:cs typeface="Segoe UI" panose="020B0502040204020203" pitchFamily="34" charset="0"/>
            </a:rPr>
            <a:t>VISIÓN</a:t>
          </a:r>
          <a:endParaRPr lang="es-MX" sz="28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D7DAE3A-FC9C-4F82-BD5D-10215BB5221B}" type="parTrans" cxnId="{60C05C2E-3864-4DBC-9347-0805FDF5D14F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2FEDA67-49E5-4F5E-B95A-5ADC541D0D05}" type="sibTrans" cxnId="{60C05C2E-3864-4DBC-9347-0805FDF5D14F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7704FEE-9BFF-41F0-A443-672851366B77}">
      <dgm:prSet phldrT="[Texto]" custT="1"/>
      <dgm:spPr/>
      <dgm:t>
        <a:bodyPr/>
        <a:lstStyle/>
        <a:p>
          <a:r>
            <a:rPr lang="es-MX" sz="1400" b="0" i="0" dirty="0" smtClean="0">
              <a:latin typeface="Segoe UI" panose="020B0502040204020203" pitchFamily="34" charset="0"/>
              <a:cs typeface="Segoe UI" panose="020B0502040204020203" pitchFamily="34" charset="0"/>
            </a:rPr>
            <a:t>Convertirnos en el punto de apoyo digital clave de las empresas, contribuyendo a la mejora de los servicios de salud y fomentando la inversión en productos para la salud.</a:t>
          </a:r>
          <a:endParaRPr lang="es-MX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2A3D322-1DCE-43DD-9332-105903873382}" type="parTrans" cxnId="{EF90260E-E947-471D-A0B2-A69DAE0E43F3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63B7197-F08D-45D9-A184-0450BB2DA61C}" type="sibTrans" cxnId="{EF90260E-E947-471D-A0B2-A69DAE0E43F3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CCDE9EE-B98F-401B-86AE-3320CC576A66}">
      <dgm:prSet phldrT="[Texto]" custT="1"/>
      <dgm:spPr/>
      <dgm:t>
        <a:bodyPr/>
        <a:lstStyle/>
        <a:p>
          <a:r>
            <a:rPr lang="es-MX" sz="2800" dirty="0" smtClean="0">
              <a:latin typeface="Segoe UI" panose="020B0502040204020203" pitchFamily="34" charset="0"/>
              <a:cs typeface="Segoe UI" panose="020B0502040204020203" pitchFamily="34" charset="0"/>
            </a:rPr>
            <a:t>PRINCIPIOS</a:t>
          </a:r>
          <a:endParaRPr lang="es-MX" sz="28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0ED4C52-F8DB-4477-B4D9-3AEB646BD47F}" type="parTrans" cxnId="{419ED3D1-6EE8-4B7F-9EC0-7ADD339490A6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C80803B-F7AD-4E3C-A579-3DE3AE8AF297}" type="sibTrans" cxnId="{419ED3D1-6EE8-4B7F-9EC0-7ADD339490A6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11ABAFC-E234-466D-B975-0A435AB43E41}">
      <dgm:prSet phldrT="[Texto]" custT="1"/>
      <dgm:spPr/>
      <dgm:t>
        <a:bodyPr/>
        <a:lstStyle/>
        <a:p>
          <a:r>
            <a:rPr lang="es-MX" sz="1400" dirty="0" smtClean="0">
              <a:latin typeface="Segoe UI" panose="020B0502040204020203" pitchFamily="34" charset="0"/>
              <a:cs typeface="Segoe UI" panose="020B0502040204020203" pitchFamily="34" charset="0"/>
            </a:rPr>
            <a:t>Honestidad</a:t>
          </a:r>
        </a:p>
        <a:p>
          <a:r>
            <a:rPr lang="es-MX" sz="1400" dirty="0" smtClean="0">
              <a:latin typeface="Segoe UI" panose="020B0502040204020203" pitchFamily="34" charset="0"/>
              <a:cs typeface="Segoe UI" panose="020B0502040204020203" pitchFamily="34" charset="0"/>
            </a:rPr>
            <a:t>Confidencialidad</a:t>
          </a:r>
        </a:p>
        <a:p>
          <a:r>
            <a:rPr lang="es-MX" sz="1400" dirty="0" smtClean="0">
              <a:latin typeface="Segoe UI" panose="020B0502040204020203" pitchFamily="34" charset="0"/>
              <a:cs typeface="Segoe UI" panose="020B0502040204020203" pitchFamily="34" charset="0"/>
            </a:rPr>
            <a:t>Calidad</a:t>
          </a:r>
        </a:p>
        <a:p>
          <a:r>
            <a:rPr lang="es-MX" sz="1400" dirty="0" smtClean="0">
              <a:latin typeface="Segoe UI" panose="020B0502040204020203" pitchFamily="34" charset="0"/>
              <a:cs typeface="Segoe UI" panose="020B0502040204020203" pitchFamily="34" charset="0"/>
            </a:rPr>
            <a:t>Compromiso</a:t>
          </a:r>
        </a:p>
        <a:p>
          <a:r>
            <a:rPr lang="es-MX" sz="1400" dirty="0" smtClean="0">
              <a:latin typeface="Segoe UI" panose="020B0502040204020203" pitchFamily="34" charset="0"/>
              <a:cs typeface="Segoe UI" panose="020B0502040204020203" pitchFamily="34" charset="0"/>
            </a:rPr>
            <a:t>Empatía</a:t>
          </a:r>
        </a:p>
        <a:p>
          <a:r>
            <a:rPr lang="es-MX" sz="1400" dirty="0" smtClean="0">
              <a:latin typeface="Segoe UI" panose="020B0502040204020203" pitchFamily="34" charset="0"/>
              <a:cs typeface="Segoe UI" panose="020B0502040204020203" pitchFamily="34" charset="0"/>
            </a:rPr>
            <a:t>Actualización Continua</a:t>
          </a:r>
        </a:p>
        <a:p>
          <a:r>
            <a:rPr lang="es-MX" sz="1400" dirty="0" smtClean="0">
              <a:latin typeface="Segoe UI" panose="020B0502040204020203" pitchFamily="34" charset="0"/>
              <a:cs typeface="Segoe UI" panose="020B0502040204020203" pitchFamily="34" charset="0"/>
            </a:rPr>
            <a:t>Puntualidad</a:t>
          </a:r>
        </a:p>
        <a:p>
          <a:r>
            <a:rPr lang="es-MX" sz="1400" dirty="0" smtClean="0">
              <a:latin typeface="Segoe UI" panose="020B0502040204020203" pitchFamily="34" charset="0"/>
              <a:cs typeface="Segoe UI" panose="020B0502040204020203" pitchFamily="34" charset="0"/>
            </a:rPr>
            <a:t>Estrategia</a:t>
          </a:r>
        </a:p>
        <a:p>
          <a:r>
            <a:rPr lang="es-MX" sz="1400" dirty="0" smtClean="0">
              <a:latin typeface="Segoe UI" panose="020B0502040204020203" pitchFamily="34" charset="0"/>
              <a:cs typeface="Segoe UI" panose="020B0502040204020203" pitchFamily="34" charset="0"/>
            </a:rPr>
            <a:t>Visión Integral</a:t>
          </a:r>
          <a:endParaRPr lang="es-MX" sz="14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C8D210C-01A2-433C-AAFB-FA96C6C551A8}" type="parTrans" cxnId="{ABD656B8-67F8-4D59-8500-9371073B5850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07AD8CE-3C50-4543-B074-9210CEBB5EBE}" type="sibTrans" cxnId="{ABD656B8-67F8-4D59-8500-9371073B5850}">
      <dgm:prSet/>
      <dgm:spPr/>
      <dgm:t>
        <a:bodyPr/>
        <a:lstStyle/>
        <a:p>
          <a:endParaRPr lang="es-MX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ACD15D9-B528-4035-B1AC-42CA90650349}" type="pres">
      <dgm:prSet presAssocID="{7073A0CE-7E73-4ED7-8992-B7D8B468F723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9F69886C-EB39-4F75-B7AE-2630031139AD}" type="pres">
      <dgm:prSet presAssocID="{B5003226-DF25-4B64-AA0A-98C05C220A3F}" presName="ParentComposite" presStyleCnt="0"/>
      <dgm:spPr/>
    </dgm:pt>
    <dgm:pt modelId="{9E2FD69A-6915-4261-BA57-4BE3CFE67C69}" type="pres">
      <dgm:prSet presAssocID="{B5003226-DF25-4B64-AA0A-98C05C220A3F}" presName="Chord" presStyleLbl="bgShp" presStyleIdx="0" presStyleCnt="3"/>
      <dgm:spPr/>
    </dgm:pt>
    <dgm:pt modelId="{12399270-EA72-45CD-9F04-B5B44BE91F23}" type="pres">
      <dgm:prSet presAssocID="{B5003226-DF25-4B64-AA0A-98C05C220A3F}" presName="Pie" presStyleLbl="alignNode1" presStyleIdx="0" presStyleCnt="3"/>
      <dgm:spPr/>
    </dgm:pt>
    <dgm:pt modelId="{31D22F7B-2067-4DEA-91A1-32D28C9B64A4}" type="pres">
      <dgm:prSet presAssocID="{B5003226-DF25-4B64-AA0A-98C05C220A3F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27102D-48C0-4CBD-A7C6-DEF4DE59899E}" type="pres">
      <dgm:prSet presAssocID="{CF0A7265-049F-41A0-97AD-2B6E990B2470}" presName="negSibTrans" presStyleCnt="0"/>
      <dgm:spPr/>
    </dgm:pt>
    <dgm:pt modelId="{0A49F73D-CBA7-4CE9-9CB3-07B5F9451EE1}" type="pres">
      <dgm:prSet presAssocID="{B5003226-DF25-4B64-AA0A-98C05C220A3F}" presName="composite" presStyleCnt="0"/>
      <dgm:spPr/>
    </dgm:pt>
    <dgm:pt modelId="{89F6F4D4-47C9-47A5-BA60-4EF6D9B50615}" type="pres">
      <dgm:prSet presAssocID="{B5003226-DF25-4B64-AA0A-98C05C220A3F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A1FDA6-3FC8-4243-90CE-73ECF9987FC0}" type="pres">
      <dgm:prSet presAssocID="{8AE6A2F2-50A3-4BC6-903C-141593903515}" presName="sibTrans" presStyleCnt="0"/>
      <dgm:spPr/>
    </dgm:pt>
    <dgm:pt modelId="{01E74669-01C8-4133-AEFF-BAB44CB92504}" type="pres">
      <dgm:prSet presAssocID="{96C11574-4705-45C2-B493-911D735CD021}" presName="ParentComposite" presStyleCnt="0"/>
      <dgm:spPr/>
    </dgm:pt>
    <dgm:pt modelId="{0DE1342D-5398-429F-9FB0-741DE7882E07}" type="pres">
      <dgm:prSet presAssocID="{96C11574-4705-45C2-B493-911D735CD021}" presName="Chord" presStyleLbl="bgShp" presStyleIdx="1" presStyleCnt="3"/>
      <dgm:spPr/>
    </dgm:pt>
    <dgm:pt modelId="{A0DB72C3-F468-41DE-8F9F-FF364AAC449C}" type="pres">
      <dgm:prSet presAssocID="{96C11574-4705-45C2-B493-911D735CD021}" presName="Pie" presStyleLbl="alignNode1" presStyleIdx="1" presStyleCnt="3"/>
      <dgm:spPr/>
    </dgm:pt>
    <dgm:pt modelId="{5073A27A-C3C7-4930-B6C7-A58DC60455AC}" type="pres">
      <dgm:prSet presAssocID="{96C11574-4705-45C2-B493-911D735CD021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705FCD-1E1F-46B9-8B8F-4F6FE08295E0}" type="pres">
      <dgm:prSet presAssocID="{063B7197-F08D-45D9-A184-0450BB2DA61C}" presName="negSibTrans" presStyleCnt="0"/>
      <dgm:spPr/>
    </dgm:pt>
    <dgm:pt modelId="{4A0F9850-1F4E-49DB-88A6-E5EE71840BEA}" type="pres">
      <dgm:prSet presAssocID="{96C11574-4705-45C2-B493-911D735CD021}" presName="composite" presStyleCnt="0"/>
      <dgm:spPr/>
    </dgm:pt>
    <dgm:pt modelId="{85372D76-B7C0-4DFA-B3ED-453EAC73E4F3}" type="pres">
      <dgm:prSet presAssocID="{96C11574-4705-45C2-B493-911D735CD021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FB3D76-005F-436B-A187-5EAAE4C6575D}" type="pres">
      <dgm:prSet presAssocID="{E2FEDA67-49E5-4F5E-B95A-5ADC541D0D05}" presName="sibTrans" presStyleCnt="0"/>
      <dgm:spPr/>
    </dgm:pt>
    <dgm:pt modelId="{58963CBA-1CBC-4418-BDFE-A8A8B803F96D}" type="pres">
      <dgm:prSet presAssocID="{2CCDE9EE-B98F-401B-86AE-3320CC576A66}" presName="ParentComposite" presStyleCnt="0"/>
      <dgm:spPr/>
    </dgm:pt>
    <dgm:pt modelId="{299B2EEA-016F-4333-8142-70BA5082D71E}" type="pres">
      <dgm:prSet presAssocID="{2CCDE9EE-B98F-401B-86AE-3320CC576A66}" presName="Chord" presStyleLbl="bgShp" presStyleIdx="2" presStyleCnt="3"/>
      <dgm:spPr/>
    </dgm:pt>
    <dgm:pt modelId="{60A7014C-9604-46B1-8664-7CEC9A237176}" type="pres">
      <dgm:prSet presAssocID="{2CCDE9EE-B98F-401B-86AE-3320CC576A66}" presName="Pie" presStyleLbl="alignNode1" presStyleIdx="2" presStyleCnt="3"/>
      <dgm:spPr/>
    </dgm:pt>
    <dgm:pt modelId="{68C05B06-FF92-4FD4-9660-EC7822B8F73B}" type="pres">
      <dgm:prSet presAssocID="{2CCDE9EE-B98F-401B-86AE-3320CC576A66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4B11B23-B829-42EC-AF82-5CB99521DC55}" type="pres">
      <dgm:prSet presAssocID="{A07AD8CE-3C50-4543-B074-9210CEBB5EBE}" presName="negSibTrans" presStyleCnt="0"/>
      <dgm:spPr/>
    </dgm:pt>
    <dgm:pt modelId="{72B33FE0-CC25-4267-BEC6-BD14CDACF2B8}" type="pres">
      <dgm:prSet presAssocID="{2CCDE9EE-B98F-401B-86AE-3320CC576A66}" presName="composite" presStyleCnt="0"/>
      <dgm:spPr/>
    </dgm:pt>
    <dgm:pt modelId="{17E361B4-0EFF-409C-A636-9F717FC66A83}" type="pres">
      <dgm:prSet presAssocID="{2CCDE9EE-B98F-401B-86AE-3320CC576A66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67A2ED2-8D02-4210-A1EF-2C25130143E1}" type="presOf" srcId="{C7704FEE-9BFF-41F0-A443-672851366B77}" destId="{85372D76-B7C0-4DFA-B3ED-453EAC73E4F3}" srcOrd="0" destOrd="0" presId="urn:microsoft.com/office/officeart/2009/3/layout/PieProcess"/>
    <dgm:cxn modelId="{6AF79E91-963D-4790-BDAB-738F7B59F9CB}" type="presOf" srcId="{7073A0CE-7E73-4ED7-8992-B7D8B468F723}" destId="{AACD15D9-B528-4035-B1AC-42CA90650349}" srcOrd="0" destOrd="0" presId="urn:microsoft.com/office/officeart/2009/3/layout/PieProcess"/>
    <dgm:cxn modelId="{FDDE5C82-1741-4B30-ABEF-DEEAC8356342}" srcId="{7073A0CE-7E73-4ED7-8992-B7D8B468F723}" destId="{B5003226-DF25-4B64-AA0A-98C05C220A3F}" srcOrd="0" destOrd="0" parTransId="{C20AEFF0-E18D-43F4-B1BB-EB81E7278C0B}" sibTransId="{8AE6A2F2-50A3-4BC6-903C-141593903515}"/>
    <dgm:cxn modelId="{E35816E9-83BF-4421-9AA7-0231429D8C27}" type="presOf" srcId="{B11ABAFC-E234-466D-B975-0A435AB43E41}" destId="{17E361B4-0EFF-409C-A636-9F717FC66A83}" srcOrd="0" destOrd="0" presId="urn:microsoft.com/office/officeart/2009/3/layout/PieProcess"/>
    <dgm:cxn modelId="{ABD656B8-67F8-4D59-8500-9371073B5850}" srcId="{2CCDE9EE-B98F-401B-86AE-3320CC576A66}" destId="{B11ABAFC-E234-466D-B975-0A435AB43E41}" srcOrd="0" destOrd="0" parTransId="{9C8D210C-01A2-433C-AAFB-FA96C6C551A8}" sibTransId="{A07AD8CE-3C50-4543-B074-9210CEBB5EBE}"/>
    <dgm:cxn modelId="{4E7062DC-DF97-4E9C-A578-8B91E2F7BB99}" type="presOf" srcId="{B5003226-DF25-4B64-AA0A-98C05C220A3F}" destId="{31D22F7B-2067-4DEA-91A1-32D28C9B64A4}" srcOrd="0" destOrd="0" presId="urn:microsoft.com/office/officeart/2009/3/layout/PieProcess"/>
    <dgm:cxn modelId="{F257AC3D-FDCD-4550-8B4C-01AB4A6D12F3}" type="presOf" srcId="{2CCDE9EE-B98F-401B-86AE-3320CC576A66}" destId="{68C05B06-FF92-4FD4-9660-EC7822B8F73B}" srcOrd="0" destOrd="0" presId="urn:microsoft.com/office/officeart/2009/3/layout/PieProcess"/>
    <dgm:cxn modelId="{EF90260E-E947-471D-A0B2-A69DAE0E43F3}" srcId="{96C11574-4705-45C2-B493-911D735CD021}" destId="{C7704FEE-9BFF-41F0-A443-672851366B77}" srcOrd="0" destOrd="0" parTransId="{62A3D322-1DCE-43DD-9332-105903873382}" sibTransId="{063B7197-F08D-45D9-A184-0450BB2DA61C}"/>
    <dgm:cxn modelId="{419ED3D1-6EE8-4B7F-9EC0-7ADD339490A6}" srcId="{7073A0CE-7E73-4ED7-8992-B7D8B468F723}" destId="{2CCDE9EE-B98F-401B-86AE-3320CC576A66}" srcOrd="2" destOrd="0" parTransId="{10ED4C52-F8DB-4477-B4D9-3AEB646BD47F}" sibTransId="{DC80803B-F7AD-4E3C-A579-3DE3AE8AF297}"/>
    <dgm:cxn modelId="{5DF0B458-9D6B-4BDE-9102-E6C6E577AD30}" type="presOf" srcId="{96C11574-4705-45C2-B493-911D735CD021}" destId="{5073A27A-C3C7-4930-B6C7-A58DC60455AC}" srcOrd="0" destOrd="0" presId="urn:microsoft.com/office/officeart/2009/3/layout/PieProcess"/>
    <dgm:cxn modelId="{B140D1EB-0605-49B1-A706-3041F111EF74}" srcId="{B5003226-DF25-4B64-AA0A-98C05C220A3F}" destId="{A35CCBC3-E55A-4CC3-94F1-0AF70848B836}" srcOrd="0" destOrd="0" parTransId="{B4B5A61B-06C8-47D5-8ED6-59B5F8EFC3AE}" sibTransId="{CF0A7265-049F-41A0-97AD-2B6E990B2470}"/>
    <dgm:cxn modelId="{60C05C2E-3864-4DBC-9347-0805FDF5D14F}" srcId="{7073A0CE-7E73-4ED7-8992-B7D8B468F723}" destId="{96C11574-4705-45C2-B493-911D735CD021}" srcOrd="1" destOrd="0" parTransId="{AD7DAE3A-FC9C-4F82-BD5D-10215BB5221B}" sibTransId="{E2FEDA67-49E5-4F5E-B95A-5ADC541D0D05}"/>
    <dgm:cxn modelId="{037F3FF3-149A-4DAD-9BA2-10F2E9F226AF}" type="presOf" srcId="{A35CCBC3-E55A-4CC3-94F1-0AF70848B836}" destId="{89F6F4D4-47C9-47A5-BA60-4EF6D9B50615}" srcOrd="0" destOrd="0" presId="urn:microsoft.com/office/officeart/2009/3/layout/PieProcess"/>
    <dgm:cxn modelId="{4A8F6956-CA1C-46CC-88F8-E8CDF2D7F925}" type="presParOf" srcId="{AACD15D9-B528-4035-B1AC-42CA90650349}" destId="{9F69886C-EB39-4F75-B7AE-2630031139AD}" srcOrd="0" destOrd="0" presId="urn:microsoft.com/office/officeart/2009/3/layout/PieProcess"/>
    <dgm:cxn modelId="{FD5ACA64-495F-4387-8F59-84894B083529}" type="presParOf" srcId="{9F69886C-EB39-4F75-B7AE-2630031139AD}" destId="{9E2FD69A-6915-4261-BA57-4BE3CFE67C69}" srcOrd="0" destOrd="0" presId="urn:microsoft.com/office/officeart/2009/3/layout/PieProcess"/>
    <dgm:cxn modelId="{5CE0BDB7-0840-46C6-A1F5-8730F3B3E116}" type="presParOf" srcId="{9F69886C-EB39-4F75-B7AE-2630031139AD}" destId="{12399270-EA72-45CD-9F04-B5B44BE91F23}" srcOrd="1" destOrd="0" presId="urn:microsoft.com/office/officeart/2009/3/layout/PieProcess"/>
    <dgm:cxn modelId="{A68C8FCD-0115-4034-8B4C-FCBCC6AAD0F0}" type="presParOf" srcId="{9F69886C-EB39-4F75-B7AE-2630031139AD}" destId="{31D22F7B-2067-4DEA-91A1-32D28C9B64A4}" srcOrd="2" destOrd="0" presId="urn:microsoft.com/office/officeart/2009/3/layout/PieProcess"/>
    <dgm:cxn modelId="{C000ACDD-7C7B-4A70-B9AC-DB0C8444D06D}" type="presParOf" srcId="{AACD15D9-B528-4035-B1AC-42CA90650349}" destId="{7F27102D-48C0-4CBD-A7C6-DEF4DE59899E}" srcOrd="1" destOrd="0" presId="urn:microsoft.com/office/officeart/2009/3/layout/PieProcess"/>
    <dgm:cxn modelId="{832D2A0B-AF02-4A48-A00F-2038B8F023E3}" type="presParOf" srcId="{AACD15D9-B528-4035-B1AC-42CA90650349}" destId="{0A49F73D-CBA7-4CE9-9CB3-07B5F9451EE1}" srcOrd="2" destOrd="0" presId="urn:microsoft.com/office/officeart/2009/3/layout/PieProcess"/>
    <dgm:cxn modelId="{AADCB905-C616-4BD8-ACFF-56D4A9E9D8EC}" type="presParOf" srcId="{0A49F73D-CBA7-4CE9-9CB3-07B5F9451EE1}" destId="{89F6F4D4-47C9-47A5-BA60-4EF6D9B50615}" srcOrd="0" destOrd="0" presId="urn:microsoft.com/office/officeart/2009/3/layout/PieProcess"/>
    <dgm:cxn modelId="{53B2BF44-878D-4DD5-A6D1-6294D93192B9}" type="presParOf" srcId="{AACD15D9-B528-4035-B1AC-42CA90650349}" destId="{99A1FDA6-3FC8-4243-90CE-73ECF9987FC0}" srcOrd="3" destOrd="0" presId="urn:microsoft.com/office/officeart/2009/3/layout/PieProcess"/>
    <dgm:cxn modelId="{B89F3884-BBC3-4560-84F1-06FBEE1143A8}" type="presParOf" srcId="{AACD15D9-B528-4035-B1AC-42CA90650349}" destId="{01E74669-01C8-4133-AEFF-BAB44CB92504}" srcOrd="4" destOrd="0" presId="urn:microsoft.com/office/officeart/2009/3/layout/PieProcess"/>
    <dgm:cxn modelId="{CE5FB937-BB0D-4EEE-A967-4CD1EE7352AD}" type="presParOf" srcId="{01E74669-01C8-4133-AEFF-BAB44CB92504}" destId="{0DE1342D-5398-429F-9FB0-741DE7882E07}" srcOrd="0" destOrd="0" presId="urn:microsoft.com/office/officeart/2009/3/layout/PieProcess"/>
    <dgm:cxn modelId="{C0D821A3-6F53-42C7-9155-7F87097DE7B1}" type="presParOf" srcId="{01E74669-01C8-4133-AEFF-BAB44CB92504}" destId="{A0DB72C3-F468-41DE-8F9F-FF364AAC449C}" srcOrd="1" destOrd="0" presId="urn:microsoft.com/office/officeart/2009/3/layout/PieProcess"/>
    <dgm:cxn modelId="{D181EA65-A2ED-4BEC-B88A-2909FC1A0196}" type="presParOf" srcId="{01E74669-01C8-4133-AEFF-BAB44CB92504}" destId="{5073A27A-C3C7-4930-B6C7-A58DC60455AC}" srcOrd="2" destOrd="0" presId="urn:microsoft.com/office/officeart/2009/3/layout/PieProcess"/>
    <dgm:cxn modelId="{08AF0F5C-917E-43D4-BA34-970FC71A42F5}" type="presParOf" srcId="{AACD15D9-B528-4035-B1AC-42CA90650349}" destId="{72705FCD-1E1F-46B9-8B8F-4F6FE08295E0}" srcOrd="5" destOrd="0" presId="urn:microsoft.com/office/officeart/2009/3/layout/PieProcess"/>
    <dgm:cxn modelId="{714842A9-E02D-49AC-B676-AF96AD9D8F64}" type="presParOf" srcId="{AACD15D9-B528-4035-B1AC-42CA90650349}" destId="{4A0F9850-1F4E-49DB-88A6-E5EE71840BEA}" srcOrd="6" destOrd="0" presId="urn:microsoft.com/office/officeart/2009/3/layout/PieProcess"/>
    <dgm:cxn modelId="{230D439E-2B6F-4619-B874-8C1F7B1D193F}" type="presParOf" srcId="{4A0F9850-1F4E-49DB-88A6-E5EE71840BEA}" destId="{85372D76-B7C0-4DFA-B3ED-453EAC73E4F3}" srcOrd="0" destOrd="0" presId="urn:microsoft.com/office/officeart/2009/3/layout/PieProcess"/>
    <dgm:cxn modelId="{22D0B36D-6158-4226-95DD-B9DB3A2D2FE7}" type="presParOf" srcId="{AACD15D9-B528-4035-B1AC-42CA90650349}" destId="{A5FB3D76-005F-436B-A187-5EAAE4C6575D}" srcOrd="7" destOrd="0" presId="urn:microsoft.com/office/officeart/2009/3/layout/PieProcess"/>
    <dgm:cxn modelId="{4496C6FB-CA77-4CBF-A3B1-FA3B64804ED1}" type="presParOf" srcId="{AACD15D9-B528-4035-B1AC-42CA90650349}" destId="{58963CBA-1CBC-4418-BDFE-A8A8B803F96D}" srcOrd="8" destOrd="0" presId="urn:microsoft.com/office/officeart/2009/3/layout/PieProcess"/>
    <dgm:cxn modelId="{5959A151-1FC5-43DE-8662-726DE7E63892}" type="presParOf" srcId="{58963CBA-1CBC-4418-BDFE-A8A8B803F96D}" destId="{299B2EEA-016F-4333-8142-70BA5082D71E}" srcOrd="0" destOrd="0" presId="urn:microsoft.com/office/officeart/2009/3/layout/PieProcess"/>
    <dgm:cxn modelId="{1BAC2AE4-E286-4545-A40C-380AE8268E00}" type="presParOf" srcId="{58963CBA-1CBC-4418-BDFE-A8A8B803F96D}" destId="{60A7014C-9604-46B1-8664-7CEC9A237176}" srcOrd="1" destOrd="0" presId="urn:microsoft.com/office/officeart/2009/3/layout/PieProcess"/>
    <dgm:cxn modelId="{17854C8D-0F46-4812-86DD-079D8A1C8226}" type="presParOf" srcId="{58963CBA-1CBC-4418-BDFE-A8A8B803F96D}" destId="{68C05B06-FF92-4FD4-9660-EC7822B8F73B}" srcOrd="2" destOrd="0" presId="urn:microsoft.com/office/officeart/2009/3/layout/PieProcess"/>
    <dgm:cxn modelId="{6A33BEB1-8CC4-44E2-94F5-6509E7466832}" type="presParOf" srcId="{AACD15D9-B528-4035-B1AC-42CA90650349}" destId="{C4B11B23-B829-42EC-AF82-5CB99521DC55}" srcOrd="9" destOrd="0" presId="urn:microsoft.com/office/officeart/2009/3/layout/PieProcess"/>
    <dgm:cxn modelId="{19F677AD-0551-40D3-85D8-49A6EECACF33}" type="presParOf" srcId="{AACD15D9-B528-4035-B1AC-42CA90650349}" destId="{72B33FE0-CC25-4267-BEC6-BD14CDACF2B8}" srcOrd="10" destOrd="0" presId="urn:microsoft.com/office/officeart/2009/3/layout/PieProcess"/>
    <dgm:cxn modelId="{60645FA6-5C2C-47CE-98B7-7ACCC6617A93}" type="presParOf" srcId="{72B33FE0-CC25-4267-BEC6-BD14CDACF2B8}" destId="{17E361B4-0EFF-409C-A636-9F717FC66A83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B12CD2-6821-40FA-8408-C0288D239DA8}" type="doc">
      <dgm:prSet loTypeId="urn:microsoft.com/office/officeart/2005/8/layout/venn1" loCatId="relationship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B91D89B-4D32-4EC2-9180-112554C2EB0C}">
      <dgm:prSet phldrT="[Texto]" custT="1"/>
      <dgm:spPr/>
      <dgm:t>
        <a:bodyPr/>
        <a:lstStyle/>
        <a:p>
          <a:r>
            <a:rPr lang="es-ES" sz="1600" dirty="0" smtClean="0">
              <a:latin typeface="Segoe UI" panose="020B0502040204020203" pitchFamily="34" charset="0"/>
              <a:cs typeface="Segoe UI" panose="020B0502040204020203" pitchFamily="34" charset="0"/>
            </a:rPr>
            <a:t>Traducciones en diferentes idiomas</a:t>
          </a:r>
          <a:endParaRPr lang="es-ES" sz="16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A96E67E-92F0-46B4-B1EE-41338602A657}" type="parTrans" cxnId="{09D2FBD0-F04F-4CA9-B2FD-FD804055FDA5}">
      <dgm:prSet custT="1"/>
      <dgm:spPr/>
      <dgm:t>
        <a:bodyPr/>
        <a:lstStyle/>
        <a:p>
          <a:endParaRPr lang="es-E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9EF8149-8C97-42E6-B357-45B1DDF17F71}" type="sibTrans" cxnId="{09D2FBD0-F04F-4CA9-B2FD-FD804055FDA5}">
      <dgm:prSet/>
      <dgm:spPr/>
      <dgm:t>
        <a:bodyPr/>
        <a:lstStyle/>
        <a:p>
          <a:endParaRPr lang="es-E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D1A640D-1D75-4A1F-AD11-EDBC999BF1A3}">
      <dgm:prSet phldrT="[Texto]" custT="1"/>
      <dgm:spPr/>
      <dgm:t>
        <a:bodyPr/>
        <a:lstStyle/>
        <a:p>
          <a:r>
            <a:rPr lang="es-ES" sz="1600" dirty="0" smtClean="0">
              <a:latin typeface="Segoe UI" panose="020B0502040204020203" pitchFamily="34" charset="0"/>
              <a:cs typeface="Segoe UI" panose="020B0502040204020203" pitchFamily="34" charset="0"/>
            </a:rPr>
            <a:t>Estrategias </a:t>
          </a:r>
          <a:r>
            <a:rPr lang="es-ES" sz="1600" dirty="0" smtClean="0">
              <a:latin typeface="Segoe UI" panose="020B0502040204020203" pitchFamily="34" charset="0"/>
              <a:cs typeface="Segoe UI" panose="020B0502040204020203" pitchFamily="34" charset="0"/>
            </a:rPr>
            <a:t>Publicitarias y Etiquetado</a:t>
          </a:r>
          <a:endParaRPr lang="es-ES" sz="16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993A0B2-81F0-41E5-9F12-738CAB90B18E}" type="parTrans" cxnId="{F2303042-8C89-43A0-B435-18F6D55FBE54}">
      <dgm:prSet custT="1"/>
      <dgm:spPr/>
      <dgm:t>
        <a:bodyPr/>
        <a:lstStyle/>
        <a:p>
          <a:endParaRPr lang="es-E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10A9FB3-890C-44F0-81EE-8B6A63EA6F7A}" type="sibTrans" cxnId="{F2303042-8C89-43A0-B435-18F6D55FBE54}">
      <dgm:prSet/>
      <dgm:spPr/>
      <dgm:t>
        <a:bodyPr/>
        <a:lstStyle/>
        <a:p>
          <a:endParaRPr lang="es-ES" sz="16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72702F6-0FD7-4305-A89B-C8E37D00F8A4}">
      <dgm:prSet phldrT="[Texto]" custT="1"/>
      <dgm:spPr/>
      <dgm:t>
        <a:bodyPr/>
        <a:lstStyle/>
        <a:p>
          <a:r>
            <a:rPr lang="es-ES" sz="1600" dirty="0" smtClean="0">
              <a:latin typeface="Segoe UI" panose="020B0502040204020203" pitchFamily="34" charset="0"/>
              <a:cs typeface="Segoe UI" panose="020B0502040204020203" pitchFamily="34" charset="0"/>
            </a:rPr>
            <a:t>Registro y/o certificaciones de productos</a:t>
          </a:r>
          <a:endParaRPr lang="es-ES" sz="16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B0E91BB-12B5-46A9-89AD-69CD3A48CDA0}" type="parTrans" cxnId="{506C9B6A-74D4-441C-9521-6A917AB051D6}">
      <dgm:prSet/>
      <dgm:spPr/>
      <dgm:t>
        <a:bodyPr/>
        <a:lstStyle/>
        <a:p>
          <a:endParaRPr lang="es-ES" sz="1600"/>
        </a:p>
      </dgm:t>
    </dgm:pt>
    <dgm:pt modelId="{0E160B61-6CE0-4D9A-AAA0-F2102A3587DA}" type="sibTrans" cxnId="{506C9B6A-74D4-441C-9521-6A917AB051D6}">
      <dgm:prSet/>
      <dgm:spPr/>
      <dgm:t>
        <a:bodyPr/>
        <a:lstStyle/>
        <a:p>
          <a:endParaRPr lang="es-ES" sz="1600"/>
        </a:p>
      </dgm:t>
    </dgm:pt>
    <dgm:pt modelId="{884DF00B-7A22-47E4-A22B-0637DE4644F6}">
      <dgm:prSet phldrT="[Texto]" custT="1"/>
      <dgm:spPr/>
      <dgm:t>
        <a:bodyPr/>
        <a:lstStyle/>
        <a:p>
          <a:r>
            <a:rPr lang="es-ES" sz="1600" dirty="0" smtClean="0">
              <a:latin typeface="Segoe UI" panose="020B0502040204020203" pitchFamily="34" charset="0"/>
              <a:cs typeface="Segoe UI" panose="020B0502040204020203" pitchFamily="34" charset="0"/>
            </a:rPr>
            <a:t>Capacitación a su personal</a:t>
          </a:r>
          <a:endParaRPr lang="es-ES" sz="16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2659A31-BF51-42ED-AD19-1AD7CE7DDEE5}" type="parTrans" cxnId="{0F8C631A-61A0-4776-B857-5038099CDE47}">
      <dgm:prSet/>
      <dgm:spPr/>
      <dgm:t>
        <a:bodyPr/>
        <a:lstStyle/>
        <a:p>
          <a:endParaRPr lang="es-ES" sz="1600"/>
        </a:p>
      </dgm:t>
    </dgm:pt>
    <dgm:pt modelId="{DD2100AD-B7F1-4DFF-8D07-032803BE05D7}" type="sibTrans" cxnId="{0F8C631A-61A0-4776-B857-5038099CDE47}">
      <dgm:prSet/>
      <dgm:spPr/>
      <dgm:t>
        <a:bodyPr/>
        <a:lstStyle/>
        <a:p>
          <a:endParaRPr lang="es-ES" sz="1600"/>
        </a:p>
      </dgm:t>
    </dgm:pt>
    <dgm:pt modelId="{42C6F735-EC8C-4E7F-BD04-995F31FBBC58}">
      <dgm:prSet phldrT="[Texto]" custT="1"/>
      <dgm:spPr/>
      <dgm:t>
        <a:bodyPr/>
        <a:lstStyle/>
        <a:p>
          <a:r>
            <a:rPr lang="es-ES" sz="1600" dirty="0" smtClean="0">
              <a:latin typeface="Segoe UI" panose="020B0502040204020203" pitchFamily="34" charset="0"/>
              <a:cs typeface="Segoe UI" panose="020B0502040204020203" pitchFamily="34" charset="0"/>
            </a:rPr>
            <a:t>Asesoría en Calidad y Desarrollo de producto</a:t>
          </a:r>
          <a:endParaRPr lang="es-ES" sz="16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EAEC1BC-5B45-4D00-8119-5101ED349D82}" type="parTrans" cxnId="{5B42BC7B-3521-4A61-9E29-5C9FE152DA78}">
      <dgm:prSet/>
      <dgm:spPr/>
      <dgm:t>
        <a:bodyPr/>
        <a:lstStyle/>
        <a:p>
          <a:endParaRPr lang="es-ES" sz="1600"/>
        </a:p>
      </dgm:t>
    </dgm:pt>
    <dgm:pt modelId="{C0751A29-C30D-4DB1-B6BB-53E0A3767A20}" type="sibTrans" cxnId="{5B42BC7B-3521-4A61-9E29-5C9FE152DA78}">
      <dgm:prSet/>
      <dgm:spPr/>
      <dgm:t>
        <a:bodyPr/>
        <a:lstStyle/>
        <a:p>
          <a:endParaRPr lang="es-ES" sz="1600"/>
        </a:p>
      </dgm:t>
    </dgm:pt>
    <dgm:pt modelId="{41036867-5C5D-4424-8707-40F28DFD81B2}" type="pres">
      <dgm:prSet presAssocID="{FFB12CD2-6821-40FA-8408-C0288D239DA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8EE6E2F-9C54-46D4-AB6E-539075CD3CFD}" type="pres">
      <dgm:prSet presAssocID="{372702F6-0FD7-4305-A89B-C8E37D00F8A4}" presName="circ1" presStyleLbl="vennNode1" presStyleIdx="0" presStyleCnt="5" custLinFactNeighborX="6190" custLinFactNeighborY="-8007"/>
      <dgm:spPr/>
    </dgm:pt>
    <dgm:pt modelId="{773D7C9E-7612-44CF-BF21-ACE4EA67E635}" type="pres">
      <dgm:prSet presAssocID="{372702F6-0FD7-4305-A89B-C8E37D00F8A4}" presName="circ1Tx" presStyleLbl="revTx" presStyleIdx="0" presStyleCnt="0" custScaleX="1719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767DCF-E792-4776-99A0-E2D9F307B88B}" type="pres">
      <dgm:prSet presAssocID="{884DF00B-7A22-47E4-A22B-0637DE4644F6}" presName="circ2" presStyleLbl="vennNode1" presStyleIdx="1" presStyleCnt="5" custLinFactNeighborX="6190" custLinFactNeighborY="-8007"/>
      <dgm:spPr/>
    </dgm:pt>
    <dgm:pt modelId="{4C654937-F22A-4C73-AF56-9037AEA39E27}" type="pres">
      <dgm:prSet presAssocID="{884DF00B-7A22-47E4-A22B-0637DE4644F6}" presName="circ2Tx" presStyleLbl="revTx" presStyleIdx="0" presStyleCnt="0" custLinFactNeighborX="16953" custLinFactNeighborY="-568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89191CA-1565-462C-92FD-D3BF461063BC}" type="pres">
      <dgm:prSet presAssocID="{42C6F735-EC8C-4E7F-BD04-995F31FBBC58}" presName="circ3" presStyleLbl="vennNode1" presStyleIdx="2" presStyleCnt="5" custLinFactNeighborX="6190" custLinFactNeighborY="-8007"/>
      <dgm:spPr/>
    </dgm:pt>
    <dgm:pt modelId="{99CDBC15-D319-4030-82AE-4959838E3525}" type="pres">
      <dgm:prSet presAssocID="{42C6F735-EC8C-4E7F-BD04-995F31FBBC58}" presName="circ3Tx" presStyleLbl="revTx" presStyleIdx="0" presStyleCnt="0" custScaleX="153319" custLinFactNeighborX="38825" custLinFactNeighborY="-171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AFAAFF-A6EC-4377-9CB1-1C731954A0D0}" type="pres">
      <dgm:prSet presAssocID="{2B91D89B-4D32-4EC2-9180-112554C2EB0C}" presName="circ4" presStyleLbl="vennNode1" presStyleIdx="3" presStyleCnt="5" custLinFactNeighborX="6190" custLinFactNeighborY="-8007"/>
      <dgm:spPr/>
      <dgm:t>
        <a:bodyPr/>
        <a:lstStyle/>
        <a:p>
          <a:endParaRPr lang="es-ES"/>
        </a:p>
      </dgm:t>
    </dgm:pt>
    <dgm:pt modelId="{D7AD7142-A692-4325-918F-1B6E5EB5A938}" type="pres">
      <dgm:prSet presAssocID="{2B91D89B-4D32-4EC2-9180-112554C2EB0C}" presName="circ4Tx" presStyleLbl="revTx" presStyleIdx="0" presStyleCnt="0" custScaleX="130488" custLinFactNeighborX="-37645" custLinFactNeighborY="-150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3D4A6A3-424D-43EC-9EC7-00642F54F51F}" type="pres">
      <dgm:prSet presAssocID="{4D1A640D-1D75-4A1F-AD11-EDBC999BF1A3}" presName="circ5" presStyleLbl="vennNode1" presStyleIdx="4" presStyleCnt="5" custLinFactNeighborX="6190" custLinFactNeighborY="-8007"/>
      <dgm:spPr/>
    </dgm:pt>
    <dgm:pt modelId="{5B717A37-45B9-4EB0-B368-8786518E2F47}" type="pres">
      <dgm:prSet presAssocID="{4D1A640D-1D75-4A1F-AD11-EDBC999BF1A3}" presName="circ5Tx" presStyleLbl="revTx" presStyleIdx="0" presStyleCnt="0" custScaleX="146412" custLinFactNeighborX="-35854" custLinFactNeighborY="544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2928CB9-21FC-43C7-8F99-F33365979685}" type="presOf" srcId="{4D1A640D-1D75-4A1F-AD11-EDBC999BF1A3}" destId="{5B717A37-45B9-4EB0-B368-8786518E2F47}" srcOrd="0" destOrd="0" presId="urn:microsoft.com/office/officeart/2005/8/layout/venn1"/>
    <dgm:cxn modelId="{506C9B6A-74D4-441C-9521-6A917AB051D6}" srcId="{FFB12CD2-6821-40FA-8408-C0288D239DA8}" destId="{372702F6-0FD7-4305-A89B-C8E37D00F8A4}" srcOrd="0" destOrd="0" parTransId="{EB0E91BB-12B5-46A9-89AD-69CD3A48CDA0}" sibTransId="{0E160B61-6CE0-4D9A-AAA0-F2102A3587DA}"/>
    <dgm:cxn modelId="{577D95A4-6A37-4E85-9004-17BFE6D32AF6}" type="presOf" srcId="{42C6F735-EC8C-4E7F-BD04-995F31FBBC58}" destId="{99CDBC15-D319-4030-82AE-4959838E3525}" srcOrd="0" destOrd="0" presId="urn:microsoft.com/office/officeart/2005/8/layout/venn1"/>
    <dgm:cxn modelId="{309CBB62-788E-4739-8B70-DCD2E079AC8E}" type="presOf" srcId="{2B91D89B-4D32-4EC2-9180-112554C2EB0C}" destId="{D7AD7142-A692-4325-918F-1B6E5EB5A938}" srcOrd="0" destOrd="0" presId="urn:microsoft.com/office/officeart/2005/8/layout/venn1"/>
    <dgm:cxn modelId="{624A8136-12A5-4BC0-9512-D6415DB2F60C}" type="presOf" srcId="{372702F6-0FD7-4305-A89B-C8E37D00F8A4}" destId="{773D7C9E-7612-44CF-BF21-ACE4EA67E635}" srcOrd="0" destOrd="0" presId="urn:microsoft.com/office/officeart/2005/8/layout/venn1"/>
    <dgm:cxn modelId="{5B42BC7B-3521-4A61-9E29-5C9FE152DA78}" srcId="{FFB12CD2-6821-40FA-8408-C0288D239DA8}" destId="{42C6F735-EC8C-4E7F-BD04-995F31FBBC58}" srcOrd="2" destOrd="0" parTransId="{3EAEC1BC-5B45-4D00-8119-5101ED349D82}" sibTransId="{C0751A29-C30D-4DB1-B6BB-53E0A3767A20}"/>
    <dgm:cxn modelId="{09D2FBD0-F04F-4CA9-B2FD-FD804055FDA5}" srcId="{FFB12CD2-6821-40FA-8408-C0288D239DA8}" destId="{2B91D89B-4D32-4EC2-9180-112554C2EB0C}" srcOrd="3" destOrd="0" parTransId="{FA96E67E-92F0-46B4-B1EE-41338602A657}" sibTransId="{89EF8149-8C97-42E6-B357-45B1DDF17F71}"/>
    <dgm:cxn modelId="{0F8C631A-61A0-4776-B857-5038099CDE47}" srcId="{FFB12CD2-6821-40FA-8408-C0288D239DA8}" destId="{884DF00B-7A22-47E4-A22B-0637DE4644F6}" srcOrd="1" destOrd="0" parTransId="{02659A31-BF51-42ED-AD19-1AD7CE7DDEE5}" sibTransId="{DD2100AD-B7F1-4DFF-8D07-032803BE05D7}"/>
    <dgm:cxn modelId="{AD9DE63D-8974-4B78-9226-F12C35C47CFE}" type="presOf" srcId="{884DF00B-7A22-47E4-A22B-0637DE4644F6}" destId="{4C654937-F22A-4C73-AF56-9037AEA39E27}" srcOrd="0" destOrd="0" presId="urn:microsoft.com/office/officeart/2005/8/layout/venn1"/>
    <dgm:cxn modelId="{F2303042-8C89-43A0-B435-18F6D55FBE54}" srcId="{FFB12CD2-6821-40FA-8408-C0288D239DA8}" destId="{4D1A640D-1D75-4A1F-AD11-EDBC999BF1A3}" srcOrd="4" destOrd="0" parTransId="{5993A0B2-81F0-41E5-9F12-738CAB90B18E}" sibTransId="{510A9FB3-890C-44F0-81EE-8B6A63EA6F7A}"/>
    <dgm:cxn modelId="{740E4B0B-3A53-4F75-BBB7-1A6B9F3CF6CD}" type="presOf" srcId="{FFB12CD2-6821-40FA-8408-C0288D239DA8}" destId="{41036867-5C5D-4424-8707-40F28DFD81B2}" srcOrd="0" destOrd="0" presId="urn:microsoft.com/office/officeart/2005/8/layout/venn1"/>
    <dgm:cxn modelId="{20BC30EE-AD21-4793-A0E5-F5387B5CAB48}" type="presParOf" srcId="{41036867-5C5D-4424-8707-40F28DFD81B2}" destId="{38EE6E2F-9C54-46D4-AB6E-539075CD3CFD}" srcOrd="0" destOrd="0" presId="urn:microsoft.com/office/officeart/2005/8/layout/venn1"/>
    <dgm:cxn modelId="{335A5295-1DE1-40DA-8B11-34F85152420E}" type="presParOf" srcId="{41036867-5C5D-4424-8707-40F28DFD81B2}" destId="{773D7C9E-7612-44CF-BF21-ACE4EA67E635}" srcOrd="1" destOrd="0" presId="urn:microsoft.com/office/officeart/2005/8/layout/venn1"/>
    <dgm:cxn modelId="{75405D48-0394-4D1A-AC2E-3DED6FDF8439}" type="presParOf" srcId="{41036867-5C5D-4424-8707-40F28DFD81B2}" destId="{DF767DCF-E792-4776-99A0-E2D9F307B88B}" srcOrd="2" destOrd="0" presId="urn:microsoft.com/office/officeart/2005/8/layout/venn1"/>
    <dgm:cxn modelId="{94D32D77-1EB6-45E1-BFDB-515BD970DC29}" type="presParOf" srcId="{41036867-5C5D-4424-8707-40F28DFD81B2}" destId="{4C654937-F22A-4C73-AF56-9037AEA39E27}" srcOrd="3" destOrd="0" presId="urn:microsoft.com/office/officeart/2005/8/layout/venn1"/>
    <dgm:cxn modelId="{11C03DA4-EBF8-42C4-9291-81C6401B0A50}" type="presParOf" srcId="{41036867-5C5D-4424-8707-40F28DFD81B2}" destId="{989191CA-1565-462C-92FD-D3BF461063BC}" srcOrd="4" destOrd="0" presId="urn:microsoft.com/office/officeart/2005/8/layout/venn1"/>
    <dgm:cxn modelId="{FCA7D728-336A-4003-8904-0D86E7F49150}" type="presParOf" srcId="{41036867-5C5D-4424-8707-40F28DFD81B2}" destId="{99CDBC15-D319-4030-82AE-4959838E3525}" srcOrd="5" destOrd="0" presId="urn:microsoft.com/office/officeart/2005/8/layout/venn1"/>
    <dgm:cxn modelId="{A97BB3F3-A424-413D-9AC7-4B4120FB0C86}" type="presParOf" srcId="{41036867-5C5D-4424-8707-40F28DFD81B2}" destId="{3DAFAAFF-A6EC-4377-9CB1-1C731954A0D0}" srcOrd="6" destOrd="0" presId="urn:microsoft.com/office/officeart/2005/8/layout/venn1"/>
    <dgm:cxn modelId="{377CA49C-3406-452B-A252-967ADDA0A357}" type="presParOf" srcId="{41036867-5C5D-4424-8707-40F28DFD81B2}" destId="{D7AD7142-A692-4325-918F-1B6E5EB5A938}" srcOrd="7" destOrd="0" presId="urn:microsoft.com/office/officeart/2005/8/layout/venn1"/>
    <dgm:cxn modelId="{44DD0364-080A-4608-B82F-0DA46F74715E}" type="presParOf" srcId="{41036867-5C5D-4424-8707-40F28DFD81B2}" destId="{13D4A6A3-424D-43EC-9EC7-00642F54F51F}" srcOrd="8" destOrd="0" presId="urn:microsoft.com/office/officeart/2005/8/layout/venn1"/>
    <dgm:cxn modelId="{20A6434B-1F23-4B05-84AB-0604A5BB75EC}" type="presParOf" srcId="{41036867-5C5D-4424-8707-40F28DFD81B2}" destId="{5B717A37-45B9-4EB0-B368-8786518E2F47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109454-E13F-41F4-BCB1-6AA2F039DE9A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9AA2079-7B8C-4835-AA8D-7808BA32CD76}">
      <dgm:prSet phldrT="[Texto]" custT="1"/>
      <dgm:spPr/>
      <dgm:t>
        <a:bodyPr/>
        <a:lstStyle/>
        <a:p>
          <a:r>
            <a:rPr lang="es-ES" sz="1200" dirty="0" smtClean="0">
              <a:latin typeface="Segoe UI" panose="020B0502040204020203" pitchFamily="34" charset="0"/>
              <a:cs typeface="Segoe UI" panose="020B0502040204020203" pitchFamily="34" charset="0"/>
            </a:rPr>
            <a:t>Representación legal (hosting) y/o asesoría sin conflicto de intereses</a:t>
          </a:r>
          <a:endParaRPr lang="es-E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B5F5B81-C115-4D92-ADA9-17E7C36C81D1}" type="parTrans" cxnId="{D54C4BE2-146F-449C-8C3C-84ABCCDC36E3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CF66D46-C9E5-4216-A8B8-99AFC62E3973}" type="sibTrans" cxnId="{D54C4BE2-146F-449C-8C3C-84ABCCDC36E3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2FD0AE8-3784-4271-B26A-42EAAC6C34ED}">
      <dgm:prSet phldrT="[Texto]" custT="1"/>
      <dgm:spPr/>
      <dgm:t>
        <a:bodyPr/>
        <a:lstStyle/>
        <a:p>
          <a:r>
            <a:rPr lang="es-ES" sz="1200" dirty="0" smtClean="0">
              <a:latin typeface="Segoe UI" panose="020B0502040204020203" pitchFamily="34" charset="0"/>
              <a:cs typeface="Segoe UI" panose="020B0502040204020203" pitchFamily="34" charset="0"/>
            </a:rPr>
            <a:t>Seguimiento constante a sus procesos</a:t>
          </a:r>
          <a:endParaRPr lang="es-E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21FF22A-3BD1-44D6-B449-FBF9EFE17A81}" type="parTrans" cxnId="{CDB704F6-5127-4FFF-8A87-F9B9EA99268F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1AFC357-EB76-4108-BDE9-E383B65DCA76}" type="sibTrans" cxnId="{CDB704F6-5127-4FFF-8A87-F9B9EA99268F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0FCAE58-6153-49CA-B78F-AF2FFF0234DB}">
      <dgm:prSet phldrT="[Texto]" custT="1"/>
      <dgm:spPr/>
      <dgm:t>
        <a:bodyPr/>
        <a:lstStyle/>
        <a:p>
          <a:r>
            <a:rPr lang="es-ES" sz="1200" dirty="0" smtClean="0">
              <a:latin typeface="Segoe UI" panose="020B0502040204020203" pitchFamily="34" charset="0"/>
              <a:cs typeface="Segoe UI" panose="020B0502040204020203" pitchFamily="34" charset="0"/>
            </a:rPr>
            <a:t>Líder de proyecto asignado para pronta atención</a:t>
          </a:r>
          <a:endParaRPr lang="es-E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B5FBA9A-0485-4757-9496-41A1C566FA51}" type="parTrans" cxnId="{708E46F1-7493-40CF-A96D-597ED8E860E3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804C69D-1549-485E-91E9-8693CD7296EF}" type="sibTrans" cxnId="{708E46F1-7493-40CF-A96D-597ED8E860E3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F3A4E93-A6DD-470B-9F1C-95181640C69A}">
      <dgm:prSet phldrT="[Texto]" custT="1"/>
      <dgm:spPr/>
      <dgm:t>
        <a:bodyPr/>
        <a:lstStyle/>
        <a:p>
          <a:r>
            <a:rPr lang="es-ES" sz="1200" dirty="0" smtClean="0">
              <a:latin typeface="Segoe UI" panose="020B0502040204020203" pitchFamily="34" charset="0"/>
              <a:cs typeface="Segoe UI" panose="020B0502040204020203" pitchFamily="34" charset="0"/>
            </a:rPr>
            <a:t>Profesionales de la salud y regulación con constante capacitación</a:t>
          </a:r>
          <a:endParaRPr lang="es-E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6D06812-E5FD-436C-968E-7F9F4CA4E971}" type="parTrans" cxnId="{6C2D6E32-A014-4294-87F6-F766D662C3D2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903C193-EB01-4CD1-B856-66517F5BC976}" type="sibTrans" cxnId="{6C2D6E32-A014-4294-87F6-F766D662C3D2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53ADB12-CB1B-4478-8AE6-8E674BE92779}" type="pres">
      <dgm:prSet presAssocID="{73109454-E13F-41F4-BCB1-6AA2F039DE9A}" presName="Name0" presStyleCnt="0">
        <dgm:presLayoutVars>
          <dgm:chMax val="7"/>
          <dgm:chPref val="7"/>
          <dgm:dir/>
        </dgm:presLayoutVars>
      </dgm:prSet>
      <dgm:spPr/>
    </dgm:pt>
    <dgm:pt modelId="{29D3EC96-8D82-48AE-A152-373B0F9804D6}" type="pres">
      <dgm:prSet presAssocID="{73109454-E13F-41F4-BCB1-6AA2F039DE9A}" presName="Name1" presStyleCnt="0"/>
      <dgm:spPr/>
    </dgm:pt>
    <dgm:pt modelId="{629720DA-45D4-401E-8CA2-F43B793109A7}" type="pres">
      <dgm:prSet presAssocID="{73109454-E13F-41F4-BCB1-6AA2F039DE9A}" presName="cycle" presStyleCnt="0"/>
      <dgm:spPr/>
    </dgm:pt>
    <dgm:pt modelId="{619CD9AE-5176-4A11-9080-77B218C75232}" type="pres">
      <dgm:prSet presAssocID="{73109454-E13F-41F4-BCB1-6AA2F039DE9A}" presName="srcNode" presStyleLbl="node1" presStyleIdx="0" presStyleCnt="4"/>
      <dgm:spPr/>
    </dgm:pt>
    <dgm:pt modelId="{0B9A3F27-79FB-4326-B842-CC130484FF45}" type="pres">
      <dgm:prSet presAssocID="{73109454-E13F-41F4-BCB1-6AA2F039DE9A}" presName="conn" presStyleLbl="parChTrans1D2" presStyleIdx="0" presStyleCnt="1"/>
      <dgm:spPr/>
    </dgm:pt>
    <dgm:pt modelId="{E685C5BB-5A52-4482-8B91-A10A2CAC675D}" type="pres">
      <dgm:prSet presAssocID="{73109454-E13F-41F4-BCB1-6AA2F039DE9A}" presName="extraNode" presStyleLbl="node1" presStyleIdx="0" presStyleCnt="4"/>
      <dgm:spPr/>
    </dgm:pt>
    <dgm:pt modelId="{21C76715-BE7A-49C5-AEBF-82CFFB6BFB34}" type="pres">
      <dgm:prSet presAssocID="{73109454-E13F-41F4-BCB1-6AA2F039DE9A}" presName="dstNode" presStyleLbl="node1" presStyleIdx="0" presStyleCnt="4"/>
      <dgm:spPr/>
    </dgm:pt>
    <dgm:pt modelId="{9B760430-69AE-415A-A58A-70AA1EFD1D8C}" type="pres">
      <dgm:prSet presAssocID="{49AA2079-7B8C-4835-AA8D-7808BA32CD76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9B3C82-A816-487D-A562-F3B0FE3DFA1C}" type="pres">
      <dgm:prSet presAssocID="{49AA2079-7B8C-4835-AA8D-7808BA32CD76}" presName="accent_1" presStyleCnt="0"/>
      <dgm:spPr/>
    </dgm:pt>
    <dgm:pt modelId="{54EB4D37-9C65-4696-80A0-D9C5B34359C0}" type="pres">
      <dgm:prSet presAssocID="{49AA2079-7B8C-4835-AA8D-7808BA32CD76}" presName="accentRepeatNode" presStyleLbl="solidFgAcc1" presStyleIdx="0" presStyleCnt="4" custScaleX="47359" custScaleY="50878"/>
      <dgm:spPr/>
    </dgm:pt>
    <dgm:pt modelId="{52D20B3B-EEA0-4170-99DE-D942D108EAA4}" type="pres">
      <dgm:prSet presAssocID="{D2FD0AE8-3784-4271-B26A-42EAAC6C34E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105519-CFFE-4F85-999F-959A7C69386D}" type="pres">
      <dgm:prSet presAssocID="{D2FD0AE8-3784-4271-B26A-42EAAC6C34ED}" presName="accent_2" presStyleCnt="0"/>
      <dgm:spPr/>
    </dgm:pt>
    <dgm:pt modelId="{9FB0DF7D-9275-4BDF-91D6-ABC772D94847}" type="pres">
      <dgm:prSet presAssocID="{D2FD0AE8-3784-4271-B26A-42EAAC6C34ED}" presName="accentRepeatNode" presStyleLbl="solidFgAcc1" presStyleIdx="1" presStyleCnt="4" custScaleX="47359" custScaleY="50878"/>
      <dgm:spPr/>
    </dgm:pt>
    <dgm:pt modelId="{66C9DA9A-70ED-40D0-81A0-C5F32FF137D3}" type="pres">
      <dgm:prSet presAssocID="{50FCAE58-6153-49CA-B78F-AF2FFF0234D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F14F834-E1E3-4FF8-A76D-575C4D06DE49}" type="pres">
      <dgm:prSet presAssocID="{50FCAE58-6153-49CA-B78F-AF2FFF0234DB}" presName="accent_3" presStyleCnt="0"/>
      <dgm:spPr/>
    </dgm:pt>
    <dgm:pt modelId="{10FBD570-B014-4EF4-875A-7BC566FECFA9}" type="pres">
      <dgm:prSet presAssocID="{50FCAE58-6153-49CA-B78F-AF2FFF0234DB}" presName="accentRepeatNode" presStyleLbl="solidFgAcc1" presStyleIdx="2" presStyleCnt="4" custScaleX="47359" custScaleY="50878"/>
      <dgm:spPr/>
    </dgm:pt>
    <dgm:pt modelId="{8E3B8FD0-690E-4195-9870-C2BB9F307D05}" type="pres">
      <dgm:prSet presAssocID="{DF3A4E93-A6DD-470B-9F1C-95181640C69A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8870F4-77A9-4FE5-97A2-21FC60AEDF3C}" type="pres">
      <dgm:prSet presAssocID="{DF3A4E93-A6DD-470B-9F1C-95181640C69A}" presName="accent_4" presStyleCnt="0"/>
      <dgm:spPr/>
    </dgm:pt>
    <dgm:pt modelId="{096469BF-9487-4AA0-9EB2-D1D8C06C2E9F}" type="pres">
      <dgm:prSet presAssocID="{DF3A4E93-A6DD-470B-9F1C-95181640C69A}" presName="accentRepeatNode" presStyleLbl="solidFgAcc1" presStyleIdx="3" presStyleCnt="4" custScaleX="47359" custScaleY="50878"/>
      <dgm:spPr/>
    </dgm:pt>
  </dgm:ptLst>
  <dgm:cxnLst>
    <dgm:cxn modelId="{265FE507-47A2-48CB-A526-48512530FD14}" type="presOf" srcId="{CCF66D46-C9E5-4216-A8B8-99AFC62E3973}" destId="{0B9A3F27-79FB-4326-B842-CC130484FF45}" srcOrd="0" destOrd="0" presId="urn:microsoft.com/office/officeart/2008/layout/VerticalCurvedList"/>
    <dgm:cxn modelId="{D54C4BE2-146F-449C-8C3C-84ABCCDC36E3}" srcId="{73109454-E13F-41F4-BCB1-6AA2F039DE9A}" destId="{49AA2079-7B8C-4835-AA8D-7808BA32CD76}" srcOrd="0" destOrd="0" parTransId="{7B5F5B81-C115-4D92-ADA9-17E7C36C81D1}" sibTransId="{CCF66D46-C9E5-4216-A8B8-99AFC62E3973}"/>
    <dgm:cxn modelId="{71607339-FE6C-4899-B55E-8FB30C825B7B}" type="presOf" srcId="{73109454-E13F-41F4-BCB1-6AA2F039DE9A}" destId="{353ADB12-CB1B-4478-8AE6-8E674BE92779}" srcOrd="0" destOrd="0" presId="urn:microsoft.com/office/officeart/2008/layout/VerticalCurvedList"/>
    <dgm:cxn modelId="{77E2B281-E602-4FF0-AE84-05E6F7EA0F3A}" type="presOf" srcId="{50FCAE58-6153-49CA-B78F-AF2FFF0234DB}" destId="{66C9DA9A-70ED-40D0-81A0-C5F32FF137D3}" srcOrd="0" destOrd="0" presId="urn:microsoft.com/office/officeart/2008/layout/VerticalCurvedList"/>
    <dgm:cxn modelId="{CDB704F6-5127-4FFF-8A87-F9B9EA99268F}" srcId="{73109454-E13F-41F4-BCB1-6AA2F039DE9A}" destId="{D2FD0AE8-3784-4271-B26A-42EAAC6C34ED}" srcOrd="1" destOrd="0" parTransId="{821FF22A-3BD1-44D6-B449-FBF9EFE17A81}" sibTransId="{B1AFC357-EB76-4108-BDE9-E383B65DCA76}"/>
    <dgm:cxn modelId="{C31E83B6-790E-4CC1-B4DF-3E25E01F6A3C}" type="presOf" srcId="{49AA2079-7B8C-4835-AA8D-7808BA32CD76}" destId="{9B760430-69AE-415A-A58A-70AA1EFD1D8C}" srcOrd="0" destOrd="0" presId="urn:microsoft.com/office/officeart/2008/layout/VerticalCurvedList"/>
    <dgm:cxn modelId="{C21389CA-5AD3-4A03-B38F-953B0C1D167B}" type="presOf" srcId="{DF3A4E93-A6DD-470B-9F1C-95181640C69A}" destId="{8E3B8FD0-690E-4195-9870-C2BB9F307D05}" srcOrd="0" destOrd="0" presId="urn:microsoft.com/office/officeart/2008/layout/VerticalCurvedList"/>
    <dgm:cxn modelId="{6C2D6E32-A014-4294-87F6-F766D662C3D2}" srcId="{73109454-E13F-41F4-BCB1-6AA2F039DE9A}" destId="{DF3A4E93-A6DD-470B-9F1C-95181640C69A}" srcOrd="3" destOrd="0" parTransId="{B6D06812-E5FD-436C-968E-7F9F4CA4E971}" sibTransId="{E903C193-EB01-4CD1-B856-66517F5BC976}"/>
    <dgm:cxn modelId="{708E46F1-7493-40CF-A96D-597ED8E860E3}" srcId="{73109454-E13F-41F4-BCB1-6AA2F039DE9A}" destId="{50FCAE58-6153-49CA-B78F-AF2FFF0234DB}" srcOrd="2" destOrd="0" parTransId="{AB5FBA9A-0485-4757-9496-41A1C566FA51}" sibTransId="{6804C69D-1549-485E-91E9-8693CD7296EF}"/>
    <dgm:cxn modelId="{E8FE30E5-F8CD-44F9-BF7D-0E90E105C878}" type="presOf" srcId="{D2FD0AE8-3784-4271-B26A-42EAAC6C34ED}" destId="{52D20B3B-EEA0-4170-99DE-D942D108EAA4}" srcOrd="0" destOrd="0" presId="urn:microsoft.com/office/officeart/2008/layout/VerticalCurvedList"/>
    <dgm:cxn modelId="{4032F2D5-B5DB-4B6B-B06C-0A37664117F2}" type="presParOf" srcId="{353ADB12-CB1B-4478-8AE6-8E674BE92779}" destId="{29D3EC96-8D82-48AE-A152-373B0F9804D6}" srcOrd="0" destOrd="0" presId="urn:microsoft.com/office/officeart/2008/layout/VerticalCurvedList"/>
    <dgm:cxn modelId="{8D9D8E4E-8A02-459B-8865-BAE90A7203E1}" type="presParOf" srcId="{29D3EC96-8D82-48AE-A152-373B0F9804D6}" destId="{629720DA-45D4-401E-8CA2-F43B793109A7}" srcOrd="0" destOrd="0" presId="urn:microsoft.com/office/officeart/2008/layout/VerticalCurvedList"/>
    <dgm:cxn modelId="{F890A233-DAF6-4B60-908C-1023BD0C24EA}" type="presParOf" srcId="{629720DA-45D4-401E-8CA2-F43B793109A7}" destId="{619CD9AE-5176-4A11-9080-77B218C75232}" srcOrd="0" destOrd="0" presId="urn:microsoft.com/office/officeart/2008/layout/VerticalCurvedList"/>
    <dgm:cxn modelId="{6405739D-E410-4660-8AF5-37FD288C564D}" type="presParOf" srcId="{629720DA-45D4-401E-8CA2-F43B793109A7}" destId="{0B9A3F27-79FB-4326-B842-CC130484FF45}" srcOrd="1" destOrd="0" presId="urn:microsoft.com/office/officeart/2008/layout/VerticalCurvedList"/>
    <dgm:cxn modelId="{7FDF2836-82BD-44D8-B3FB-640D381339A4}" type="presParOf" srcId="{629720DA-45D4-401E-8CA2-F43B793109A7}" destId="{E685C5BB-5A52-4482-8B91-A10A2CAC675D}" srcOrd="2" destOrd="0" presId="urn:microsoft.com/office/officeart/2008/layout/VerticalCurvedList"/>
    <dgm:cxn modelId="{DF5C5C8E-2025-4804-9FFD-B7E1AF0D6744}" type="presParOf" srcId="{629720DA-45D4-401E-8CA2-F43B793109A7}" destId="{21C76715-BE7A-49C5-AEBF-82CFFB6BFB34}" srcOrd="3" destOrd="0" presId="urn:microsoft.com/office/officeart/2008/layout/VerticalCurvedList"/>
    <dgm:cxn modelId="{748F9F1C-091F-459D-9A2E-F7998A68164C}" type="presParOf" srcId="{29D3EC96-8D82-48AE-A152-373B0F9804D6}" destId="{9B760430-69AE-415A-A58A-70AA1EFD1D8C}" srcOrd="1" destOrd="0" presId="urn:microsoft.com/office/officeart/2008/layout/VerticalCurvedList"/>
    <dgm:cxn modelId="{CA89FFAD-9611-4926-BCBF-5C1DCCF06875}" type="presParOf" srcId="{29D3EC96-8D82-48AE-A152-373B0F9804D6}" destId="{F69B3C82-A816-487D-A562-F3B0FE3DFA1C}" srcOrd="2" destOrd="0" presId="urn:microsoft.com/office/officeart/2008/layout/VerticalCurvedList"/>
    <dgm:cxn modelId="{A4EDC9E1-0C48-4A6C-8A59-6470E81816B0}" type="presParOf" srcId="{F69B3C82-A816-487D-A562-F3B0FE3DFA1C}" destId="{54EB4D37-9C65-4696-80A0-D9C5B34359C0}" srcOrd="0" destOrd="0" presId="urn:microsoft.com/office/officeart/2008/layout/VerticalCurvedList"/>
    <dgm:cxn modelId="{43D460A3-8430-4E9F-80CC-61EBBC51FFC7}" type="presParOf" srcId="{29D3EC96-8D82-48AE-A152-373B0F9804D6}" destId="{52D20B3B-EEA0-4170-99DE-D942D108EAA4}" srcOrd="3" destOrd="0" presId="urn:microsoft.com/office/officeart/2008/layout/VerticalCurvedList"/>
    <dgm:cxn modelId="{F143A547-10F2-4CEC-974D-F819E5DB64DA}" type="presParOf" srcId="{29D3EC96-8D82-48AE-A152-373B0F9804D6}" destId="{86105519-CFFE-4F85-999F-959A7C69386D}" srcOrd="4" destOrd="0" presId="urn:microsoft.com/office/officeart/2008/layout/VerticalCurvedList"/>
    <dgm:cxn modelId="{69F16708-7280-45ED-A322-E9A8DDAFCF95}" type="presParOf" srcId="{86105519-CFFE-4F85-999F-959A7C69386D}" destId="{9FB0DF7D-9275-4BDF-91D6-ABC772D94847}" srcOrd="0" destOrd="0" presId="urn:microsoft.com/office/officeart/2008/layout/VerticalCurvedList"/>
    <dgm:cxn modelId="{BBD5DE08-671A-4094-AFA9-2D482B42EE6A}" type="presParOf" srcId="{29D3EC96-8D82-48AE-A152-373B0F9804D6}" destId="{66C9DA9A-70ED-40D0-81A0-C5F32FF137D3}" srcOrd="5" destOrd="0" presId="urn:microsoft.com/office/officeart/2008/layout/VerticalCurvedList"/>
    <dgm:cxn modelId="{4DC92804-3523-4B8D-B002-B0ED0870A44B}" type="presParOf" srcId="{29D3EC96-8D82-48AE-A152-373B0F9804D6}" destId="{AF14F834-E1E3-4FF8-A76D-575C4D06DE49}" srcOrd="6" destOrd="0" presId="urn:microsoft.com/office/officeart/2008/layout/VerticalCurvedList"/>
    <dgm:cxn modelId="{FA6501A5-B033-4FE4-99EC-A17E351D9C05}" type="presParOf" srcId="{AF14F834-E1E3-4FF8-A76D-575C4D06DE49}" destId="{10FBD570-B014-4EF4-875A-7BC566FECFA9}" srcOrd="0" destOrd="0" presId="urn:microsoft.com/office/officeart/2008/layout/VerticalCurvedList"/>
    <dgm:cxn modelId="{3640754D-76C6-472D-BB96-20D5D489B5A6}" type="presParOf" srcId="{29D3EC96-8D82-48AE-A152-373B0F9804D6}" destId="{8E3B8FD0-690E-4195-9870-C2BB9F307D05}" srcOrd="7" destOrd="0" presId="urn:microsoft.com/office/officeart/2008/layout/VerticalCurvedList"/>
    <dgm:cxn modelId="{538F32A0-86B1-447C-AD01-7801AB5487A8}" type="presParOf" srcId="{29D3EC96-8D82-48AE-A152-373B0F9804D6}" destId="{0E8870F4-77A9-4FE5-97A2-21FC60AEDF3C}" srcOrd="8" destOrd="0" presId="urn:microsoft.com/office/officeart/2008/layout/VerticalCurvedList"/>
    <dgm:cxn modelId="{0BEFCEAA-FD02-448B-B5B6-D487754A48A4}" type="presParOf" srcId="{0E8870F4-77A9-4FE5-97A2-21FC60AEDF3C}" destId="{096469BF-9487-4AA0-9EB2-D1D8C06C2E9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109454-E13F-41F4-BCB1-6AA2F039DE9A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49AA2079-7B8C-4835-AA8D-7808BA32CD76}">
      <dgm:prSet phldrT="[Texto]" custT="1"/>
      <dgm:spPr/>
      <dgm:t>
        <a:bodyPr/>
        <a:lstStyle/>
        <a:p>
          <a:r>
            <a:rPr lang="es-ES" sz="1200" dirty="0" smtClean="0">
              <a:latin typeface="Segoe UI" panose="020B0502040204020203" pitchFamily="34" charset="0"/>
              <a:cs typeface="Segoe UI" panose="020B0502040204020203" pitchFamily="34" charset="0"/>
            </a:rPr>
            <a:t>Asistencia a foros de regulación y salud en su representación sin costo adicional</a:t>
          </a:r>
          <a:endParaRPr lang="es-E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B5F5B81-C115-4D92-ADA9-17E7C36C81D1}" type="parTrans" cxnId="{D54C4BE2-146F-449C-8C3C-84ABCCDC36E3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CF66D46-C9E5-4216-A8B8-99AFC62E3973}" type="sibTrans" cxnId="{D54C4BE2-146F-449C-8C3C-84ABCCDC36E3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1E7722A-B37A-448F-8D08-FC5F14F392CB}">
      <dgm:prSet phldrT="[Texto]" custT="1"/>
      <dgm:spPr/>
      <dgm:t>
        <a:bodyPr/>
        <a:lstStyle/>
        <a:p>
          <a:r>
            <a:rPr lang="es-ES" sz="1200" dirty="0" smtClean="0">
              <a:latin typeface="Segoe UI" panose="020B0502040204020203" pitchFamily="34" charset="0"/>
              <a:cs typeface="Segoe UI" panose="020B0502040204020203" pitchFamily="34" charset="0"/>
            </a:rPr>
            <a:t>Comunicación oportuna de cambios regulatorios</a:t>
          </a:r>
          <a:endParaRPr lang="es-E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98D145E1-A0C0-48FA-9953-42631DD03419}" type="parTrans" cxnId="{7E40F9EA-DF04-4B76-8D09-A628D0014B08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75E07E1-3ACB-45EB-85EB-9CE22EAA32C4}" type="sibTrans" cxnId="{7E40F9EA-DF04-4B76-8D09-A628D0014B08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1FFE8B5-F477-4F5A-BD40-DE170D1DECAA}">
      <dgm:prSet phldrT="[Texto]" custT="1"/>
      <dgm:spPr/>
      <dgm:t>
        <a:bodyPr/>
        <a:lstStyle/>
        <a:p>
          <a:r>
            <a:rPr lang="es-ES" sz="1200" dirty="0" smtClean="0">
              <a:latin typeface="Segoe UI" panose="020B0502040204020203" pitchFamily="34" charset="0"/>
              <a:cs typeface="Segoe UI" panose="020B0502040204020203" pitchFamily="34" charset="0"/>
            </a:rPr>
            <a:t>Alineación de la estrategia regulatoria con su estrategia comercial</a:t>
          </a:r>
          <a:endParaRPr lang="es-ES" sz="120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607144F-29C5-45AF-B6E2-4B67ED1AD8E6}" type="parTrans" cxnId="{DAD4675E-DE34-4DD0-AD16-8C7C11F5A9BE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DC1EF3C-B852-4060-B006-62A5C216698D}" type="sibTrans" cxnId="{DAD4675E-DE34-4DD0-AD16-8C7C11F5A9BE}">
      <dgm:prSet/>
      <dgm:spPr/>
      <dgm:t>
        <a:bodyPr/>
        <a:lstStyle/>
        <a:p>
          <a:endParaRPr lang="es-ES" sz="120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53ADB12-CB1B-4478-8AE6-8E674BE92779}" type="pres">
      <dgm:prSet presAssocID="{73109454-E13F-41F4-BCB1-6AA2F039DE9A}" presName="Name0" presStyleCnt="0">
        <dgm:presLayoutVars>
          <dgm:chMax val="7"/>
          <dgm:chPref val="7"/>
          <dgm:dir/>
        </dgm:presLayoutVars>
      </dgm:prSet>
      <dgm:spPr/>
    </dgm:pt>
    <dgm:pt modelId="{29D3EC96-8D82-48AE-A152-373B0F9804D6}" type="pres">
      <dgm:prSet presAssocID="{73109454-E13F-41F4-BCB1-6AA2F039DE9A}" presName="Name1" presStyleCnt="0"/>
      <dgm:spPr/>
    </dgm:pt>
    <dgm:pt modelId="{629720DA-45D4-401E-8CA2-F43B793109A7}" type="pres">
      <dgm:prSet presAssocID="{73109454-E13F-41F4-BCB1-6AA2F039DE9A}" presName="cycle" presStyleCnt="0"/>
      <dgm:spPr/>
    </dgm:pt>
    <dgm:pt modelId="{619CD9AE-5176-4A11-9080-77B218C75232}" type="pres">
      <dgm:prSet presAssocID="{73109454-E13F-41F4-BCB1-6AA2F039DE9A}" presName="srcNode" presStyleLbl="node1" presStyleIdx="0" presStyleCnt="3"/>
      <dgm:spPr/>
    </dgm:pt>
    <dgm:pt modelId="{0B9A3F27-79FB-4326-B842-CC130484FF45}" type="pres">
      <dgm:prSet presAssocID="{73109454-E13F-41F4-BCB1-6AA2F039DE9A}" presName="conn" presStyleLbl="parChTrans1D2" presStyleIdx="0" presStyleCnt="1"/>
      <dgm:spPr/>
    </dgm:pt>
    <dgm:pt modelId="{E685C5BB-5A52-4482-8B91-A10A2CAC675D}" type="pres">
      <dgm:prSet presAssocID="{73109454-E13F-41F4-BCB1-6AA2F039DE9A}" presName="extraNode" presStyleLbl="node1" presStyleIdx="0" presStyleCnt="3"/>
      <dgm:spPr/>
    </dgm:pt>
    <dgm:pt modelId="{21C76715-BE7A-49C5-AEBF-82CFFB6BFB34}" type="pres">
      <dgm:prSet presAssocID="{73109454-E13F-41F4-BCB1-6AA2F039DE9A}" presName="dstNode" presStyleLbl="node1" presStyleIdx="0" presStyleCnt="3"/>
      <dgm:spPr/>
    </dgm:pt>
    <dgm:pt modelId="{9B760430-69AE-415A-A58A-70AA1EFD1D8C}" type="pres">
      <dgm:prSet presAssocID="{49AA2079-7B8C-4835-AA8D-7808BA32CD76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9B3C82-A816-487D-A562-F3B0FE3DFA1C}" type="pres">
      <dgm:prSet presAssocID="{49AA2079-7B8C-4835-AA8D-7808BA32CD76}" presName="accent_1" presStyleCnt="0"/>
      <dgm:spPr/>
    </dgm:pt>
    <dgm:pt modelId="{54EB4D37-9C65-4696-80A0-D9C5B34359C0}" type="pres">
      <dgm:prSet presAssocID="{49AA2079-7B8C-4835-AA8D-7808BA32CD76}" presName="accentRepeatNode" presStyleLbl="solidFgAcc1" presStyleIdx="0" presStyleCnt="3" custScaleX="75555" custScaleY="71660"/>
      <dgm:spPr/>
    </dgm:pt>
    <dgm:pt modelId="{D208B473-7CBA-4E78-B3B2-6C1A562812C0}" type="pres">
      <dgm:prSet presAssocID="{81E7722A-B37A-448F-8D08-FC5F14F392CB}" presName="text_2" presStyleLbl="node1" presStyleIdx="1" presStyleCnt="3">
        <dgm:presLayoutVars>
          <dgm:bulletEnabled val="1"/>
        </dgm:presLayoutVars>
      </dgm:prSet>
      <dgm:spPr/>
    </dgm:pt>
    <dgm:pt modelId="{C3C5B549-3D7E-4C5E-8B2A-C1C1015410CA}" type="pres">
      <dgm:prSet presAssocID="{81E7722A-B37A-448F-8D08-FC5F14F392CB}" presName="accent_2" presStyleCnt="0"/>
      <dgm:spPr/>
    </dgm:pt>
    <dgm:pt modelId="{FD3D1625-D3E9-46A4-84E7-08713B0AF460}" type="pres">
      <dgm:prSet presAssocID="{81E7722A-B37A-448F-8D08-FC5F14F392CB}" presName="accentRepeatNode" presStyleLbl="solidFgAcc1" presStyleIdx="1" presStyleCnt="3" custScaleX="75555" custScaleY="71660"/>
      <dgm:spPr/>
    </dgm:pt>
    <dgm:pt modelId="{A31DE791-B1C0-4C91-B5D0-43987F34D4D1}" type="pres">
      <dgm:prSet presAssocID="{81FFE8B5-F477-4F5A-BD40-DE170D1DECA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6F99CE-46B3-4791-9FB5-14F69A9E370D}" type="pres">
      <dgm:prSet presAssocID="{81FFE8B5-F477-4F5A-BD40-DE170D1DECAA}" presName="accent_3" presStyleCnt="0"/>
      <dgm:spPr/>
    </dgm:pt>
    <dgm:pt modelId="{0C2A5629-0F54-4F9C-8C2E-96D53B772162}" type="pres">
      <dgm:prSet presAssocID="{81FFE8B5-F477-4F5A-BD40-DE170D1DECAA}" presName="accentRepeatNode" presStyleLbl="solidFgAcc1" presStyleIdx="2" presStyleCnt="3" custScaleX="75555" custScaleY="71660"/>
      <dgm:spPr/>
    </dgm:pt>
  </dgm:ptLst>
  <dgm:cxnLst>
    <dgm:cxn modelId="{265FE507-47A2-48CB-A526-48512530FD14}" type="presOf" srcId="{CCF66D46-C9E5-4216-A8B8-99AFC62E3973}" destId="{0B9A3F27-79FB-4326-B842-CC130484FF45}" srcOrd="0" destOrd="0" presId="urn:microsoft.com/office/officeart/2008/layout/VerticalCurvedList"/>
    <dgm:cxn modelId="{D54C4BE2-146F-449C-8C3C-84ABCCDC36E3}" srcId="{73109454-E13F-41F4-BCB1-6AA2F039DE9A}" destId="{49AA2079-7B8C-4835-AA8D-7808BA32CD76}" srcOrd="0" destOrd="0" parTransId="{7B5F5B81-C115-4D92-ADA9-17E7C36C81D1}" sibTransId="{CCF66D46-C9E5-4216-A8B8-99AFC62E3973}"/>
    <dgm:cxn modelId="{71607339-FE6C-4899-B55E-8FB30C825B7B}" type="presOf" srcId="{73109454-E13F-41F4-BCB1-6AA2F039DE9A}" destId="{353ADB12-CB1B-4478-8AE6-8E674BE92779}" srcOrd="0" destOrd="0" presId="urn:microsoft.com/office/officeart/2008/layout/VerticalCurvedList"/>
    <dgm:cxn modelId="{C31E83B6-790E-4CC1-B4DF-3E25E01F6A3C}" type="presOf" srcId="{49AA2079-7B8C-4835-AA8D-7808BA32CD76}" destId="{9B760430-69AE-415A-A58A-70AA1EFD1D8C}" srcOrd="0" destOrd="0" presId="urn:microsoft.com/office/officeart/2008/layout/VerticalCurvedList"/>
    <dgm:cxn modelId="{06EF3DAC-7EF7-4246-BAA1-BF52C7B59025}" type="presOf" srcId="{81E7722A-B37A-448F-8D08-FC5F14F392CB}" destId="{D208B473-7CBA-4E78-B3B2-6C1A562812C0}" srcOrd="0" destOrd="0" presId="urn:microsoft.com/office/officeart/2008/layout/VerticalCurvedList"/>
    <dgm:cxn modelId="{2C3A4E93-F71B-4AC8-A450-7161FDC5CC9B}" type="presOf" srcId="{81FFE8B5-F477-4F5A-BD40-DE170D1DECAA}" destId="{A31DE791-B1C0-4C91-B5D0-43987F34D4D1}" srcOrd="0" destOrd="0" presId="urn:microsoft.com/office/officeart/2008/layout/VerticalCurvedList"/>
    <dgm:cxn modelId="{DAD4675E-DE34-4DD0-AD16-8C7C11F5A9BE}" srcId="{73109454-E13F-41F4-BCB1-6AA2F039DE9A}" destId="{81FFE8B5-F477-4F5A-BD40-DE170D1DECAA}" srcOrd="2" destOrd="0" parTransId="{4607144F-29C5-45AF-B6E2-4B67ED1AD8E6}" sibTransId="{7DC1EF3C-B852-4060-B006-62A5C216698D}"/>
    <dgm:cxn modelId="{7E40F9EA-DF04-4B76-8D09-A628D0014B08}" srcId="{73109454-E13F-41F4-BCB1-6AA2F039DE9A}" destId="{81E7722A-B37A-448F-8D08-FC5F14F392CB}" srcOrd="1" destOrd="0" parTransId="{98D145E1-A0C0-48FA-9953-42631DD03419}" sibTransId="{175E07E1-3ACB-45EB-85EB-9CE22EAA32C4}"/>
    <dgm:cxn modelId="{4032F2D5-B5DB-4B6B-B06C-0A37664117F2}" type="presParOf" srcId="{353ADB12-CB1B-4478-8AE6-8E674BE92779}" destId="{29D3EC96-8D82-48AE-A152-373B0F9804D6}" srcOrd="0" destOrd="0" presId="urn:microsoft.com/office/officeart/2008/layout/VerticalCurvedList"/>
    <dgm:cxn modelId="{8D9D8E4E-8A02-459B-8865-BAE90A7203E1}" type="presParOf" srcId="{29D3EC96-8D82-48AE-A152-373B0F9804D6}" destId="{629720DA-45D4-401E-8CA2-F43B793109A7}" srcOrd="0" destOrd="0" presId="urn:microsoft.com/office/officeart/2008/layout/VerticalCurvedList"/>
    <dgm:cxn modelId="{F890A233-DAF6-4B60-908C-1023BD0C24EA}" type="presParOf" srcId="{629720DA-45D4-401E-8CA2-F43B793109A7}" destId="{619CD9AE-5176-4A11-9080-77B218C75232}" srcOrd="0" destOrd="0" presId="urn:microsoft.com/office/officeart/2008/layout/VerticalCurvedList"/>
    <dgm:cxn modelId="{6405739D-E410-4660-8AF5-37FD288C564D}" type="presParOf" srcId="{629720DA-45D4-401E-8CA2-F43B793109A7}" destId="{0B9A3F27-79FB-4326-B842-CC130484FF45}" srcOrd="1" destOrd="0" presId="urn:microsoft.com/office/officeart/2008/layout/VerticalCurvedList"/>
    <dgm:cxn modelId="{7FDF2836-82BD-44D8-B3FB-640D381339A4}" type="presParOf" srcId="{629720DA-45D4-401E-8CA2-F43B793109A7}" destId="{E685C5BB-5A52-4482-8B91-A10A2CAC675D}" srcOrd="2" destOrd="0" presId="urn:microsoft.com/office/officeart/2008/layout/VerticalCurvedList"/>
    <dgm:cxn modelId="{DF5C5C8E-2025-4804-9FFD-B7E1AF0D6744}" type="presParOf" srcId="{629720DA-45D4-401E-8CA2-F43B793109A7}" destId="{21C76715-BE7A-49C5-AEBF-82CFFB6BFB34}" srcOrd="3" destOrd="0" presId="urn:microsoft.com/office/officeart/2008/layout/VerticalCurvedList"/>
    <dgm:cxn modelId="{748F9F1C-091F-459D-9A2E-F7998A68164C}" type="presParOf" srcId="{29D3EC96-8D82-48AE-A152-373B0F9804D6}" destId="{9B760430-69AE-415A-A58A-70AA1EFD1D8C}" srcOrd="1" destOrd="0" presId="urn:microsoft.com/office/officeart/2008/layout/VerticalCurvedList"/>
    <dgm:cxn modelId="{CA89FFAD-9611-4926-BCBF-5C1DCCF06875}" type="presParOf" srcId="{29D3EC96-8D82-48AE-A152-373B0F9804D6}" destId="{F69B3C82-A816-487D-A562-F3B0FE3DFA1C}" srcOrd="2" destOrd="0" presId="urn:microsoft.com/office/officeart/2008/layout/VerticalCurvedList"/>
    <dgm:cxn modelId="{A4EDC9E1-0C48-4A6C-8A59-6470E81816B0}" type="presParOf" srcId="{F69B3C82-A816-487D-A562-F3B0FE3DFA1C}" destId="{54EB4D37-9C65-4696-80A0-D9C5B34359C0}" srcOrd="0" destOrd="0" presId="urn:microsoft.com/office/officeart/2008/layout/VerticalCurvedList"/>
    <dgm:cxn modelId="{70D719C9-B939-4A4D-9004-0AB2EC19E78E}" type="presParOf" srcId="{29D3EC96-8D82-48AE-A152-373B0F9804D6}" destId="{D208B473-7CBA-4E78-B3B2-6C1A562812C0}" srcOrd="3" destOrd="0" presId="urn:microsoft.com/office/officeart/2008/layout/VerticalCurvedList"/>
    <dgm:cxn modelId="{A85C83E8-C865-4FDE-ACA9-89FAC7F35F53}" type="presParOf" srcId="{29D3EC96-8D82-48AE-A152-373B0F9804D6}" destId="{C3C5B549-3D7E-4C5E-8B2A-C1C1015410CA}" srcOrd="4" destOrd="0" presId="urn:microsoft.com/office/officeart/2008/layout/VerticalCurvedList"/>
    <dgm:cxn modelId="{DED87499-398C-4D41-88CC-E10A53222869}" type="presParOf" srcId="{C3C5B549-3D7E-4C5E-8B2A-C1C1015410CA}" destId="{FD3D1625-D3E9-46A4-84E7-08713B0AF460}" srcOrd="0" destOrd="0" presId="urn:microsoft.com/office/officeart/2008/layout/VerticalCurvedList"/>
    <dgm:cxn modelId="{186C41E5-E835-4B91-9AD3-C52F90EBBDAB}" type="presParOf" srcId="{29D3EC96-8D82-48AE-A152-373B0F9804D6}" destId="{A31DE791-B1C0-4C91-B5D0-43987F34D4D1}" srcOrd="5" destOrd="0" presId="urn:microsoft.com/office/officeart/2008/layout/VerticalCurvedList"/>
    <dgm:cxn modelId="{DE9017FD-7791-4FF5-B6B1-7CF439AFF0B8}" type="presParOf" srcId="{29D3EC96-8D82-48AE-A152-373B0F9804D6}" destId="{F26F99CE-46B3-4791-9FB5-14F69A9E370D}" srcOrd="6" destOrd="0" presId="urn:microsoft.com/office/officeart/2008/layout/VerticalCurvedList"/>
    <dgm:cxn modelId="{F37081F6-A76C-41EE-B8FB-3B49704C8139}" type="presParOf" srcId="{F26F99CE-46B3-4791-9FB5-14F69A9E370D}" destId="{0C2A5629-0F54-4F9C-8C2E-96D53B77216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DBF3DE-A10B-40DE-AB27-D35024BBBD9F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</dgm:pt>
    <dgm:pt modelId="{0159F7A9-09B7-444E-BD45-400E9DD0D73D}">
      <dgm:prSet phldrT="[Texto]" custT="1"/>
      <dgm:spPr/>
      <dgm:t>
        <a:bodyPr/>
        <a:lstStyle/>
        <a:p>
          <a:r>
            <a:rPr lang="es-ES" sz="1400" b="0" dirty="0" smtClean="0">
              <a:latin typeface="Segoe UI" panose="020B0502040204020203" pitchFamily="34" charset="0"/>
              <a:cs typeface="Segoe UI" panose="020B0502040204020203" pitchFamily="34" charset="0"/>
            </a:rPr>
            <a:t>Equipo Médico</a:t>
          </a:r>
          <a:endParaRPr lang="es-ES" sz="1400" b="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50B2A359-F36E-4772-B723-A89A3B517A87}" type="parTrans" cxnId="{CC9C60DE-F05E-4648-906B-386B0C2E7714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4E19F51-26E6-4B7F-B025-461B36EFF991}" type="sibTrans" cxnId="{CC9C60DE-F05E-4648-906B-386B0C2E7714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1939916-3DEE-4A14-8490-A2312E95BEFE}">
      <dgm:prSet phldrT="[Texto]" custT="1"/>
      <dgm:spPr/>
      <dgm:t>
        <a:bodyPr/>
        <a:lstStyle/>
        <a:p>
          <a:pPr rtl="0"/>
          <a:r>
            <a:rPr lang="en" sz="1400" b="0" dirty="0" smtClean="0">
              <a:latin typeface="Segoe UI" panose="020B0502040204020203" pitchFamily="34" charset="0"/>
              <a:cs typeface="Segoe UI" panose="020B0502040204020203" pitchFamily="34" charset="0"/>
            </a:rPr>
            <a:t>Prótesis, Órtesis y Ayudas Funcionales</a:t>
          </a:r>
          <a:endParaRPr lang="es-ES" sz="1400" b="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5A98F38-265B-4287-AEDF-A078C544FB83}" type="parTrans" cxnId="{C23F65AF-4F9B-4B41-A041-D369A7F9D6F5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258AE01-8651-438A-8A12-59B366324F6A}" type="sibTrans" cxnId="{C23F65AF-4F9B-4B41-A041-D369A7F9D6F5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865A26E-C417-4EF7-96F4-80546426F405}">
      <dgm:prSet phldrT="[Texto]" custT="1"/>
      <dgm:spPr/>
      <dgm:t>
        <a:bodyPr/>
        <a:lstStyle/>
        <a:p>
          <a:r>
            <a:rPr lang="es-ES" sz="1400" b="0" dirty="0" smtClean="0">
              <a:latin typeface="Segoe UI" panose="020B0502040204020203" pitchFamily="34" charset="0"/>
              <a:cs typeface="Segoe UI" panose="020B0502040204020203" pitchFamily="34" charset="0"/>
            </a:rPr>
            <a:t>Agentes de Diagnóstico</a:t>
          </a:r>
          <a:endParaRPr lang="es-ES" sz="1400" b="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926F69B-7094-4E59-AF8C-2F32AB49B4FE}" type="parTrans" cxnId="{4DA1B3EB-1BC9-4C32-BCCF-81FE9D1FD840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19F6D1B-CCC6-41A1-AEE9-60D3602527D2}" type="sibTrans" cxnId="{4DA1B3EB-1BC9-4C32-BCCF-81FE9D1FD840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18793F7-C5C7-42F3-BAEC-C3A1DF8C16FB}">
      <dgm:prSet phldrT="[Texto]" custT="1"/>
      <dgm:spPr/>
      <dgm:t>
        <a:bodyPr/>
        <a:lstStyle/>
        <a:p>
          <a:r>
            <a:rPr lang="es-ES" sz="1400" b="0" dirty="0" smtClean="0">
              <a:latin typeface="Segoe UI" panose="020B0502040204020203" pitchFamily="34" charset="0"/>
              <a:cs typeface="Segoe UI" panose="020B0502040204020203" pitchFamily="34" charset="0"/>
            </a:rPr>
            <a:t>Insumos de Uso Odontológico</a:t>
          </a:r>
          <a:endParaRPr lang="es-ES" sz="1400" b="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132B0B2-69B1-495A-95B7-A92C2CB8A546}" type="parTrans" cxnId="{96632C07-5016-478D-8E43-CCBDBEA53315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656D5FF-2138-48B2-A9DD-55ABB28CB739}" type="sibTrans" cxnId="{96632C07-5016-478D-8E43-CCBDBEA53315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321FBD66-7F38-46AD-83D9-5CD61849C6B5}">
      <dgm:prSet phldrT="[Texto]" custT="1"/>
      <dgm:spPr/>
      <dgm:t>
        <a:bodyPr/>
        <a:lstStyle/>
        <a:p>
          <a:r>
            <a:rPr lang="es-ES" sz="1400" b="0" dirty="0" smtClean="0">
              <a:latin typeface="Segoe UI" panose="020B0502040204020203" pitchFamily="34" charset="0"/>
              <a:cs typeface="Segoe UI" panose="020B0502040204020203" pitchFamily="34" charset="0"/>
            </a:rPr>
            <a:t>Materiales Quirúrgicos y de Curación</a:t>
          </a:r>
          <a:endParaRPr lang="es-ES" sz="1400" b="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772D826-7D8F-45D0-8604-B42A6E21C0E2}" type="parTrans" cxnId="{6ACD82F5-3AE5-404B-8E0B-479A8A63161E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499E70A-5D0B-4F2D-80D9-84E82DED1284}" type="sibTrans" cxnId="{6ACD82F5-3AE5-404B-8E0B-479A8A63161E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80E7709-BEFE-4614-994C-64D4CF61AC3D}">
      <dgm:prSet phldrT="[Texto]" custT="1"/>
      <dgm:spPr/>
      <dgm:t>
        <a:bodyPr/>
        <a:lstStyle/>
        <a:p>
          <a:r>
            <a:rPr lang="es-ES" sz="1400" b="0" dirty="0" smtClean="0">
              <a:latin typeface="Segoe UI" panose="020B0502040204020203" pitchFamily="34" charset="0"/>
              <a:cs typeface="Segoe UI" panose="020B0502040204020203" pitchFamily="34" charset="0"/>
            </a:rPr>
            <a:t>Productos Higiénicos</a:t>
          </a:r>
          <a:endParaRPr lang="es-ES" sz="1400" b="0" dirty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F491217-ACA0-4392-97CD-D8396F4A16E6}" type="parTrans" cxnId="{0CD6EA64-5A31-474C-9E47-3B1746B8D8DE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4F2D316-FCE0-438C-AA87-E6CABBE0B7BB}" type="sibTrans" cxnId="{0CD6EA64-5A31-474C-9E47-3B1746B8D8DE}">
      <dgm:prSet/>
      <dgm:spPr/>
      <dgm:t>
        <a:bodyPr/>
        <a:lstStyle/>
        <a:p>
          <a:endParaRPr lang="es-ES" sz="1400" b="0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B0F59B1-6050-4D67-A611-F170B55D1593}" type="pres">
      <dgm:prSet presAssocID="{9EDBF3DE-A10B-40DE-AB27-D35024BBBD9F}" presName="Name0" presStyleCnt="0">
        <dgm:presLayoutVars>
          <dgm:dir/>
          <dgm:resizeHandles val="exact"/>
        </dgm:presLayoutVars>
      </dgm:prSet>
      <dgm:spPr/>
    </dgm:pt>
    <dgm:pt modelId="{3F4BFDCE-8E1E-48CF-AAE8-9FACA477F2EB}" type="pres">
      <dgm:prSet presAssocID="{0159F7A9-09B7-444E-BD45-400E9DD0D73D}" presName="compNode" presStyleCnt="0"/>
      <dgm:spPr/>
    </dgm:pt>
    <dgm:pt modelId="{314D66D9-6717-40C3-AA5E-F02601B4299D}" type="pres">
      <dgm:prSet presAssocID="{0159F7A9-09B7-444E-BD45-400E9DD0D73D}" presName="pict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</dgm:pt>
    <dgm:pt modelId="{BF9B8A96-A97A-4738-83E7-EFB0E7BA0CE3}" type="pres">
      <dgm:prSet presAssocID="{0159F7A9-09B7-444E-BD45-400E9DD0D73D}" presName="textRect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EC4DE0-E704-4828-B949-030FAB507B06}" type="pres">
      <dgm:prSet presAssocID="{D4E19F51-26E6-4B7F-B025-461B36EFF991}" presName="sibTrans" presStyleLbl="sibTrans2D1" presStyleIdx="0" presStyleCnt="0"/>
      <dgm:spPr/>
      <dgm:t>
        <a:bodyPr/>
        <a:lstStyle/>
        <a:p>
          <a:endParaRPr lang="es-ES"/>
        </a:p>
      </dgm:t>
    </dgm:pt>
    <dgm:pt modelId="{BDEBDF54-C9D8-4ED0-A2E4-D71E9F1F4D0C}" type="pres">
      <dgm:prSet presAssocID="{A1939916-3DEE-4A14-8490-A2312E95BEFE}" presName="compNode" presStyleCnt="0"/>
      <dgm:spPr/>
    </dgm:pt>
    <dgm:pt modelId="{78D7366E-A17E-4CD5-97C5-8EFBF999EFAB}" type="pres">
      <dgm:prSet presAssocID="{A1939916-3DEE-4A14-8490-A2312E95BEFE}" presName="pictRect" presStyleLbl="node1" presStyleIdx="1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1AF7AC84-B84E-459A-B022-F54B83114615}" type="pres">
      <dgm:prSet presAssocID="{A1939916-3DEE-4A14-8490-A2312E95BEFE}" presName="textRect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C659AA-876F-42FA-A714-D2DD6BDCD49E}" type="pres">
      <dgm:prSet presAssocID="{4258AE01-8651-438A-8A12-59B366324F6A}" presName="sibTrans" presStyleLbl="sibTrans2D1" presStyleIdx="0" presStyleCnt="0"/>
      <dgm:spPr/>
      <dgm:t>
        <a:bodyPr/>
        <a:lstStyle/>
        <a:p>
          <a:endParaRPr lang="es-ES"/>
        </a:p>
      </dgm:t>
    </dgm:pt>
    <dgm:pt modelId="{D777A5FC-8177-49AD-9B2B-3A1A2F7402FD}" type="pres">
      <dgm:prSet presAssocID="{1865A26E-C417-4EF7-96F4-80546426F405}" presName="compNode" presStyleCnt="0"/>
      <dgm:spPr/>
    </dgm:pt>
    <dgm:pt modelId="{77624341-C2A5-4E47-BCD1-27C7363D8596}" type="pres">
      <dgm:prSet presAssocID="{1865A26E-C417-4EF7-96F4-80546426F405}" presName="pictRect" presStyleLbl="node1" presStyleIdx="2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91355D0-B1CB-4C37-905F-404BFA81093F}" type="pres">
      <dgm:prSet presAssocID="{1865A26E-C417-4EF7-96F4-80546426F405}" presName="textRect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1696696-08ED-4D92-810E-C537122A6DF6}" type="pres">
      <dgm:prSet presAssocID="{C19F6D1B-CCC6-41A1-AEE9-60D3602527D2}" presName="sibTrans" presStyleLbl="sibTrans2D1" presStyleIdx="0" presStyleCnt="0"/>
      <dgm:spPr/>
      <dgm:t>
        <a:bodyPr/>
        <a:lstStyle/>
        <a:p>
          <a:endParaRPr lang="es-ES"/>
        </a:p>
      </dgm:t>
    </dgm:pt>
    <dgm:pt modelId="{BA7747C7-CD47-4BE6-A4EE-A5278EE5E3BA}" type="pres">
      <dgm:prSet presAssocID="{E18793F7-C5C7-42F3-BAEC-C3A1DF8C16FB}" presName="compNode" presStyleCnt="0"/>
      <dgm:spPr/>
    </dgm:pt>
    <dgm:pt modelId="{67FFD61D-9B01-49E3-885D-3F330799DCEA}" type="pres">
      <dgm:prSet presAssocID="{E18793F7-C5C7-42F3-BAEC-C3A1DF8C16FB}" presName="pictRect" presStyleLbl="node1" presStyleIdx="3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066B5821-824B-4B48-815F-453FEDD59F22}" type="pres">
      <dgm:prSet presAssocID="{E18793F7-C5C7-42F3-BAEC-C3A1DF8C16FB}" presName="textRect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D583C19-B413-4EDC-9467-8BC00AB747EA}" type="pres">
      <dgm:prSet presAssocID="{E656D5FF-2138-48B2-A9DD-55ABB28CB739}" presName="sibTrans" presStyleLbl="sibTrans2D1" presStyleIdx="0" presStyleCnt="0"/>
      <dgm:spPr/>
      <dgm:t>
        <a:bodyPr/>
        <a:lstStyle/>
        <a:p>
          <a:endParaRPr lang="es-ES"/>
        </a:p>
      </dgm:t>
    </dgm:pt>
    <dgm:pt modelId="{0A1B10BB-2F36-40AA-AB16-9D9879CC172C}" type="pres">
      <dgm:prSet presAssocID="{321FBD66-7F38-46AD-83D9-5CD61849C6B5}" presName="compNode" presStyleCnt="0"/>
      <dgm:spPr/>
    </dgm:pt>
    <dgm:pt modelId="{E4CE8BF0-095B-44FF-B871-8E253FB31B68}" type="pres">
      <dgm:prSet presAssocID="{321FBD66-7F38-46AD-83D9-5CD61849C6B5}" presName="pictRect" presStyleLbl="nod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B57C7429-A3EB-408C-A3A9-9A5A8AC5F8C2}" type="pres">
      <dgm:prSet presAssocID="{321FBD66-7F38-46AD-83D9-5CD61849C6B5}" presName="textRect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9F3C598-B93A-4F8B-91D3-CC81115F9A05}" type="pres">
      <dgm:prSet presAssocID="{1499E70A-5D0B-4F2D-80D9-84E82DED1284}" presName="sibTrans" presStyleLbl="sibTrans2D1" presStyleIdx="0" presStyleCnt="0"/>
      <dgm:spPr/>
      <dgm:t>
        <a:bodyPr/>
        <a:lstStyle/>
        <a:p>
          <a:endParaRPr lang="es-ES"/>
        </a:p>
      </dgm:t>
    </dgm:pt>
    <dgm:pt modelId="{7786C0D4-C67A-4439-9C09-56D913442D4A}" type="pres">
      <dgm:prSet presAssocID="{080E7709-BEFE-4614-994C-64D4CF61AC3D}" presName="compNode" presStyleCnt="0"/>
      <dgm:spPr/>
    </dgm:pt>
    <dgm:pt modelId="{1403ECDD-6F32-4BAC-9255-4ADA85EF599D}" type="pres">
      <dgm:prSet presAssocID="{080E7709-BEFE-4614-994C-64D4CF61AC3D}" presName="pictRect" presStyleLbl="node1" presStyleIdx="5" presStyleCnt="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7000" b="-47000"/>
          </a:stretch>
        </a:blipFill>
      </dgm:spPr>
    </dgm:pt>
    <dgm:pt modelId="{13EF0B76-D9CD-4427-9D7F-40EF6326C1BB}" type="pres">
      <dgm:prSet presAssocID="{080E7709-BEFE-4614-994C-64D4CF61AC3D}" presName="textRect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D4313B3-AB0B-4E48-BC41-2B7665C551BA}" type="presOf" srcId="{0159F7A9-09B7-444E-BD45-400E9DD0D73D}" destId="{BF9B8A96-A97A-4738-83E7-EFB0E7BA0CE3}" srcOrd="0" destOrd="0" presId="urn:microsoft.com/office/officeart/2005/8/layout/pList1"/>
    <dgm:cxn modelId="{C606F77C-C0AF-42AB-AA19-03FBC5B1DA74}" type="presOf" srcId="{D4E19F51-26E6-4B7F-B025-461B36EFF991}" destId="{63EC4DE0-E704-4828-B949-030FAB507B06}" srcOrd="0" destOrd="0" presId="urn:microsoft.com/office/officeart/2005/8/layout/pList1"/>
    <dgm:cxn modelId="{A3AA268E-6896-4B75-A9B9-50E44E53F31A}" type="presOf" srcId="{C19F6D1B-CCC6-41A1-AEE9-60D3602527D2}" destId="{01696696-08ED-4D92-810E-C537122A6DF6}" srcOrd="0" destOrd="0" presId="urn:microsoft.com/office/officeart/2005/8/layout/pList1"/>
    <dgm:cxn modelId="{A1BA1486-C9E8-4E9D-AC1C-20F55483B6FC}" type="presOf" srcId="{E18793F7-C5C7-42F3-BAEC-C3A1DF8C16FB}" destId="{066B5821-824B-4B48-815F-453FEDD59F22}" srcOrd="0" destOrd="0" presId="urn:microsoft.com/office/officeart/2005/8/layout/pList1"/>
    <dgm:cxn modelId="{03EF5DFB-3855-4DBF-B5E6-8A86179B3E0B}" type="presOf" srcId="{321FBD66-7F38-46AD-83D9-5CD61849C6B5}" destId="{B57C7429-A3EB-408C-A3A9-9A5A8AC5F8C2}" srcOrd="0" destOrd="0" presId="urn:microsoft.com/office/officeart/2005/8/layout/pList1"/>
    <dgm:cxn modelId="{4DA1B3EB-1BC9-4C32-BCCF-81FE9D1FD840}" srcId="{9EDBF3DE-A10B-40DE-AB27-D35024BBBD9F}" destId="{1865A26E-C417-4EF7-96F4-80546426F405}" srcOrd="2" destOrd="0" parTransId="{6926F69B-7094-4E59-AF8C-2F32AB49B4FE}" sibTransId="{C19F6D1B-CCC6-41A1-AEE9-60D3602527D2}"/>
    <dgm:cxn modelId="{6ACD82F5-3AE5-404B-8E0B-479A8A63161E}" srcId="{9EDBF3DE-A10B-40DE-AB27-D35024BBBD9F}" destId="{321FBD66-7F38-46AD-83D9-5CD61849C6B5}" srcOrd="4" destOrd="0" parTransId="{B772D826-7D8F-45D0-8604-B42A6E21C0E2}" sibTransId="{1499E70A-5D0B-4F2D-80D9-84E82DED1284}"/>
    <dgm:cxn modelId="{DD8073CB-3E5E-4A89-AB6F-6B3417679AAE}" type="presOf" srcId="{A1939916-3DEE-4A14-8490-A2312E95BEFE}" destId="{1AF7AC84-B84E-459A-B022-F54B83114615}" srcOrd="0" destOrd="0" presId="urn:microsoft.com/office/officeart/2005/8/layout/pList1"/>
    <dgm:cxn modelId="{96632C07-5016-478D-8E43-CCBDBEA53315}" srcId="{9EDBF3DE-A10B-40DE-AB27-D35024BBBD9F}" destId="{E18793F7-C5C7-42F3-BAEC-C3A1DF8C16FB}" srcOrd="3" destOrd="0" parTransId="{3132B0B2-69B1-495A-95B7-A92C2CB8A546}" sibTransId="{E656D5FF-2138-48B2-A9DD-55ABB28CB739}"/>
    <dgm:cxn modelId="{C55A0888-0E5B-4E7F-909F-22F84332D221}" type="presOf" srcId="{E656D5FF-2138-48B2-A9DD-55ABB28CB739}" destId="{2D583C19-B413-4EDC-9467-8BC00AB747EA}" srcOrd="0" destOrd="0" presId="urn:microsoft.com/office/officeart/2005/8/layout/pList1"/>
    <dgm:cxn modelId="{CC9C60DE-F05E-4648-906B-386B0C2E7714}" srcId="{9EDBF3DE-A10B-40DE-AB27-D35024BBBD9F}" destId="{0159F7A9-09B7-444E-BD45-400E9DD0D73D}" srcOrd="0" destOrd="0" parTransId="{50B2A359-F36E-4772-B723-A89A3B517A87}" sibTransId="{D4E19F51-26E6-4B7F-B025-461B36EFF991}"/>
    <dgm:cxn modelId="{E780D3BE-64F7-4A77-A128-B84BE2E7F9AA}" type="presOf" srcId="{9EDBF3DE-A10B-40DE-AB27-D35024BBBD9F}" destId="{1B0F59B1-6050-4D67-A611-F170B55D1593}" srcOrd="0" destOrd="0" presId="urn:microsoft.com/office/officeart/2005/8/layout/pList1"/>
    <dgm:cxn modelId="{9CA8DEBE-AEAC-414F-A402-DEA71475460B}" type="presOf" srcId="{1499E70A-5D0B-4F2D-80D9-84E82DED1284}" destId="{29F3C598-B93A-4F8B-91D3-CC81115F9A05}" srcOrd="0" destOrd="0" presId="urn:microsoft.com/office/officeart/2005/8/layout/pList1"/>
    <dgm:cxn modelId="{553F34E1-5959-43B2-96AC-552BF6359998}" type="presOf" srcId="{1865A26E-C417-4EF7-96F4-80546426F405}" destId="{291355D0-B1CB-4C37-905F-404BFA81093F}" srcOrd="0" destOrd="0" presId="urn:microsoft.com/office/officeart/2005/8/layout/pList1"/>
    <dgm:cxn modelId="{C23F65AF-4F9B-4B41-A041-D369A7F9D6F5}" srcId="{9EDBF3DE-A10B-40DE-AB27-D35024BBBD9F}" destId="{A1939916-3DEE-4A14-8490-A2312E95BEFE}" srcOrd="1" destOrd="0" parTransId="{E5A98F38-265B-4287-AEDF-A078C544FB83}" sibTransId="{4258AE01-8651-438A-8A12-59B366324F6A}"/>
    <dgm:cxn modelId="{BC877D81-B0BA-49FA-B9C7-E4C2415EB79C}" type="presOf" srcId="{4258AE01-8651-438A-8A12-59B366324F6A}" destId="{9AC659AA-876F-42FA-A714-D2DD6BDCD49E}" srcOrd="0" destOrd="0" presId="urn:microsoft.com/office/officeart/2005/8/layout/pList1"/>
    <dgm:cxn modelId="{4F525C4E-80AA-4968-AA8F-8E283396B5B5}" type="presOf" srcId="{080E7709-BEFE-4614-994C-64D4CF61AC3D}" destId="{13EF0B76-D9CD-4427-9D7F-40EF6326C1BB}" srcOrd="0" destOrd="0" presId="urn:microsoft.com/office/officeart/2005/8/layout/pList1"/>
    <dgm:cxn modelId="{0CD6EA64-5A31-474C-9E47-3B1746B8D8DE}" srcId="{9EDBF3DE-A10B-40DE-AB27-D35024BBBD9F}" destId="{080E7709-BEFE-4614-994C-64D4CF61AC3D}" srcOrd="5" destOrd="0" parTransId="{0F491217-ACA0-4392-97CD-D8396F4A16E6}" sibTransId="{74F2D316-FCE0-438C-AA87-E6CABBE0B7BB}"/>
    <dgm:cxn modelId="{704FAB0A-A4F2-46B3-AB26-650C9B4ADD3B}" type="presParOf" srcId="{1B0F59B1-6050-4D67-A611-F170B55D1593}" destId="{3F4BFDCE-8E1E-48CF-AAE8-9FACA477F2EB}" srcOrd="0" destOrd="0" presId="urn:microsoft.com/office/officeart/2005/8/layout/pList1"/>
    <dgm:cxn modelId="{B4E8D836-6AD7-4593-851B-5257477ECA18}" type="presParOf" srcId="{3F4BFDCE-8E1E-48CF-AAE8-9FACA477F2EB}" destId="{314D66D9-6717-40C3-AA5E-F02601B4299D}" srcOrd="0" destOrd="0" presId="urn:microsoft.com/office/officeart/2005/8/layout/pList1"/>
    <dgm:cxn modelId="{825AE0A8-A8EB-4600-977E-0B06350D2C39}" type="presParOf" srcId="{3F4BFDCE-8E1E-48CF-AAE8-9FACA477F2EB}" destId="{BF9B8A96-A97A-4738-83E7-EFB0E7BA0CE3}" srcOrd="1" destOrd="0" presId="urn:microsoft.com/office/officeart/2005/8/layout/pList1"/>
    <dgm:cxn modelId="{65C370CB-CD71-4052-B1E1-CB382DA28F17}" type="presParOf" srcId="{1B0F59B1-6050-4D67-A611-F170B55D1593}" destId="{63EC4DE0-E704-4828-B949-030FAB507B06}" srcOrd="1" destOrd="0" presId="urn:microsoft.com/office/officeart/2005/8/layout/pList1"/>
    <dgm:cxn modelId="{B844DFB2-27D0-46D2-8609-FFB85655869C}" type="presParOf" srcId="{1B0F59B1-6050-4D67-A611-F170B55D1593}" destId="{BDEBDF54-C9D8-4ED0-A2E4-D71E9F1F4D0C}" srcOrd="2" destOrd="0" presId="urn:microsoft.com/office/officeart/2005/8/layout/pList1"/>
    <dgm:cxn modelId="{7C9FC0D1-C63D-49FC-903C-93C09B2B42E5}" type="presParOf" srcId="{BDEBDF54-C9D8-4ED0-A2E4-D71E9F1F4D0C}" destId="{78D7366E-A17E-4CD5-97C5-8EFBF999EFAB}" srcOrd="0" destOrd="0" presId="urn:microsoft.com/office/officeart/2005/8/layout/pList1"/>
    <dgm:cxn modelId="{6A6FF01F-149F-49A4-8747-68016B034D44}" type="presParOf" srcId="{BDEBDF54-C9D8-4ED0-A2E4-D71E9F1F4D0C}" destId="{1AF7AC84-B84E-459A-B022-F54B83114615}" srcOrd="1" destOrd="0" presId="urn:microsoft.com/office/officeart/2005/8/layout/pList1"/>
    <dgm:cxn modelId="{04E2C906-4EBB-4834-BCCA-86153A7EEB3B}" type="presParOf" srcId="{1B0F59B1-6050-4D67-A611-F170B55D1593}" destId="{9AC659AA-876F-42FA-A714-D2DD6BDCD49E}" srcOrd="3" destOrd="0" presId="urn:microsoft.com/office/officeart/2005/8/layout/pList1"/>
    <dgm:cxn modelId="{D59A1F16-F500-4213-AAD7-FDF936AF0F50}" type="presParOf" srcId="{1B0F59B1-6050-4D67-A611-F170B55D1593}" destId="{D777A5FC-8177-49AD-9B2B-3A1A2F7402FD}" srcOrd="4" destOrd="0" presId="urn:microsoft.com/office/officeart/2005/8/layout/pList1"/>
    <dgm:cxn modelId="{8F9D291C-BE89-4769-B35C-848A031AF129}" type="presParOf" srcId="{D777A5FC-8177-49AD-9B2B-3A1A2F7402FD}" destId="{77624341-C2A5-4E47-BCD1-27C7363D8596}" srcOrd="0" destOrd="0" presId="urn:microsoft.com/office/officeart/2005/8/layout/pList1"/>
    <dgm:cxn modelId="{60B5534A-20DD-4735-A14E-FAEAB69CDCD8}" type="presParOf" srcId="{D777A5FC-8177-49AD-9B2B-3A1A2F7402FD}" destId="{291355D0-B1CB-4C37-905F-404BFA81093F}" srcOrd="1" destOrd="0" presId="urn:microsoft.com/office/officeart/2005/8/layout/pList1"/>
    <dgm:cxn modelId="{67C54433-ABF5-41D8-95F0-5F55EC42C06C}" type="presParOf" srcId="{1B0F59B1-6050-4D67-A611-F170B55D1593}" destId="{01696696-08ED-4D92-810E-C537122A6DF6}" srcOrd="5" destOrd="0" presId="urn:microsoft.com/office/officeart/2005/8/layout/pList1"/>
    <dgm:cxn modelId="{949F6672-D104-45C6-A35D-F9943E9636F8}" type="presParOf" srcId="{1B0F59B1-6050-4D67-A611-F170B55D1593}" destId="{BA7747C7-CD47-4BE6-A4EE-A5278EE5E3BA}" srcOrd="6" destOrd="0" presId="urn:microsoft.com/office/officeart/2005/8/layout/pList1"/>
    <dgm:cxn modelId="{85195156-D89F-4CCD-9820-BF6403A1A2E6}" type="presParOf" srcId="{BA7747C7-CD47-4BE6-A4EE-A5278EE5E3BA}" destId="{67FFD61D-9B01-49E3-885D-3F330799DCEA}" srcOrd="0" destOrd="0" presId="urn:microsoft.com/office/officeart/2005/8/layout/pList1"/>
    <dgm:cxn modelId="{E518EB57-9519-4F13-9722-B460CAC722F9}" type="presParOf" srcId="{BA7747C7-CD47-4BE6-A4EE-A5278EE5E3BA}" destId="{066B5821-824B-4B48-815F-453FEDD59F22}" srcOrd="1" destOrd="0" presId="urn:microsoft.com/office/officeart/2005/8/layout/pList1"/>
    <dgm:cxn modelId="{968ADD1F-6368-441F-AE27-473C47D2A635}" type="presParOf" srcId="{1B0F59B1-6050-4D67-A611-F170B55D1593}" destId="{2D583C19-B413-4EDC-9467-8BC00AB747EA}" srcOrd="7" destOrd="0" presId="urn:microsoft.com/office/officeart/2005/8/layout/pList1"/>
    <dgm:cxn modelId="{9FC55486-0313-4AEA-8949-AB2F26CE0FA6}" type="presParOf" srcId="{1B0F59B1-6050-4D67-A611-F170B55D1593}" destId="{0A1B10BB-2F36-40AA-AB16-9D9879CC172C}" srcOrd="8" destOrd="0" presId="urn:microsoft.com/office/officeart/2005/8/layout/pList1"/>
    <dgm:cxn modelId="{A1F129E1-0901-470C-A37D-7DC08CFDDF58}" type="presParOf" srcId="{0A1B10BB-2F36-40AA-AB16-9D9879CC172C}" destId="{E4CE8BF0-095B-44FF-B871-8E253FB31B68}" srcOrd="0" destOrd="0" presId="urn:microsoft.com/office/officeart/2005/8/layout/pList1"/>
    <dgm:cxn modelId="{16482392-1C3E-4505-8CFE-12AA4B52D476}" type="presParOf" srcId="{0A1B10BB-2F36-40AA-AB16-9D9879CC172C}" destId="{B57C7429-A3EB-408C-A3A9-9A5A8AC5F8C2}" srcOrd="1" destOrd="0" presId="urn:microsoft.com/office/officeart/2005/8/layout/pList1"/>
    <dgm:cxn modelId="{A7794929-89BE-4617-92A6-2DC282A1320D}" type="presParOf" srcId="{1B0F59B1-6050-4D67-A611-F170B55D1593}" destId="{29F3C598-B93A-4F8B-91D3-CC81115F9A05}" srcOrd="9" destOrd="0" presId="urn:microsoft.com/office/officeart/2005/8/layout/pList1"/>
    <dgm:cxn modelId="{DF5D0E8C-450F-4F83-A5C4-9F398511DD5F}" type="presParOf" srcId="{1B0F59B1-6050-4D67-A611-F170B55D1593}" destId="{7786C0D4-C67A-4439-9C09-56D913442D4A}" srcOrd="10" destOrd="0" presId="urn:microsoft.com/office/officeart/2005/8/layout/pList1"/>
    <dgm:cxn modelId="{CD92D8AF-2B08-4AE1-BCE3-55BB1CD123D1}" type="presParOf" srcId="{7786C0D4-C67A-4439-9C09-56D913442D4A}" destId="{1403ECDD-6F32-4BAC-9255-4ADA85EF599D}" srcOrd="0" destOrd="0" presId="urn:microsoft.com/office/officeart/2005/8/layout/pList1"/>
    <dgm:cxn modelId="{01EEBD98-9089-4DE5-B9F2-6699E319968A}" type="presParOf" srcId="{7786C0D4-C67A-4439-9C09-56D913442D4A}" destId="{13EF0B76-D9CD-4427-9D7F-40EF6326C1BB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911A1E-CB31-48B6-9E6B-742C0DD91821}">
      <dsp:nvSpPr>
        <dsp:cNvPr id="0" name=""/>
        <dsp:cNvSpPr/>
      </dsp:nvSpPr>
      <dsp:spPr>
        <a:xfrm>
          <a:off x="2275" y="104298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Alimentos y Bebidas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2275" y="104298"/>
        <a:ext cx="1805419" cy="1083251"/>
      </dsp:txXfrm>
    </dsp:sp>
    <dsp:sp modelId="{14764FDB-8D0C-4F04-A2F5-7083ED397FF0}">
      <dsp:nvSpPr>
        <dsp:cNvPr id="0" name=""/>
        <dsp:cNvSpPr/>
      </dsp:nvSpPr>
      <dsp:spPr>
        <a:xfrm>
          <a:off x="1988237" y="104298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-93125"/>
                <a:satOff val="-1073"/>
                <a:lumOff val="240"/>
                <a:alphaOff val="0"/>
                <a:tint val="70000"/>
                <a:satMod val="130000"/>
              </a:schemeClr>
            </a:gs>
            <a:gs pos="43000">
              <a:schemeClr val="accent2">
                <a:hueOff val="-93125"/>
                <a:satOff val="-1073"/>
                <a:lumOff val="240"/>
                <a:alphaOff val="0"/>
                <a:tint val="44000"/>
                <a:satMod val="165000"/>
              </a:schemeClr>
            </a:gs>
            <a:gs pos="93000">
              <a:schemeClr val="accent2">
                <a:hueOff val="-93125"/>
                <a:satOff val="-1073"/>
                <a:lumOff val="240"/>
                <a:alphaOff val="0"/>
                <a:tint val="15000"/>
                <a:satMod val="165000"/>
              </a:schemeClr>
            </a:gs>
            <a:gs pos="100000">
              <a:schemeClr val="accent2">
                <a:hueOff val="-93125"/>
                <a:satOff val="-1073"/>
                <a:lumOff val="24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93125"/>
              <a:satOff val="-1073"/>
              <a:lumOff val="24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Consultorios y Clínicas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988237" y="104298"/>
        <a:ext cx="1805419" cy="1083251"/>
      </dsp:txXfrm>
    </dsp:sp>
    <dsp:sp modelId="{57A5BBD2-C34E-473F-8493-9EB9952109C6}">
      <dsp:nvSpPr>
        <dsp:cNvPr id="0" name=""/>
        <dsp:cNvSpPr/>
      </dsp:nvSpPr>
      <dsp:spPr>
        <a:xfrm>
          <a:off x="3974198" y="104298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-186250"/>
                <a:satOff val="-2146"/>
                <a:lumOff val="480"/>
                <a:alphaOff val="0"/>
                <a:tint val="70000"/>
                <a:satMod val="130000"/>
              </a:schemeClr>
            </a:gs>
            <a:gs pos="43000">
              <a:schemeClr val="accent2">
                <a:hueOff val="-186250"/>
                <a:satOff val="-2146"/>
                <a:lumOff val="480"/>
                <a:alphaOff val="0"/>
                <a:tint val="44000"/>
                <a:satMod val="165000"/>
              </a:schemeClr>
            </a:gs>
            <a:gs pos="93000">
              <a:schemeClr val="accent2">
                <a:hueOff val="-186250"/>
                <a:satOff val="-2146"/>
                <a:lumOff val="480"/>
                <a:alphaOff val="0"/>
                <a:tint val="15000"/>
                <a:satMod val="165000"/>
              </a:schemeClr>
            </a:gs>
            <a:gs pos="100000">
              <a:schemeClr val="accent2">
                <a:hueOff val="-186250"/>
                <a:satOff val="-2146"/>
                <a:lumOff val="48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186250"/>
              <a:satOff val="-2146"/>
              <a:lumOff val="48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Cosméticos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974198" y="104298"/>
        <a:ext cx="1805419" cy="1083251"/>
      </dsp:txXfrm>
    </dsp:sp>
    <dsp:sp modelId="{2D408308-58F0-402D-AAC6-BAE3717219E5}">
      <dsp:nvSpPr>
        <dsp:cNvPr id="0" name=""/>
        <dsp:cNvSpPr/>
      </dsp:nvSpPr>
      <dsp:spPr>
        <a:xfrm>
          <a:off x="5960160" y="104298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-279374"/>
                <a:satOff val="-3219"/>
                <a:lumOff val="720"/>
                <a:alphaOff val="0"/>
                <a:tint val="70000"/>
                <a:satMod val="130000"/>
              </a:schemeClr>
            </a:gs>
            <a:gs pos="43000">
              <a:schemeClr val="accent2">
                <a:hueOff val="-279374"/>
                <a:satOff val="-3219"/>
                <a:lumOff val="720"/>
                <a:alphaOff val="0"/>
                <a:tint val="44000"/>
                <a:satMod val="165000"/>
              </a:schemeClr>
            </a:gs>
            <a:gs pos="93000">
              <a:schemeClr val="accent2">
                <a:hueOff val="-279374"/>
                <a:satOff val="-3219"/>
                <a:lumOff val="720"/>
                <a:alphaOff val="0"/>
                <a:tint val="15000"/>
                <a:satMod val="165000"/>
              </a:schemeClr>
            </a:gs>
            <a:gs pos="100000">
              <a:schemeClr val="accent2">
                <a:hueOff val="-279374"/>
                <a:satOff val="-3219"/>
                <a:lumOff val="72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279374"/>
              <a:satOff val="-3219"/>
              <a:lumOff val="72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Dispositivos Médicos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960160" y="104298"/>
        <a:ext cx="1805419" cy="1083251"/>
      </dsp:txXfrm>
    </dsp:sp>
    <dsp:sp modelId="{322B9C0C-ED44-4C3E-B18A-7C26B224CEB0}">
      <dsp:nvSpPr>
        <dsp:cNvPr id="0" name=""/>
        <dsp:cNvSpPr/>
      </dsp:nvSpPr>
      <dsp:spPr>
        <a:xfrm>
          <a:off x="2275" y="1368092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-372499"/>
                <a:satOff val="-4292"/>
                <a:lumOff val="960"/>
                <a:alphaOff val="0"/>
                <a:tint val="70000"/>
                <a:satMod val="130000"/>
              </a:schemeClr>
            </a:gs>
            <a:gs pos="43000">
              <a:schemeClr val="accent2">
                <a:hueOff val="-372499"/>
                <a:satOff val="-4292"/>
                <a:lumOff val="960"/>
                <a:alphaOff val="0"/>
                <a:tint val="44000"/>
                <a:satMod val="165000"/>
              </a:schemeClr>
            </a:gs>
            <a:gs pos="93000">
              <a:schemeClr val="accent2">
                <a:hueOff val="-372499"/>
                <a:satOff val="-4292"/>
                <a:lumOff val="960"/>
                <a:alphaOff val="0"/>
                <a:tint val="15000"/>
                <a:satMod val="165000"/>
              </a:schemeClr>
            </a:gs>
            <a:gs pos="100000">
              <a:schemeClr val="accent2">
                <a:hueOff val="-372499"/>
                <a:satOff val="-4292"/>
                <a:lumOff val="96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372499"/>
              <a:satOff val="-4292"/>
              <a:lumOff val="96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Farmacias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2275" y="1368092"/>
        <a:ext cx="1805419" cy="1083251"/>
      </dsp:txXfrm>
    </dsp:sp>
    <dsp:sp modelId="{2D2E3F1C-8367-42FF-B70D-CC78230955F3}">
      <dsp:nvSpPr>
        <dsp:cNvPr id="0" name=""/>
        <dsp:cNvSpPr/>
      </dsp:nvSpPr>
      <dsp:spPr>
        <a:xfrm>
          <a:off x="1988237" y="1368092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-465624"/>
                <a:satOff val="-5366"/>
                <a:lumOff val="1199"/>
                <a:alphaOff val="0"/>
                <a:tint val="70000"/>
                <a:satMod val="130000"/>
              </a:schemeClr>
            </a:gs>
            <a:gs pos="43000">
              <a:schemeClr val="accent2">
                <a:hueOff val="-465624"/>
                <a:satOff val="-5366"/>
                <a:lumOff val="1199"/>
                <a:alphaOff val="0"/>
                <a:tint val="44000"/>
                <a:satMod val="165000"/>
              </a:schemeClr>
            </a:gs>
            <a:gs pos="93000">
              <a:schemeClr val="accent2">
                <a:hueOff val="-465624"/>
                <a:satOff val="-5366"/>
                <a:lumOff val="1199"/>
                <a:alphaOff val="0"/>
                <a:tint val="15000"/>
                <a:satMod val="165000"/>
              </a:schemeClr>
            </a:gs>
            <a:gs pos="100000">
              <a:schemeClr val="accent2">
                <a:hueOff val="-465624"/>
                <a:satOff val="-5366"/>
                <a:lumOff val="119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465624"/>
              <a:satOff val="-5366"/>
              <a:lumOff val="1199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Fumigadores y Control de Plagas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988237" y="1368092"/>
        <a:ext cx="1805419" cy="1083251"/>
      </dsp:txXfrm>
    </dsp:sp>
    <dsp:sp modelId="{C60D15E5-EED4-4659-8BA0-B8F4E84C988F}">
      <dsp:nvSpPr>
        <dsp:cNvPr id="0" name=""/>
        <dsp:cNvSpPr/>
      </dsp:nvSpPr>
      <dsp:spPr>
        <a:xfrm>
          <a:off x="3974198" y="1368092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-558749"/>
                <a:satOff val="-6439"/>
                <a:lumOff val="1439"/>
                <a:alphaOff val="0"/>
                <a:tint val="70000"/>
                <a:satMod val="130000"/>
              </a:schemeClr>
            </a:gs>
            <a:gs pos="43000">
              <a:schemeClr val="accent2">
                <a:hueOff val="-558749"/>
                <a:satOff val="-6439"/>
                <a:lumOff val="1439"/>
                <a:alphaOff val="0"/>
                <a:tint val="44000"/>
                <a:satMod val="165000"/>
              </a:schemeClr>
            </a:gs>
            <a:gs pos="93000">
              <a:schemeClr val="accent2">
                <a:hueOff val="-558749"/>
                <a:satOff val="-6439"/>
                <a:lumOff val="1439"/>
                <a:alphaOff val="0"/>
                <a:tint val="15000"/>
                <a:satMod val="165000"/>
              </a:schemeClr>
            </a:gs>
            <a:gs pos="100000">
              <a:schemeClr val="accent2">
                <a:hueOff val="-558749"/>
                <a:satOff val="-6439"/>
                <a:lumOff val="143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558749"/>
              <a:satOff val="-6439"/>
              <a:lumOff val="1439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Medicamentos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974198" y="1368092"/>
        <a:ext cx="1805419" cy="1083251"/>
      </dsp:txXfrm>
    </dsp:sp>
    <dsp:sp modelId="{02C4B0DD-5305-4F40-BFEC-D6A51F63D18F}">
      <dsp:nvSpPr>
        <dsp:cNvPr id="0" name=""/>
        <dsp:cNvSpPr/>
      </dsp:nvSpPr>
      <dsp:spPr>
        <a:xfrm>
          <a:off x="5960160" y="1368092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-651874"/>
                <a:satOff val="-7512"/>
                <a:lumOff val="1679"/>
                <a:alphaOff val="0"/>
                <a:tint val="70000"/>
                <a:satMod val="130000"/>
              </a:schemeClr>
            </a:gs>
            <a:gs pos="43000">
              <a:schemeClr val="accent2">
                <a:hueOff val="-651874"/>
                <a:satOff val="-7512"/>
                <a:lumOff val="1679"/>
                <a:alphaOff val="0"/>
                <a:tint val="44000"/>
                <a:satMod val="165000"/>
              </a:schemeClr>
            </a:gs>
            <a:gs pos="93000">
              <a:schemeClr val="accent2">
                <a:hueOff val="-651874"/>
                <a:satOff val="-7512"/>
                <a:lumOff val="1679"/>
                <a:alphaOff val="0"/>
                <a:tint val="15000"/>
                <a:satMod val="165000"/>
              </a:schemeClr>
            </a:gs>
            <a:gs pos="100000">
              <a:schemeClr val="accent2">
                <a:hueOff val="-651874"/>
                <a:satOff val="-7512"/>
                <a:lumOff val="167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651874"/>
              <a:satOff val="-7512"/>
              <a:lumOff val="1679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>
              <a:latin typeface="Segoe UI" panose="020B0502040204020203" pitchFamily="34" charset="0"/>
              <a:cs typeface="Segoe UI" panose="020B0502040204020203" pitchFamily="34" charset="0"/>
            </a:rPr>
            <a:t>Tatuadores</a:t>
          </a: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, Perforadores, </a:t>
          </a:r>
          <a:r>
            <a:rPr lang="es-ES" sz="1400" kern="1200" dirty="0" err="1" smtClean="0">
              <a:latin typeface="Segoe UI" panose="020B0502040204020203" pitchFamily="34" charset="0"/>
              <a:cs typeface="Segoe UI" panose="020B0502040204020203" pitchFamily="34" charset="0"/>
            </a:rPr>
            <a:t>Micropigmentadores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960160" y="1368092"/>
        <a:ext cx="1805419" cy="1083251"/>
      </dsp:txXfrm>
    </dsp:sp>
    <dsp:sp modelId="{A0C2AA1D-E2EF-484F-BB7A-09FE83205BB9}">
      <dsp:nvSpPr>
        <dsp:cNvPr id="0" name=""/>
        <dsp:cNvSpPr/>
      </dsp:nvSpPr>
      <dsp:spPr>
        <a:xfrm>
          <a:off x="1988237" y="2631885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-744998"/>
                <a:satOff val="-8585"/>
                <a:lumOff val="1919"/>
                <a:alphaOff val="0"/>
                <a:tint val="70000"/>
                <a:satMod val="130000"/>
              </a:schemeClr>
            </a:gs>
            <a:gs pos="43000">
              <a:schemeClr val="accent2">
                <a:hueOff val="-744998"/>
                <a:satOff val="-8585"/>
                <a:lumOff val="1919"/>
                <a:alphaOff val="0"/>
                <a:tint val="44000"/>
                <a:satMod val="165000"/>
              </a:schemeClr>
            </a:gs>
            <a:gs pos="93000">
              <a:schemeClr val="accent2">
                <a:hueOff val="-744998"/>
                <a:satOff val="-8585"/>
                <a:lumOff val="1919"/>
                <a:alphaOff val="0"/>
                <a:tint val="15000"/>
                <a:satMod val="165000"/>
              </a:schemeClr>
            </a:gs>
            <a:gs pos="100000">
              <a:schemeClr val="accent2">
                <a:hueOff val="-744998"/>
                <a:satOff val="-8585"/>
                <a:lumOff val="191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744998"/>
              <a:satOff val="-8585"/>
              <a:lumOff val="1919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Remedios Herbolarios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988237" y="2631885"/>
        <a:ext cx="1805419" cy="1083251"/>
      </dsp:txXfrm>
    </dsp:sp>
    <dsp:sp modelId="{70CEAEB5-4787-4507-A309-96415E58F004}">
      <dsp:nvSpPr>
        <dsp:cNvPr id="0" name=""/>
        <dsp:cNvSpPr/>
      </dsp:nvSpPr>
      <dsp:spPr>
        <a:xfrm>
          <a:off x="3974198" y="2631885"/>
          <a:ext cx="1805419" cy="1083251"/>
        </a:xfrm>
        <a:prstGeom prst="rec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tint val="70000"/>
                <a:satMod val="130000"/>
              </a:schemeClr>
            </a:gs>
            <a:gs pos="43000">
              <a:schemeClr val="accent2">
                <a:hueOff val="-838123"/>
                <a:satOff val="-9658"/>
                <a:lumOff val="2159"/>
                <a:alphaOff val="0"/>
                <a:tint val="44000"/>
                <a:satMod val="165000"/>
              </a:schemeClr>
            </a:gs>
            <a:gs pos="93000">
              <a:schemeClr val="accent2">
                <a:hueOff val="-838123"/>
                <a:satOff val="-9658"/>
                <a:lumOff val="2159"/>
                <a:alphaOff val="0"/>
                <a:tint val="15000"/>
                <a:satMod val="165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-838123"/>
              <a:satOff val="-9658"/>
              <a:lumOff val="2159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Suplementos alimenticios</a:t>
          </a:r>
          <a:endParaRPr lang="es-ES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974198" y="2631885"/>
        <a:ext cx="1805419" cy="1083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2FD69A-6915-4261-BA57-4BE3CFE67C69}">
      <dsp:nvSpPr>
        <dsp:cNvPr id="0" name=""/>
        <dsp:cNvSpPr/>
      </dsp:nvSpPr>
      <dsp:spPr>
        <a:xfrm>
          <a:off x="4265" y="312918"/>
          <a:ext cx="940899" cy="940899"/>
        </a:xfrm>
        <a:prstGeom prst="chord">
          <a:avLst>
            <a:gd name="adj1" fmla="val 4800000"/>
            <a:gd name="adj2" fmla="val 1680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tint val="4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2399270-EA72-45CD-9F04-B5B44BE91F23}">
      <dsp:nvSpPr>
        <dsp:cNvPr id="0" name=""/>
        <dsp:cNvSpPr/>
      </dsp:nvSpPr>
      <dsp:spPr>
        <a:xfrm>
          <a:off x="98355" y="407008"/>
          <a:ext cx="752719" cy="752719"/>
        </a:xfrm>
        <a:prstGeom prst="pie">
          <a:avLst>
            <a:gd name="adj1" fmla="val 126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1D22F7B-2067-4DEA-91A1-32D28C9B64A4}">
      <dsp:nvSpPr>
        <dsp:cNvPr id="0" name=""/>
        <dsp:cNvSpPr/>
      </dsp:nvSpPr>
      <dsp:spPr>
        <a:xfrm rot="16200000">
          <a:off x="-1077769" y="2429943"/>
          <a:ext cx="2728609" cy="564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MISIÓN</a:t>
          </a:r>
          <a:endParaRPr lang="es-MX" sz="28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-1077769" y="2429943"/>
        <a:ext cx="2728609" cy="564539"/>
      </dsp:txXfrm>
    </dsp:sp>
    <dsp:sp modelId="{89F6F4D4-47C9-47A5-BA60-4EF6D9B50615}">
      <dsp:nvSpPr>
        <dsp:cNvPr id="0" name=""/>
        <dsp:cNvSpPr/>
      </dsp:nvSpPr>
      <dsp:spPr>
        <a:xfrm>
          <a:off x="662895" y="312918"/>
          <a:ext cx="1881799" cy="3763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i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Tenemos el compromiso de apoyar a nuestros clientes en la introducción de sus productos al mercado </a:t>
          </a:r>
          <a:r>
            <a:rPr lang="es-MX" sz="1400" b="0" i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mexicano mediante un diagnóstico regulatorio específico </a:t>
          </a:r>
          <a:r>
            <a:rPr lang="es-MX" sz="1400" b="0" i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y soluciones </a:t>
          </a:r>
          <a:r>
            <a:rPr lang="es-MX" sz="1400" b="0" i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 apegadas </a:t>
          </a:r>
          <a:r>
            <a:rPr lang="es-MX" sz="1400" b="0" i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a las </a:t>
          </a:r>
          <a:r>
            <a:rPr lang="es-MX" sz="1400" b="0" i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normas de salud </a:t>
          </a:r>
          <a:r>
            <a:rPr lang="es-MX" sz="1400" b="0" i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vigentes.</a:t>
          </a:r>
          <a:endParaRPr lang="es-MX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662895" y="312918"/>
        <a:ext cx="1881799" cy="3763599"/>
      </dsp:txXfrm>
    </dsp:sp>
    <dsp:sp modelId="{0DE1342D-5398-429F-9FB0-741DE7882E07}">
      <dsp:nvSpPr>
        <dsp:cNvPr id="0" name=""/>
        <dsp:cNvSpPr/>
      </dsp:nvSpPr>
      <dsp:spPr>
        <a:xfrm>
          <a:off x="2844585" y="312918"/>
          <a:ext cx="940899" cy="940899"/>
        </a:xfrm>
        <a:prstGeom prst="chord">
          <a:avLst>
            <a:gd name="adj1" fmla="val 4800000"/>
            <a:gd name="adj2" fmla="val 1680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tint val="4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0DB72C3-F468-41DE-8F9F-FF364AAC449C}">
      <dsp:nvSpPr>
        <dsp:cNvPr id="0" name=""/>
        <dsp:cNvSpPr/>
      </dsp:nvSpPr>
      <dsp:spPr>
        <a:xfrm>
          <a:off x="2938675" y="407008"/>
          <a:ext cx="752719" cy="75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073A27A-C3C7-4930-B6C7-A58DC60455AC}">
      <dsp:nvSpPr>
        <dsp:cNvPr id="0" name=""/>
        <dsp:cNvSpPr/>
      </dsp:nvSpPr>
      <dsp:spPr>
        <a:xfrm rot="16200000">
          <a:off x="1762550" y="2429943"/>
          <a:ext cx="2728609" cy="564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VISIÓN</a:t>
          </a:r>
          <a:endParaRPr lang="es-MX" sz="28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1762550" y="2429943"/>
        <a:ext cx="2728609" cy="564539"/>
      </dsp:txXfrm>
    </dsp:sp>
    <dsp:sp modelId="{85372D76-B7C0-4DFA-B3ED-453EAC73E4F3}">
      <dsp:nvSpPr>
        <dsp:cNvPr id="0" name=""/>
        <dsp:cNvSpPr/>
      </dsp:nvSpPr>
      <dsp:spPr>
        <a:xfrm>
          <a:off x="3503215" y="312918"/>
          <a:ext cx="1881799" cy="3763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0" i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Convertirnos en el punto de apoyo digital clave de las empresas, contribuyendo a la mejora de los servicios de salud y fomentando la inversión en productos para la salud.</a:t>
          </a:r>
          <a:endParaRPr lang="es-MX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503215" y="312918"/>
        <a:ext cx="1881799" cy="3763599"/>
      </dsp:txXfrm>
    </dsp:sp>
    <dsp:sp modelId="{299B2EEA-016F-4333-8142-70BA5082D71E}">
      <dsp:nvSpPr>
        <dsp:cNvPr id="0" name=""/>
        <dsp:cNvSpPr/>
      </dsp:nvSpPr>
      <dsp:spPr>
        <a:xfrm>
          <a:off x="5684904" y="312918"/>
          <a:ext cx="940899" cy="940899"/>
        </a:xfrm>
        <a:prstGeom prst="chord">
          <a:avLst>
            <a:gd name="adj1" fmla="val 4800000"/>
            <a:gd name="adj2" fmla="val 1680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tint val="40000"/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0A7014C-9604-46B1-8664-7CEC9A237176}">
      <dsp:nvSpPr>
        <dsp:cNvPr id="0" name=""/>
        <dsp:cNvSpPr/>
      </dsp:nvSpPr>
      <dsp:spPr>
        <a:xfrm>
          <a:off x="5778994" y="407008"/>
          <a:ext cx="752719" cy="75271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4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4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8C05B06-FF92-4FD4-9660-EC7822B8F73B}">
      <dsp:nvSpPr>
        <dsp:cNvPr id="0" name=""/>
        <dsp:cNvSpPr/>
      </dsp:nvSpPr>
      <dsp:spPr>
        <a:xfrm rot="16200000">
          <a:off x="4602870" y="2429943"/>
          <a:ext cx="2728609" cy="564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PRINCIPIOS</a:t>
          </a:r>
          <a:endParaRPr lang="es-MX" sz="28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4602870" y="2429943"/>
        <a:ext cx="2728609" cy="564539"/>
      </dsp:txXfrm>
    </dsp:sp>
    <dsp:sp modelId="{17E361B4-0EFF-409C-A636-9F717FC66A83}">
      <dsp:nvSpPr>
        <dsp:cNvPr id="0" name=""/>
        <dsp:cNvSpPr/>
      </dsp:nvSpPr>
      <dsp:spPr>
        <a:xfrm>
          <a:off x="6343534" y="312918"/>
          <a:ext cx="1881799" cy="3763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Honestidad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Confidencialidad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Calidad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Compromiso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Empatía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Actualización Continua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Puntualidad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Estrategia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Visión Integral</a:t>
          </a:r>
          <a:endParaRPr lang="es-MX" sz="14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6343534" y="312918"/>
        <a:ext cx="1881799" cy="37635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EE6E2F-9C54-46D4-AB6E-539075CD3CFD}">
      <dsp:nvSpPr>
        <dsp:cNvPr id="0" name=""/>
        <dsp:cNvSpPr/>
      </dsp:nvSpPr>
      <dsp:spPr>
        <a:xfrm>
          <a:off x="3273162" y="1076531"/>
          <a:ext cx="1466233" cy="1466233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alpha val="50000"/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73D7C9E-7612-44CF-BF21-ACE4EA67E635}">
      <dsp:nvSpPr>
        <dsp:cNvPr id="0" name=""/>
        <dsp:cNvSpPr/>
      </dsp:nvSpPr>
      <dsp:spPr>
        <a:xfrm>
          <a:off x="2453349" y="0"/>
          <a:ext cx="2924340" cy="98447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Registro y/o certificaciones de productos</a:t>
          </a:r>
          <a:endParaRPr lang="es-ES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2453349" y="0"/>
        <a:ext cx="2924340" cy="984470"/>
      </dsp:txXfrm>
    </dsp:sp>
    <dsp:sp modelId="{DF767DCF-E792-4776-99A0-E2D9F307B88B}">
      <dsp:nvSpPr>
        <dsp:cNvPr id="0" name=""/>
        <dsp:cNvSpPr/>
      </dsp:nvSpPr>
      <dsp:spPr>
        <a:xfrm>
          <a:off x="3830917" y="1481630"/>
          <a:ext cx="1466233" cy="1466233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209531"/>
                <a:satOff val="-2415"/>
                <a:lumOff val="540"/>
                <a:alphaOff val="0"/>
                <a:tint val="70000"/>
                <a:satMod val="130000"/>
              </a:schemeClr>
            </a:gs>
            <a:gs pos="43000">
              <a:schemeClr val="accent2">
                <a:alpha val="50000"/>
                <a:hueOff val="-209531"/>
                <a:satOff val="-2415"/>
                <a:lumOff val="540"/>
                <a:alphaOff val="0"/>
                <a:tint val="44000"/>
                <a:satMod val="165000"/>
              </a:schemeClr>
            </a:gs>
            <a:gs pos="93000">
              <a:schemeClr val="accent2">
                <a:alpha val="50000"/>
                <a:hueOff val="-209531"/>
                <a:satOff val="-2415"/>
                <a:lumOff val="540"/>
                <a:alphaOff val="0"/>
                <a:tint val="15000"/>
                <a:satMod val="165000"/>
              </a:schemeClr>
            </a:gs>
            <a:gs pos="100000">
              <a:schemeClr val="accent2">
                <a:alpha val="50000"/>
                <a:hueOff val="-209531"/>
                <a:satOff val="-2415"/>
                <a:lumOff val="54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C654937-F22A-4C73-AF56-9037AEA39E27}">
      <dsp:nvSpPr>
        <dsp:cNvPr id="0" name=""/>
        <dsp:cNvSpPr/>
      </dsp:nvSpPr>
      <dsp:spPr>
        <a:xfrm>
          <a:off x="5581616" y="690943"/>
          <a:ext cx="1524882" cy="106825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Capacitación a su personal</a:t>
          </a:r>
          <a:endParaRPr lang="es-ES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581616" y="690943"/>
        <a:ext cx="1524882" cy="1068255"/>
      </dsp:txXfrm>
    </dsp:sp>
    <dsp:sp modelId="{989191CA-1565-462C-92FD-D3BF461063BC}">
      <dsp:nvSpPr>
        <dsp:cNvPr id="0" name=""/>
        <dsp:cNvSpPr/>
      </dsp:nvSpPr>
      <dsp:spPr>
        <a:xfrm>
          <a:off x="3618020" y="2137665"/>
          <a:ext cx="1466233" cy="1466233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419062"/>
                <a:satOff val="-4829"/>
                <a:lumOff val="1079"/>
                <a:alphaOff val="0"/>
                <a:tint val="70000"/>
                <a:satMod val="130000"/>
              </a:schemeClr>
            </a:gs>
            <a:gs pos="43000">
              <a:schemeClr val="accent2">
                <a:alpha val="50000"/>
                <a:hueOff val="-419062"/>
                <a:satOff val="-4829"/>
                <a:lumOff val="1079"/>
                <a:alphaOff val="0"/>
                <a:tint val="44000"/>
                <a:satMod val="165000"/>
              </a:schemeClr>
            </a:gs>
            <a:gs pos="93000">
              <a:schemeClr val="accent2">
                <a:alpha val="50000"/>
                <a:hueOff val="-419062"/>
                <a:satOff val="-4829"/>
                <a:lumOff val="1079"/>
                <a:alphaOff val="0"/>
                <a:tint val="15000"/>
                <a:satMod val="165000"/>
              </a:schemeClr>
            </a:gs>
            <a:gs pos="100000">
              <a:schemeClr val="accent2">
                <a:alpha val="50000"/>
                <a:hueOff val="-419062"/>
                <a:satOff val="-4829"/>
                <a:lumOff val="107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9CDBC15-D319-4030-82AE-4959838E3525}">
      <dsp:nvSpPr>
        <dsp:cNvPr id="0" name=""/>
        <dsp:cNvSpPr/>
      </dsp:nvSpPr>
      <dsp:spPr>
        <a:xfrm>
          <a:off x="5274015" y="2937413"/>
          <a:ext cx="2337934" cy="106825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Asesoría en Calidad y Desarrollo de producto</a:t>
          </a:r>
          <a:endParaRPr lang="es-ES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274015" y="2937413"/>
        <a:ext cx="2337934" cy="1068255"/>
      </dsp:txXfrm>
    </dsp:sp>
    <dsp:sp modelId="{3DAFAAFF-A6EC-4377-9CB1-1C731954A0D0}">
      <dsp:nvSpPr>
        <dsp:cNvPr id="0" name=""/>
        <dsp:cNvSpPr/>
      </dsp:nvSpPr>
      <dsp:spPr>
        <a:xfrm>
          <a:off x="2928304" y="2137665"/>
          <a:ext cx="1466233" cy="1466233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628592"/>
                <a:satOff val="-7244"/>
                <a:lumOff val="1619"/>
                <a:alphaOff val="0"/>
                <a:tint val="70000"/>
                <a:satMod val="130000"/>
              </a:schemeClr>
            </a:gs>
            <a:gs pos="43000">
              <a:schemeClr val="accent2">
                <a:alpha val="50000"/>
                <a:hueOff val="-628592"/>
                <a:satOff val="-7244"/>
                <a:lumOff val="1619"/>
                <a:alphaOff val="0"/>
                <a:tint val="44000"/>
                <a:satMod val="165000"/>
              </a:schemeClr>
            </a:gs>
            <a:gs pos="93000">
              <a:schemeClr val="accent2">
                <a:alpha val="50000"/>
                <a:hueOff val="-628592"/>
                <a:satOff val="-7244"/>
                <a:lumOff val="1619"/>
                <a:alphaOff val="0"/>
                <a:tint val="15000"/>
                <a:satMod val="165000"/>
              </a:schemeClr>
            </a:gs>
            <a:gs pos="100000">
              <a:schemeClr val="accent2">
                <a:alpha val="50000"/>
                <a:hueOff val="-628592"/>
                <a:satOff val="-7244"/>
                <a:lumOff val="161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7AD7142-A692-4325-918F-1B6E5EB5A938}">
      <dsp:nvSpPr>
        <dsp:cNvPr id="0" name=""/>
        <dsp:cNvSpPr/>
      </dsp:nvSpPr>
      <dsp:spPr>
        <a:xfrm>
          <a:off x="411154" y="2960605"/>
          <a:ext cx="1989788" cy="106825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Traducciones en diferentes idiomas</a:t>
          </a:r>
          <a:endParaRPr lang="es-ES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411154" y="2960605"/>
        <a:ext cx="1989788" cy="1068255"/>
      </dsp:txXfrm>
    </dsp:sp>
    <dsp:sp modelId="{13D4A6A3-424D-43EC-9EC7-00642F54F51F}">
      <dsp:nvSpPr>
        <dsp:cNvPr id="0" name=""/>
        <dsp:cNvSpPr/>
      </dsp:nvSpPr>
      <dsp:spPr>
        <a:xfrm>
          <a:off x="2715407" y="1481630"/>
          <a:ext cx="1466233" cy="1466233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838123"/>
                <a:satOff val="-9658"/>
                <a:lumOff val="2159"/>
                <a:alphaOff val="0"/>
                <a:tint val="70000"/>
                <a:satMod val="130000"/>
              </a:schemeClr>
            </a:gs>
            <a:gs pos="43000">
              <a:schemeClr val="accent2">
                <a:alpha val="50000"/>
                <a:hueOff val="-838123"/>
                <a:satOff val="-9658"/>
                <a:lumOff val="2159"/>
                <a:alphaOff val="0"/>
                <a:tint val="44000"/>
                <a:satMod val="165000"/>
              </a:schemeClr>
            </a:gs>
            <a:gs pos="93000">
              <a:schemeClr val="accent2">
                <a:alpha val="50000"/>
                <a:hueOff val="-838123"/>
                <a:satOff val="-9658"/>
                <a:lumOff val="2159"/>
                <a:alphaOff val="0"/>
                <a:tint val="15000"/>
                <a:satMod val="165000"/>
              </a:schemeClr>
            </a:gs>
            <a:gs pos="100000">
              <a:schemeClr val="accent2">
                <a:alpha val="50000"/>
                <a:hueOff val="-838123"/>
                <a:satOff val="-9658"/>
                <a:lumOff val="215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B717A37-45B9-4EB0-B368-8786518E2F47}">
      <dsp:nvSpPr>
        <dsp:cNvPr id="0" name=""/>
        <dsp:cNvSpPr/>
      </dsp:nvSpPr>
      <dsp:spPr>
        <a:xfrm>
          <a:off x="82456" y="1880211"/>
          <a:ext cx="2232611" cy="106825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Estrategias </a:t>
          </a:r>
          <a:r>
            <a:rPr lang="es-ES" sz="16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Publicitarias y Etiquetado</a:t>
          </a:r>
          <a:endParaRPr lang="es-ES" sz="16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82456" y="1880211"/>
        <a:ext cx="2232611" cy="10682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A3F27-79FB-4326-B842-CC130484FF45}">
      <dsp:nvSpPr>
        <dsp:cNvPr id="0" name=""/>
        <dsp:cNvSpPr/>
      </dsp:nvSpPr>
      <dsp:spPr>
        <a:xfrm>
          <a:off x="-5210386" y="-798064"/>
          <a:ext cx="6204640" cy="6204640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60430-69AE-415A-A58A-70AA1EFD1D8C}">
      <dsp:nvSpPr>
        <dsp:cNvPr id="0" name=""/>
        <dsp:cNvSpPr/>
      </dsp:nvSpPr>
      <dsp:spPr>
        <a:xfrm>
          <a:off x="520572" y="354302"/>
          <a:ext cx="3170400" cy="7089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2748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Representación legal (hosting) y/o asesoría sin conflicto de intereses</a:t>
          </a:r>
          <a:endParaRPr lang="es-E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20572" y="354302"/>
        <a:ext cx="3170400" cy="708973"/>
      </dsp:txXfrm>
    </dsp:sp>
    <dsp:sp modelId="{54EB4D37-9C65-4696-80A0-D9C5B34359C0}">
      <dsp:nvSpPr>
        <dsp:cNvPr id="0" name=""/>
        <dsp:cNvSpPr/>
      </dsp:nvSpPr>
      <dsp:spPr>
        <a:xfrm>
          <a:off x="310721" y="483344"/>
          <a:ext cx="419703" cy="45088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l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l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2D20B3B-EEA0-4170-99DE-D942D108EAA4}">
      <dsp:nvSpPr>
        <dsp:cNvPr id="0" name=""/>
        <dsp:cNvSpPr/>
      </dsp:nvSpPr>
      <dsp:spPr>
        <a:xfrm>
          <a:off x="927043" y="1417946"/>
          <a:ext cx="2763929" cy="70897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2748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Seguimiento constante a sus procesos</a:t>
          </a:r>
          <a:endParaRPr lang="es-E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927043" y="1417946"/>
        <a:ext cx="2763929" cy="708973"/>
      </dsp:txXfrm>
    </dsp:sp>
    <dsp:sp modelId="{9FB0DF7D-9275-4BDF-91D6-ABC772D94847}">
      <dsp:nvSpPr>
        <dsp:cNvPr id="0" name=""/>
        <dsp:cNvSpPr/>
      </dsp:nvSpPr>
      <dsp:spPr>
        <a:xfrm>
          <a:off x="717191" y="1546989"/>
          <a:ext cx="419703" cy="45088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l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l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6C9DA9A-70ED-40D0-81A0-C5F32FF137D3}">
      <dsp:nvSpPr>
        <dsp:cNvPr id="0" name=""/>
        <dsp:cNvSpPr/>
      </dsp:nvSpPr>
      <dsp:spPr>
        <a:xfrm>
          <a:off x="927043" y="2481591"/>
          <a:ext cx="2763929" cy="70897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4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4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2748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Líder de proyecto asignado para pronta atención</a:t>
          </a:r>
          <a:endParaRPr lang="es-E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927043" y="2481591"/>
        <a:ext cx="2763929" cy="708973"/>
      </dsp:txXfrm>
    </dsp:sp>
    <dsp:sp modelId="{10FBD570-B014-4EF4-875A-7BC566FECFA9}">
      <dsp:nvSpPr>
        <dsp:cNvPr id="0" name=""/>
        <dsp:cNvSpPr/>
      </dsp:nvSpPr>
      <dsp:spPr>
        <a:xfrm>
          <a:off x="717191" y="2610633"/>
          <a:ext cx="419703" cy="45088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l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l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E3B8FD0-690E-4195-9870-C2BB9F307D05}">
      <dsp:nvSpPr>
        <dsp:cNvPr id="0" name=""/>
        <dsp:cNvSpPr/>
      </dsp:nvSpPr>
      <dsp:spPr>
        <a:xfrm>
          <a:off x="520572" y="3545236"/>
          <a:ext cx="3170400" cy="70897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5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5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2748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Profesionales de la salud y regulación con constante capacitación</a:t>
          </a:r>
          <a:endParaRPr lang="es-E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20572" y="3545236"/>
        <a:ext cx="3170400" cy="708973"/>
      </dsp:txXfrm>
    </dsp:sp>
    <dsp:sp modelId="{096469BF-9487-4AA0-9EB2-D1D8C06C2E9F}">
      <dsp:nvSpPr>
        <dsp:cNvPr id="0" name=""/>
        <dsp:cNvSpPr/>
      </dsp:nvSpPr>
      <dsp:spPr>
        <a:xfrm>
          <a:off x="310721" y="3674278"/>
          <a:ext cx="419703" cy="45088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l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l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9A3F27-79FB-4326-B842-CC130484FF45}">
      <dsp:nvSpPr>
        <dsp:cNvPr id="0" name=""/>
        <dsp:cNvSpPr/>
      </dsp:nvSpPr>
      <dsp:spPr>
        <a:xfrm>
          <a:off x="-4884512" y="-604506"/>
          <a:ext cx="5817525" cy="5817525"/>
        </a:xfrm>
        <a:prstGeom prst="blockArc">
          <a:avLst>
            <a:gd name="adj1" fmla="val 18900000"/>
            <a:gd name="adj2" fmla="val 2700000"/>
            <a:gd name="adj3" fmla="val 371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760430-69AE-415A-A58A-70AA1EFD1D8C}">
      <dsp:nvSpPr>
        <dsp:cNvPr id="0" name=""/>
        <dsp:cNvSpPr/>
      </dsp:nvSpPr>
      <dsp:spPr>
        <a:xfrm>
          <a:off x="600067" y="576064"/>
          <a:ext cx="2797078" cy="86409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76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Asistencia a foros de regulación y salud en su representación sin costo adicional</a:t>
          </a:r>
          <a:endParaRPr lang="es-E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600067" y="576064"/>
        <a:ext cx="2797078" cy="864096"/>
      </dsp:txXfrm>
    </dsp:sp>
    <dsp:sp modelId="{54EB4D37-9C65-4696-80A0-D9C5B34359C0}">
      <dsp:nvSpPr>
        <dsp:cNvPr id="0" name=""/>
        <dsp:cNvSpPr/>
      </dsp:nvSpPr>
      <dsp:spPr>
        <a:xfrm>
          <a:off x="192025" y="621105"/>
          <a:ext cx="816084" cy="77401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l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l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208B473-7CBA-4E78-B3B2-6C1A562812C0}">
      <dsp:nvSpPr>
        <dsp:cNvPr id="0" name=""/>
        <dsp:cNvSpPr/>
      </dsp:nvSpPr>
      <dsp:spPr>
        <a:xfrm>
          <a:off x="914166" y="1872208"/>
          <a:ext cx="2482979" cy="86409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76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Comunicación oportuna de cambios regulatorios</a:t>
          </a:r>
          <a:endParaRPr lang="es-E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914166" y="1872208"/>
        <a:ext cx="2482979" cy="864096"/>
      </dsp:txXfrm>
    </dsp:sp>
    <dsp:sp modelId="{FD3D1625-D3E9-46A4-84E7-08713B0AF460}">
      <dsp:nvSpPr>
        <dsp:cNvPr id="0" name=""/>
        <dsp:cNvSpPr/>
      </dsp:nvSpPr>
      <dsp:spPr>
        <a:xfrm>
          <a:off x="506124" y="1917249"/>
          <a:ext cx="816084" cy="77401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l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l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31DE791-B1C0-4C91-B5D0-43987F34D4D1}">
      <dsp:nvSpPr>
        <dsp:cNvPr id="0" name=""/>
        <dsp:cNvSpPr/>
      </dsp:nvSpPr>
      <dsp:spPr>
        <a:xfrm>
          <a:off x="600067" y="3168352"/>
          <a:ext cx="2797078" cy="86409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4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4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76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Alineación de la estrategia regulatoria con su estrategia comercial</a:t>
          </a:r>
          <a:endParaRPr lang="es-ES" sz="120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600067" y="3168352"/>
        <a:ext cx="2797078" cy="864096"/>
      </dsp:txXfrm>
    </dsp:sp>
    <dsp:sp modelId="{0C2A5629-0F54-4F9C-8C2E-96D53B772162}">
      <dsp:nvSpPr>
        <dsp:cNvPr id="0" name=""/>
        <dsp:cNvSpPr/>
      </dsp:nvSpPr>
      <dsp:spPr>
        <a:xfrm>
          <a:off x="192025" y="3213393"/>
          <a:ext cx="816084" cy="77401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l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l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D66D9-6717-40C3-AA5E-F02601B4299D}">
      <dsp:nvSpPr>
        <dsp:cNvPr id="0" name=""/>
        <dsp:cNvSpPr/>
      </dsp:nvSpPr>
      <dsp:spPr>
        <a:xfrm>
          <a:off x="971049" y="1568"/>
          <a:ext cx="1879877" cy="1295235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9B8A96-A97A-4738-83E7-EFB0E7BA0CE3}">
      <dsp:nvSpPr>
        <dsp:cNvPr id="0" name=""/>
        <dsp:cNvSpPr/>
      </dsp:nvSpPr>
      <dsp:spPr>
        <a:xfrm>
          <a:off x="971049" y="1296803"/>
          <a:ext cx="1879877" cy="697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Equipo Médico</a:t>
          </a:r>
          <a:endParaRPr lang="es-ES" sz="1400" b="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971049" y="1296803"/>
        <a:ext cx="1879877" cy="697434"/>
      </dsp:txXfrm>
    </dsp:sp>
    <dsp:sp modelId="{78D7366E-A17E-4CD5-97C5-8EFBF999EFAB}">
      <dsp:nvSpPr>
        <dsp:cNvPr id="0" name=""/>
        <dsp:cNvSpPr/>
      </dsp:nvSpPr>
      <dsp:spPr>
        <a:xfrm>
          <a:off x="3038993" y="1568"/>
          <a:ext cx="1879877" cy="1295235"/>
        </a:xfrm>
        <a:prstGeom prst="round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7AC84-B84E-459A-B022-F54B83114615}">
      <dsp:nvSpPr>
        <dsp:cNvPr id="0" name=""/>
        <dsp:cNvSpPr/>
      </dsp:nvSpPr>
      <dsp:spPr>
        <a:xfrm>
          <a:off x="3038993" y="1296803"/>
          <a:ext cx="1879877" cy="697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sz="1400" b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Prótesis, Órtesis y Ayudas Funcionales</a:t>
          </a:r>
          <a:endParaRPr lang="es-ES" sz="1400" b="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038993" y="1296803"/>
        <a:ext cx="1879877" cy="697434"/>
      </dsp:txXfrm>
    </dsp:sp>
    <dsp:sp modelId="{77624341-C2A5-4E47-BCD1-27C7363D8596}">
      <dsp:nvSpPr>
        <dsp:cNvPr id="0" name=""/>
        <dsp:cNvSpPr/>
      </dsp:nvSpPr>
      <dsp:spPr>
        <a:xfrm>
          <a:off x="5106937" y="1568"/>
          <a:ext cx="1879877" cy="1295235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355D0-B1CB-4C37-905F-404BFA81093F}">
      <dsp:nvSpPr>
        <dsp:cNvPr id="0" name=""/>
        <dsp:cNvSpPr/>
      </dsp:nvSpPr>
      <dsp:spPr>
        <a:xfrm>
          <a:off x="5106937" y="1296803"/>
          <a:ext cx="1879877" cy="697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Agentes de Diagnóstico</a:t>
          </a:r>
          <a:endParaRPr lang="es-ES" sz="1400" b="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106937" y="1296803"/>
        <a:ext cx="1879877" cy="697434"/>
      </dsp:txXfrm>
    </dsp:sp>
    <dsp:sp modelId="{67FFD61D-9B01-49E3-885D-3F330799DCEA}">
      <dsp:nvSpPr>
        <dsp:cNvPr id="0" name=""/>
        <dsp:cNvSpPr/>
      </dsp:nvSpPr>
      <dsp:spPr>
        <a:xfrm>
          <a:off x="971049" y="2182225"/>
          <a:ext cx="1879877" cy="1295235"/>
        </a:xfrm>
        <a:prstGeom prst="round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6B5821-824B-4B48-815F-453FEDD59F22}">
      <dsp:nvSpPr>
        <dsp:cNvPr id="0" name=""/>
        <dsp:cNvSpPr/>
      </dsp:nvSpPr>
      <dsp:spPr>
        <a:xfrm>
          <a:off x="971049" y="3477461"/>
          <a:ext cx="1879877" cy="697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Insumos de Uso Odontológico</a:t>
          </a:r>
          <a:endParaRPr lang="es-ES" sz="1400" b="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971049" y="3477461"/>
        <a:ext cx="1879877" cy="697434"/>
      </dsp:txXfrm>
    </dsp:sp>
    <dsp:sp modelId="{E4CE8BF0-095B-44FF-B871-8E253FB31B68}">
      <dsp:nvSpPr>
        <dsp:cNvPr id="0" name=""/>
        <dsp:cNvSpPr/>
      </dsp:nvSpPr>
      <dsp:spPr>
        <a:xfrm>
          <a:off x="3038993" y="2182225"/>
          <a:ext cx="1879877" cy="1295235"/>
        </a:xfrm>
        <a:prstGeom prst="round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C7429-A3EB-408C-A3A9-9A5A8AC5F8C2}">
      <dsp:nvSpPr>
        <dsp:cNvPr id="0" name=""/>
        <dsp:cNvSpPr/>
      </dsp:nvSpPr>
      <dsp:spPr>
        <a:xfrm>
          <a:off x="3038993" y="3477461"/>
          <a:ext cx="1879877" cy="697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Materiales Quirúrgicos y de Curación</a:t>
          </a:r>
          <a:endParaRPr lang="es-ES" sz="1400" b="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038993" y="3477461"/>
        <a:ext cx="1879877" cy="697434"/>
      </dsp:txXfrm>
    </dsp:sp>
    <dsp:sp modelId="{1403ECDD-6F32-4BAC-9255-4ADA85EF599D}">
      <dsp:nvSpPr>
        <dsp:cNvPr id="0" name=""/>
        <dsp:cNvSpPr/>
      </dsp:nvSpPr>
      <dsp:spPr>
        <a:xfrm>
          <a:off x="5106937" y="2182225"/>
          <a:ext cx="1879877" cy="1295235"/>
        </a:xfrm>
        <a:prstGeom prst="round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7000" b="-4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EF0B76-D9CD-4427-9D7F-40EF6326C1BB}">
      <dsp:nvSpPr>
        <dsp:cNvPr id="0" name=""/>
        <dsp:cNvSpPr/>
      </dsp:nvSpPr>
      <dsp:spPr>
        <a:xfrm>
          <a:off x="5106937" y="3477461"/>
          <a:ext cx="1879877" cy="697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kern="1200" dirty="0" smtClean="0">
              <a:latin typeface="Segoe UI" panose="020B0502040204020203" pitchFamily="34" charset="0"/>
              <a:cs typeface="Segoe UI" panose="020B0502040204020203" pitchFamily="34" charset="0"/>
            </a:rPr>
            <a:t>Productos Higiénicos</a:t>
          </a:r>
          <a:endParaRPr lang="es-ES" sz="1400" b="0" kern="1200" dirty="0"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106937" y="3477461"/>
        <a:ext cx="1879877" cy="697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140AC-3A26-40DD-98A6-82586F9D345A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4FE0E-A581-4733-B61A-35C7F493F00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637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3250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900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585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F9B489-7D26-4CDB-828E-CEB83F4A10B5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40295A-CAE8-42F3-8A2E-9F630F39B5D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061520" cy="1828800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Narrow" panose="020B0606020202030204" pitchFamily="34" charset="0"/>
              </a:rPr>
              <a:t>Consultoría en Asuntos Regulatorios</a:t>
            </a:r>
            <a:endParaRPr lang="es-MX" sz="3200" dirty="0">
              <a:latin typeface="Arial Narrow" panose="020B060602020203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latin typeface="Arial Narrow" panose="020B0606020202030204" pitchFamily="34" charset="0"/>
              </a:rPr>
              <a:t>Déjanos hacer lo que hacemos mejor: Tu Regulación Sanitaria</a:t>
            </a:r>
            <a:endParaRPr lang="es-MX" sz="2400" dirty="0">
              <a:latin typeface="Arial Narrow" panose="020B060602020203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65104"/>
            <a:ext cx="2271746" cy="2271746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9" t="14731" r="5256" b="57081"/>
          <a:stretch/>
        </p:blipFill>
        <p:spPr>
          <a:xfrm>
            <a:off x="811328" y="2060848"/>
            <a:ext cx="7807681" cy="50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0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/>
        </p:nvSpPr>
        <p:spPr>
          <a:xfrm>
            <a:off x="2486075" y="3312611"/>
            <a:ext cx="1802157" cy="1828726"/>
          </a:xfrm>
          <a:prstGeom prst="ellipse">
            <a:avLst/>
          </a:prstGeom>
          <a:solidFill>
            <a:srgbClr val="AACF20">
              <a:alpha val="7462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chemeClr val="tx1"/>
                </a:solidFill>
                <a:latin typeface="Segoe UI" panose="020B0502040204020203" pitchFamily="34" charset="0"/>
                <a:ea typeface="Varela Round"/>
                <a:cs typeface="Segoe UI" panose="020B0502040204020203" pitchFamily="34" charset="0"/>
                <a:sym typeface="Varela Round"/>
              </a:rPr>
              <a:t>Clase I</a:t>
            </a:r>
            <a:endParaRPr lang="en" sz="2000" dirty="0">
              <a:solidFill>
                <a:schemeClr val="tx1"/>
              </a:solidFill>
              <a:latin typeface="Segoe UI" panose="020B0502040204020203" pitchFamily="34" charset="0"/>
              <a:ea typeface="Varela Round"/>
              <a:cs typeface="Segoe UI" panose="020B0502040204020203" pitchFamily="34" charset="0"/>
              <a:sym typeface="Varela Round"/>
            </a:endParaRPr>
          </a:p>
        </p:txBody>
      </p:sp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286603" y="663757"/>
            <a:ext cx="7088099" cy="91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 smtClean="0"/>
              <a:t>CLASIFICACIÓN: NIVEL DE RIESGO</a:t>
            </a:r>
            <a:endParaRPr lang="en" sz="3200" dirty="0"/>
          </a:p>
        </p:txBody>
      </p:sp>
      <p:sp>
        <p:nvSpPr>
          <p:cNvPr id="186" name="Shape 186"/>
          <p:cNvSpPr/>
          <p:nvPr/>
        </p:nvSpPr>
        <p:spPr>
          <a:xfrm>
            <a:off x="2343779" y="4720761"/>
            <a:ext cx="1701139" cy="1587751"/>
          </a:xfrm>
          <a:prstGeom prst="ellipse">
            <a:avLst/>
          </a:prstGeom>
          <a:noFill/>
          <a:ln w="9525" cap="flat" cmpd="sng">
            <a:solidFill>
              <a:srgbClr val="01ABCF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" dirty="0" smtClean="0">
                <a:solidFill>
                  <a:schemeClr val="tx1"/>
                </a:solidFill>
                <a:latin typeface="Segoe UI" panose="020B0502040204020203" pitchFamily="34" charset="0"/>
                <a:ea typeface="Varela Round"/>
                <a:cs typeface="Segoe UI" panose="020B0502040204020203" pitchFamily="34" charset="0"/>
                <a:sym typeface="Varela Round"/>
              </a:rPr>
              <a:t>Clase IA</a:t>
            </a:r>
            <a:endParaRPr lang="en" sz="2000" dirty="0">
              <a:solidFill>
                <a:schemeClr val="tx1"/>
              </a:solidFill>
              <a:latin typeface="Segoe UI" panose="020B0502040204020203" pitchFamily="34" charset="0"/>
              <a:ea typeface="Varela Round"/>
              <a:cs typeface="Segoe UI" panose="020B0502040204020203" pitchFamily="34" charset="0"/>
              <a:sym typeface="Varela Round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556986" y="3808447"/>
            <a:ext cx="2309741" cy="2256912"/>
          </a:xfrm>
          <a:prstGeom prst="ellipse">
            <a:avLst/>
          </a:prstGeom>
          <a:noFill/>
          <a:ln w="9525" cap="flat" cmpd="sng">
            <a:solidFill>
              <a:schemeClr val="accent5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000" dirty="0" smtClean="0">
                <a:solidFill>
                  <a:schemeClr val="tx1"/>
                </a:solidFill>
                <a:latin typeface="Segoe UI" panose="020B0502040204020203" pitchFamily="34" charset="0"/>
                <a:ea typeface="Varela Round"/>
                <a:cs typeface="Segoe UI" panose="020B0502040204020203" pitchFamily="34" charset="0"/>
                <a:sym typeface="Varela Round"/>
              </a:rPr>
              <a:t>Desregulado</a:t>
            </a:r>
            <a:endParaRPr lang="en" sz="2000" dirty="0">
              <a:solidFill>
                <a:schemeClr val="tx1"/>
              </a:solidFill>
              <a:latin typeface="Segoe UI" panose="020B0502040204020203" pitchFamily="34" charset="0"/>
              <a:ea typeface="Varela Round"/>
              <a:cs typeface="Segoe UI" panose="020B0502040204020203" pitchFamily="34" charset="0"/>
              <a:sym typeface="Varela Round"/>
            </a:endParaRPr>
          </a:p>
        </p:txBody>
      </p:sp>
      <p:sp>
        <p:nvSpPr>
          <p:cNvPr id="6" name="Shape 184"/>
          <p:cNvSpPr/>
          <p:nvPr/>
        </p:nvSpPr>
        <p:spPr>
          <a:xfrm>
            <a:off x="4000392" y="2382383"/>
            <a:ext cx="2412000" cy="2412000"/>
          </a:xfrm>
          <a:prstGeom prst="ellipse">
            <a:avLst/>
          </a:prstGeom>
          <a:solidFill>
            <a:srgbClr val="FFC000">
              <a:alpha val="7462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chemeClr val="tx1"/>
                </a:solidFill>
                <a:latin typeface="Segoe UI" panose="020B0502040204020203" pitchFamily="34" charset="0"/>
                <a:ea typeface="Varela Round"/>
                <a:cs typeface="Segoe UI" panose="020B0502040204020203" pitchFamily="34" charset="0"/>
                <a:sym typeface="Varela Round"/>
              </a:rPr>
              <a:t>Clase II</a:t>
            </a:r>
            <a:endParaRPr lang="en" sz="2000" dirty="0">
              <a:solidFill>
                <a:schemeClr val="tx1"/>
              </a:solidFill>
              <a:latin typeface="Segoe UI" panose="020B0502040204020203" pitchFamily="34" charset="0"/>
              <a:ea typeface="Varela Round"/>
              <a:cs typeface="Segoe UI" panose="020B0502040204020203" pitchFamily="34" charset="0"/>
              <a:sym typeface="Varela Round"/>
            </a:endParaRPr>
          </a:p>
        </p:txBody>
      </p:sp>
      <p:sp>
        <p:nvSpPr>
          <p:cNvPr id="7" name="Shape 184"/>
          <p:cNvSpPr/>
          <p:nvPr/>
        </p:nvSpPr>
        <p:spPr>
          <a:xfrm>
            <a:off x="5969468" y="1584097"/>
            <a:ext cx="2855165" cy="2742274"/>
          </a:xfrm>
          <a:prstGeom prst="ellipse">
            <a:avLst/>
          </a:prstGeom>
          <a:solidFill>
            <a:srgbClr val="FF0000">
              <a:alpha val="7462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000" dirty="0" smtClean="0">
                <a:solidFill>
                  <a:schemeClr val="tx1"/>
                </a:solidFill>
                <a:latin typeface="Segoe UI" panose="020B0502040204020203" pitchFamily="34" charset="0"/>
                <a:ea typeface="Varela Round"/>
                <a:cs typeface="Segoe UI" panose="020B0502040204020203" pitchFamily="34" charset="0"/>
                <a:sym typeface="Varela Round"/>
              </a:rPr>
              <a:t>Clase III</a:t>
            </a:r>
            <a:endParaRPr lang="en" sz="2000" dirty="0">
              <a:solidFill>
                <a:schemeClr val="tx1"/>
              </a:solidFill>
              <a:latin typeface="Segoe UI" panose="020B0502040204020203" pitchFamily="34" charset="0"/>
              <a:ea typeface="Varela Round"/>
              <a:cs typeface="Segoe UI" panose="020B0502040204020203" pitchFamily="34" charset="0"/>
              <a:sym typeface="Varela Round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694753" y="2824487"/>
            <a:ext cx="19574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Conocidos</a:t>
            </a:r>
          </a:p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Seguridad y eficacia comprobada</a:t>
            </a:r>
          </a:p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No se introducen</a:t>
            </a:r>
            <a:endParaRPr lang="es-MX" sz="12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591201" y="1916545"/>
            <a:ext cx="24848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Conocidos</a:t>
            </a:r>
          </a:p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Variación en sus materiales o concentración</a:t>
            </a:r>
          </a:p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 introducen - 30 días</a:t>
            </a:r>
          </a:p>
          <a:p>
            <a:endParaRPr lang="es-MX" sz="12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6821583" y="4416652"/>
            <a:ext cx="246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Nuevos</a:t>
            </a:r>
          </a:p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Recientemente aceptados</a:t>
            </a:r>
          </a:p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 introducen  + 30 días</a:t>
            </a:r>
          </a:p>
          <a:p>
            <a:endParaRPr lang="es-MX" sz="12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928806" y="5714989"/>
            <a:ext cx="4282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Seguridad y eficacia comprobada</a:t>
            </a:r>
          </a:p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N/A presentación estéril, diagnóstico, soporte de vida</a:t>
            </a:r>
          </a:p>
          <a:p>
            <a:r>
              <a:rPr lang="es-MX" sz="1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 uso no derive en lesiones físicas</a:t>
            </a:r>
          </a:p>
          <a:p>
            <a:endParaRPr lang="es-MX" sz="12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19604" y="5445107"/>
            <a:ext cx="19574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Usado en la práctica médica pero no cumple con la definición de DM (auxiliares)</a:t>
            </a:r>
          </a:p>
          <a:p>
            <a:endParaRPr lang="es-MX" sz="1200" b="1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6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286603" y="663757"/>
            <a:ext cx="8389853" cy="91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200" dirty="0" smtClean="0"/>
              <a:t>CLASIFICACIÓN: FUNCIÓN / INDICACIÓN DE USO</a:t>
            </a:r>
            <a:endParaRPr lang="en" sz="3200" dirty="0"/>
          </a:p>
        </p:txBody>
      </p:sp>
      <p:graphicFrame>
        <p:nvGraphicFramePr>
          <p:cNvPr id="3" name="Diagrama 2"/>
          <p:cNvGraphicFramePr/>
          <p:nvPr>
            <p:extLst/>
          </p:nvPr>
        </p:nvGraphicFramePr>
        <p:xfrm>
          <a:off x="611560" y="2132856"/>
          <a:ext cx="7957864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29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286603" y="663757"/>
            <a:ext cx="8389853" cy="91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800" dirty="0" smtClean="0"/>
              <a:t>Costos de los principales servicios para México 2019</a:t>
            </a:r>
            <a:endParaRPr lang="en" sz="2800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368775"/>
              </p:ext>
            </p:extLst>
          </p:nvPr>
        </p:nvGraphicFramePr>
        <p:xfrm>
          <a:off x="311754" y="2060848"/>
          <a:ext cx="8580725" cy="3361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206">
                  <a:extLst>
                    <a:ext uri="{9D8B030D-6E8A-4147-A177-3AD203B41FA5}">
                      <a16:colId xmlns:a16="http://schemas.microsoft.com/office/drawing/2014/main" val="3736677046"/>
                    </a:ext>
                  </a:extLst>
                </a:gridCol>
                <a:gridCol w="1868933">
                  <a:extLst>
                    <a:ext uri="{9D8B030D-6E8A-4147-A177-3AD203B41FA5}">
                      <a16:colId xmlns:a16="http://schemas.microsoft.com/office/drawing/2014/main" val="1179116676"/>
                    </a:ext>
                  </a:extLst>
                </a:gridCol>
                <a:gridCol w="2811586">
                  <a:extLst>
                    <a:ext uri="{9D8B030D-6E8A-4147-A177-3AD203B41FA5}">
                      <a16:colId xmlns:a16="http://schemas.microsoft.com/office/drawing/2014/main" val="610023295"/>
                    </a:ext>
                  </a:extLst>
                </a:gridCol>
              </a:tblGrid>
              <a:tr h="52653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SERVICIO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HONORARIO (USD)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NOTAS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810189"/>
                  </a:ext>
                </a:extLst>
              </a:tr>
              <a:tr h="309727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Registro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Nuevo Clase IA y I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$1,421.00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Impuesto COFEPRIS no incluido</a:t>
                      </a:r>
                    </a:p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50% inicio</a:t>
                      </a:r>
                    </a:p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50% autorización</a:t>
                      </a:r>
                    </a:p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Posibilidad</a:t>
                      </a:r>
                      <a:r>
                        <a:rPr lang="es-MX" sz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de mejorar precio por volumen</a:t>
                      </a:r>
                      <a:endParaRPr lang="es-MX" sz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0634200"/>
                  </a:ext>
                </a:extLst>
              </a:tr>
              <a:tr h="309727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Registro Nuevo Clase II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$2,105.00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 sz="1400" dirty="0">
                        <a:solidFill>
                          <a:schemeClr val="tx2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624672"/>
                  </a:ext>
                </a:extLst>
              </a:tr>
              <a:tr h="29416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Registro Nuevo Clase III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$2,684.00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 sz="1400" dirty="0">
                        <a:solidFill>
                          <a:schemeClr val="tx2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4747947"/>
                  </a:ext>
                </a:extLst>
              </a:tr>
              <a:tr h="309727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Hosting 1 – 10 registros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$5,900 / año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Cuota</a:t>
                      </a:r>
                      <a:r>
                        <a:rPr lang="es-MX" sz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presentada ya con descuento por pago anual</a:t>
                      </a:r>
                    </a:p>
                    <a:p>
                      <a:r>
                        <a:rPr lang="es-MX" sz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Hay opción de pago mensual</a:t>
                      </a:r>
                    </a:p>
                    <a:p>
                      <a:r>
                        <a:rPr lang="es-MX" sz="12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1er pago al obtener la primera autorización</a:t>
                      </a:r>
                      <a:endParaRPr lang="es-MX" sz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7816799"/>
                  </a:ext>
                </a:extLst>
              </a:tr>
              <a:tr h="309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Hosting 11 – 20 registros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$11,000 / año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 sz="1400" dirty="0">
                        <a:solidFill>
                          <a:schemeClr val="tx2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4347125"/>
                  </a:ext>
                </a:extLst>
              </a:tr>
              <a:tr h="309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Hosting 21 registros en adelante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$ 15, 600 / año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MX" sz="1400" dirty="0">
                        <a:solidFill>
                          <a:schemeClr val="tx2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255779"/>
                  </a:ext>
                </a:extLst>
              </a:tr>
              <a:tr h="4255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Traducciones técnicas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simples Inglés-Español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$6.70 / cuartilla</a:t>
                      </a:r>
                      <a:endParaRPr lang="es-MX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Costo presentado ya con descuento en la contratación de cualquier otro servicio</a:t>
                      </a:r>
                    </a:p>
                    <a:p>
                      <a:r>
                        <a:rPr lang="es-MX" sz="1200" dirty="0" smtClean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Costo normal: $8 / cuartilla</a:t>
                      </a:r>
                      <a:endParaRPr lang="es-MX" sz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591389"/>
                  </a:ext>
                </a:extLst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605672" y="5733256"/>
            <a:ext cx="79928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Otros servicios: Modificaciones de registros, Renovaciones de Registros, </a:t>
            </a:r>
            <a:r>
              <a:rPr lang="es-MX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Tecnovigilancia</a:t>
            </a:r>
            <a:r>
              <a:rPr lang="es-MX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, Hosting con almacén, Traducciones en diversos idiomas, Traducciones certificadas en diversos idiomas, Etiquetado, Estrategias de Publicidad, Buenas Prácticas de Fabricación, entre otros. </a:t>
            </a:r>
            <a:endParaRPr lang="es-MX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1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318501"/>
            <a:ext cx="2995932" cy="2738363"/>
          </a:xfrm>
        </p:spPr>
      </p:pic>
      <p:sp>
        <p:nvSpPr>
          <p:cNvPr id="5" name="4 Rectángulo"/>
          <p:cNvSpPr/>
          <p:nvPr/>
        </p:nvSpPr>
        <p:spPr>
          <a:xfrm>
            <a:off x="395536" y="5341547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Gracias a que nuestro equipo está integrado por profesionales de la salud y de la regulación sanitaria, somos su aliado clave para desarrollar estrategias regulatorias de acuerdo a las características particulares de su producto y alineadas a su estrategia comercial.</a:t>
            </a:r>
            <a:endParaRPr lang="es-MX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9" t="14731" r="5256" b="57081"/>
          <a:stretch/>
        </p:blipFill>
        <p:spPr>
          <a:xfrm>
            <a:off x="658557" y="1124905"/>
            <a:ext cx="7807681" cy="501234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16632"/>
            <a:ext cx="831586" cy="831586"/>
          </a:xfrm>
          <a:prstGeom prst="rect">
            <a:avLst/>
          </a:prstGeom>
        </p:spPr>
      </p:pic>
      <p:sp>
        <p:nvSpPr>
          <p:cNvPr id="10" name="5 Rectángulo"/>
          <p:cNvSpPr/>
          <p:nvPr/>
        </p:nvSpPr>
        <p:spPr>
          <a:xfrm>
            <a:off x="3707904" y="2610465"/>
            <a:ext cx="494761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Somos una consultoría que se enfoca en ayudarle a colocar sus productos y servicios de la salud en el mercado mexicano por medio de la asesoría y gestión de su cumplimiento regulatorio.</a:t>
            </a:r>
            <a:endParaRPr lang="es-MX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5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16632"/>
            <a:ext cx="831586" cy="831586"/>
          </a:xfrm>
          <a:prstGeom prst="rect">
            <a:avLst/>
          </a:prstGeom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71359199"/>
              </p:ext>
            </p:extLst>
          </p:nvPr>
        </p:nvGraphicFramePr>
        <p:xfrm>
          <a:off x="748329" y="2779731"/>
          <a:ext cx="7767856" cy="38194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6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539" y="967208"/>
            <a:ext cx="1872208" cy="605076"/>
          </a:xfrm>
          <a:prstGeom prst="rect">
            <a:avLst/>
          </a:prstGeom>
        </p:spPr>
      </p:pic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3205" y="303008"/>
            <a:ext cx="8229600" cy="114300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NUESTROS CLIENTES: SECTORES REGULADOS POR </a:t>
            </a:r>
            <a:endParaRPr lang="es-MX" sz="2400" dirty="0"/>
          </a:p>
        </p:txBody>
      </p:sp>
      <p:sp>
        <p:nvSpPr>
          <p:cNvPr id="8" name="7 Rectángulo"/>
          <p:cNvSpPr/>
          <p:nvPr/>
        </p:nvSpPr>
        <p:spPr>
          <a:xfrm>
            <a:off x="627909" y="1914397"/>
            <a:ext cx="806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Tenemos la capacidad de apoyar desde emprendedores, nuevos </a:t>
            </a:r>
            <a:r>
              <a:rPr lang="es-MX" sz="1400" dirty="0">
                <a:latin typeface="Segoe UI" panose="020B0502040204020203" pitchFamily="34" charset="0"/>
                <a:cs typeface="Segoe UI" panose="020B0502040204020203" pitchFamily="34" charset="0"/>
              </a:rPr>
              <a:t>fabricantes, importadores y distribuidores; </a:t>
            </a:r>
            <a:r>
              <a:rPr lang="es-MX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hasta grandes empresas locales y extranjeras.</a:t>
            </a:r>
            <a:endParaRPr lang="es-MX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23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173667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16632"/>
            <a:ext cx="831586" cy="831586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63205" y="303008"/>
            <a:ext cx="8229600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NUESTRO PERFIL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7114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81561" y="6039080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Implementamos estrategias específicas para su producto para que pueda comenzar a venderlo en el mercado que más le convenga cumpliendo con todas las regulaciones que le apliquen</a:t>
            </a:r>
            <a:endParaRPr lang="es-MX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16632"/>
            <a:ext cx="831586" cy="831586"/>
          </a:xfrm>
          <a:prstGeom prst="rect">
            <a:avLst/>
          </a:prstGeom>
        </p:spPr>
      </p:pic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1404501573"/>
              </p:ext>
            </p:extLst>
          </p:nvPr>
        </p:nvGraphicFramePr>
        <p:xfrm>
          <a:off x="476881" y="1632384"/>
          <a:ext cx="7649103" cy="4189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4 Rectángulo"/>
          <p:cNvSpPr/>
          <p:nvPr/>
        </p:nvSpPr>
        <p:spPr>
          <a:xfrm>
            <a:off x="3265512" y="3633270"/>
            <a:ext cx="2376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REGULACIÓN SANITARIA</a:t>
            </a:r>
            <a:endParaRPr lang="es-MX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899592" y="2339352"/>
            <a:ext cx="2051720" cy="1068255"/>
            <a:chOff x="806120" y="1298663"/>
            <a:chExt cx="1524882" cy="1068255"/>
          </a:xfrm>
        </p:grpSpPr>
        <p:sp>
          <p:nvSpPr>
            <p:cNvPr id="10" name="Rectángulo 9"/>
            <p:cNvSpPr/>
            <p:nvPr/>
          </p:nvSpPr>
          <p:spPr>
            <a:xfrm>
              <a:off x="806120" y="1298663"/>
              <a:ext cx="1524882" cy="106825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CuadroTexto 10"/>
            <p:cNvSpPr txBox="1"/>
            <p:nvPr/>
          </p:nvSpPr>
          <p:spPr>
            <a:xfrm>
              <a:off x="806120" y="1298663"/>
              <a:ext cx="1524882" cy="10682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kern="1200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Representación Legal (Hosting)</a:t>
              </a:r>
              <a:endParaRPr lang="es-ES" sz="1600" kern="12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6497069" y="3500795"/>
            <a:ext cx="2195736" cy="1068255"/>
            <a:chOff x="806120" y="1298663"/>
            <a:chExt cx="1524882" cy="1068255"/>
          </a:xfrm>
        </p:grpSpPr>
        <p:sp>
          <p:nvSpPr>
            <p:cNvPr id="13" name="Rectángulo 12"/>
            <p:cNvSpPr/>
            <p:nvPr/>
          </p:nvSpPr>
          <p:spPr>
            <a:xfrm>
              <a:off x="806120" y="1298663"/>
              <a:ext cx="1524882" cy="106825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CuadroTexto 13"/>
            <p:cNvSpPr txBox="1"/>
            <p:nvPr/>
          </p:nvSpPr>
          <p:spPr>
            <a:xfrm>
              <a:off x="806120" y="1298663"/>
              <a:ext cx="1524882" cy="10682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kern="1200" dirty="0" smtClean="0">
                  <a:latin typeface="Segoe UI" panose="020B0502040204020203" pitchFamily="34" charset="0"/>
                  <a:cs typeface="Segoe UI" panose="020B0502040204020203" pitchFamily="34" charset="0"/>
                </a:rPr>
                <a:t>Estrategias Regulatorias Específicas</a:t>
              </a:r>
              <a:endParaRPr lang="es-ES" sz="1600" kern="12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15" name="1 Título"/>
          <p:cNvSpPr txBox="1">
            <a:spLocks/>
          </p:cNvSpPr>
          <p:nvPr/>
        </p:nvSpPr>
        <p:spPr>
          <a:xfrm>
            <a:off x="463205" y="30300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 smtClean="0"/>
              <a:t>SOLUCIONES REGULATORIAS</a:t>
            </a:r>
            <a:endParaRPr lang="es-MX" sz="2800" dirty="0"/>
          </a:p>
        </p:txBody>
      </p:sp>
      <p:grpSp>
        <p:nvGrpSpPr>
          <p:cNvPr id="16" name="Grupo 15"/>
          <p:cNvGrpSpPr/>
          <p:nvPr/>
        </p:nvGrpSpPr>
        <p:grpSpPr>
          <a:xfrm>
            <a:off x="3409038" y="4971288"/>
            <a:ext cx="2337934" cy="1203954"/>
            <a:chOff x="5274015" y="2937413"/>
            <a:chExt cx="2337934" cy="1203954"/>
          </a:xfrm>
        </p:grpSpPr>
        <p:sp>
          <p:nvSpPr>
            <p:cNvPr id="17" name="Rectángulo 16"/>
            <p:cNvSpPr/>
            <p:nvPr/>
          </p:nvSpPr>
          <p:spPr>
            <a:xfrm>
              <a:off x="5274015" y="2937413"/>
              <a:ext cx="2337934" cy="1068255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CuadroTexto 17"/>
            <p:cNvSpPr txBox="1"/>
            <p:nvPr/>
          </p:nvSpPr>
          <p:spPr>
            <a:xfrm>
              <a:off x="5274015" y="3073112"/>
              <a:ext cx="2337934" cy="106825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kern="1200" dirty="0" err="1" smtClean="0">
                  <a:latin typeface="Segoe UI" panose="020B0502040204020203" pitchFamily="34" charset="0"/>
                  <a:cs typeface="Segoe UI" panose="020B0502040204020203" pitchFamily="34" charset="0"/>
                </a:rPr>
                <a:t>Tecnovigilancia</a:t>
              </a:r>
              <a:endParaRPr lang="es-ES" sz="1600" kern="1200" dirty="0"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48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16632"/>
            <a:ext cx="831586" cy="831586"/>
          </a:xfrm>
          <a:prstGeom prst="rect">
            <a:avLst/>
          </a:prstGeom>
        </p:spPr>
      </p:pic>
      <p:sp>
        <p:nvSpPr>
          <p:cNvPr id="7" name="4 Rectángulo"/>
          <p:cNvSpPr/>
          <p:nvPr/>
        </p:nvSpPr>
        <p:spPr>
          <a:xfrm>
            <a:off x="568598" y="1610216"/>
            <a:ext cx="79928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Gracias a nuestra incorporación a un sistema de “</a:t>
            </a:r>
            <a:r>
              <a:rPr lang="es-MX" sz="14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Partnership</a:t>
            </a:r>
            <a:r>
              <a:rPr lang="es-MX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”, ofrecemos servicios regulatorios, como registros o representación legal (hosting), en diferentes regiones. De esta manera le apoyamos a tener presencia en los mercados de su interés. </a:t>
            </a:r>
            <a:endParaRPr lang="es-MX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212" y="2784186"/>
            <a:ext cx="1563503" cy="1040440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719" y="2780928"/>
            <a:ext cx="1493564" cy="1047724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911" y="5412828"/>
            <a:ext cx="1581330" cy="1052303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8870" y="4152519"/>
            <a:ext cx="1538604" cy="1023871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77" y="4072341"/>
            <a:ext cx="1602739" cy="1066551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0" name="Imagen 1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77" y="2789126"/>
            <a:ext cx="1602739" cy="917393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873" y="5493437"/>
            <a:ext cx="1734184" cy="911845"/>
          </a:xfrm>
          <a:prstGeom prst="rect">
            <a:avLst/>
          </a:prstGeom>
          <a:ln>
            <a:solidFill>
              <a:srgbClr val="002060"/>
            </a:solidFill>
          </a:ln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36415"/>
            <a:ext cx="1542360" cy="1026371"/>
          </a:xfrm>
          <a:prstGeom prst="rect">
            <a:avLst/>
          </a:prstGeom>
          <a:ln>
            <a:solidFill>
              <a:srgbClr val="002060"/>
            </a:solidFill>
          </a:ln>
        </p:spPr>
      </p:pic>
      <p:sp>
        <p:nvSpPr>
          <p:cNvPr id="24" name="1 Título"/>
          <p:cNvSpPr txBox="1">
            <a:spLocks/>
          </p:cNvSpPr>
          <p:nvPr/>
        </p:nvSpPr>
        <p:spPr>
          <a:xfrm>
            <a:off x="463205" y="30300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dirty="0" smtClean="0"/>
              <a:t>PRESENCIA GLOBAL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7114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16632"/>
            <a:ext cx="831586" cy="831586"/>
          </a:xfrm>
          <a:prstGeom prst="rect">
            <a:avLst/>
          </a:prstGeom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447835"/>
              </p:ext>
            </p:extLst>
          </p:nvPr>
        </p:nvGraphicFramePr>
        <p:xfrm>
          <a:off x="457200" y="2040138"/>
          <a:ext cx="375476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3205" y="303008"/>
            <a:ext cx="8229600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NUESTRO COMPROMISO CON CADA PROYECTO</a:t>
            </a:r>
            <a:endParaRPr lang="es-MX" sz="2800" dirty="0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2054716386"/>
              </p:ext>
            </p:extLst>
          </p:nvPr>
        </p:nvGraphicFramePr>
        <p:xfrm>
          <a:off x="5072052" y="1844824"/>
          <a:ext cx="345638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74110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2872748" y="4221088"/>
            <a:ext cx="37036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www.sanitaryregulationexperts.com</a:t>
            </a:r>
            <a:endParaRPr lang="es-MX" sz="16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38" y="3660950"/>
            <a:ext cx="362808" cy="272106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8316416" y="6340678"/>
            <a:ext cx="619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2019</a:t>
            </a:r>
            <a:endParaRPr lang="es-MX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16632"/>
            <a:ext cx="831586" cy="83158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40" y="2797741"/>
            <a:ext cx="7169061" cy="1224136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06" t="5742" r="5502" b="52603"/>
          <a:stretch/>
        </p:blipFill>
        <p:spPr>
          <a:xfrm>
            <a:off x="2060273" y="2437247"/>
            <a:ext cx="5328592" cy="50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21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1888232"/>
            <a:ext cx="8061520" cy="1828800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CLASIFICACIÓN DE DISPOSITIVOS </a:t>
            </a:r>
            <a:r>
              <a:rPr lang="es-MX" sz="32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MÉDICOS EN MÉXICO</a:t>
            </a:r>
            <a:endParaRPr lang="es-MX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65104"/>
            <a:ext cx="2271746" cy="2271746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9" t="14731" r="5256" b="57081"/>
          <a:stretch/>
        </p:blipFill>
        <p:spPr>
          <a:xfrm>
            <a:off x="811328" y="2060848"/>
            <a:ext cx="7807681" cy="501234"/>
          </a:xfrm>
          <a:prstGeom prst="rect">
            <a:avLst/>
          </a:prstGeom>
        </p:spPr>
      </p:pic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47333" y="3717032"/>
            <a:ext cx="7854696" cy="1752600"/>
          </a:xfrm>
        </p:spPr>
        <p:txBody>
          <a:bodyPr>
            <a:normAutofit/>
          </a:bodyPr>
          <a:lstStyle/>
          <a:p>
            <a:r>
              <a:rPr lang="es-MX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Fuente: Suplemento de Dispositivos Médicos de la Farmacopea de los Estados Unidos Mexicanos</a:t>
            </a:r>
            <a:endParaRPr lang="es-MX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65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936</TotalTime>
  <Words>691</Words>
  <Application>Microsoft Office PowerPoint</Application>
  <PresentationFormat>Presentación en pantalla (4:3)</PresentationFormat>
  <Paragraphs>110</Paragraphs>
  <Slides>12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Constantia</vt:lpstr>
      <vt:lpstr>Segoe UI</vt:lpstr>
      <vt:lpstr>Varela Round</vt:lpstr>
      <vt:lpstr>Wingdings 2</vt:lpstr>
      <vt:lpstr>Flujo</vt:lpstr>
      <vt:lpstr>Consultoría en Asuntos Regulatorios</vt:lpstr>
      <vt:lpstr>Presentación de PowerPoint</vt:lpstr>
      <vt:lpstr>NUESTROS CLIENTES: SECTORES REGULADOS POR </vt:lpstr>
      <vt:lpstr>NUESTRO PERFIL</vt:lpstr>
      <vt:lpstr>Presentación de PowerPoint</vt:lpstr>
      <vt:lpstr>Presentación de PowerPoint</vt:lpstr>
      <vt:lpstr>NUESTRO COMPROMISO CON CADA PROYECTO</vt:lpstr>
      <vt:lpstr>Presentación de PowerPoint</vt:lpstr>
      <vt:lpstr>CLASIFICACIÓN DE DISPOSITIVOS MÉDICOS EN MÉXICO</vt:lpstr>
      <vt:lpstr>CLASIFICACIÓN: NIVEL DE RIESGO</vt:lpstr>
      <vt:lpstr>CLASIFICACIÓN: FUNCIÓN / INDICACIÓN DE USO</vt:lpstr>
      <vt:lpstr>Costos de los principales servicios para México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Documentos</dc:title>
  <dc:creator>Jesús González</dc:creator>
  <cp:lastModifiedBy>Oficina Mexico</cp:lastModifiedBy>
  <cp:revision>112</cp:revision>
  <dcterms:created xsi:type="dcterms:W3CDTF">2016-06-13T15:36:15Z</dcterms:created>
  <dcterms:modified xsi:type="dcterms:W3CDTF">2019-12-14T04:37:37Z</dcterms:modified>
</cp:coreProperties>
</file>