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1" r:id="rId3"/>
    <p:sldId id="292" r:id="rId4"/>
    <p:sldId id="293" r:id="rId5"/>
    <p:sldId id="279" r:id="rId6"/>
    <p:sldId id="294" r:id="rId7"/>
    <p:sldId id="295" r:id="rId8"/>
    <p:sldId id="281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11" r:id="rId18"/>
    <p:sldId id="304" r:id="rId19"/>
    <p:sldId id="305" r:id="rId20"/>
    <p:sldId id="306" r:id="rId21"/>
    <p:sldId id="312" r:id="rId22"/>
    <p:sldId id="307" r:id="rId23"/>
    <p:sldId id="313" r:id="rId24"/>
    <p:sldId id="314" r:id="rId25"/>
    <p:sldId id="308" r:id="rId26"/>
    <p:sldId id="309" r:id="rId27"/>
    <p:sldId id="310" r:id="rId28"/>
    <p:sldId id="285" r:id="rId29"/>
    <p:sldId id="315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5E3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9D21E-405F-4CD4-830D-6F17F00462B3}" type="doc">
      <dgm:prSet loTypeId="urn:microsoft.com/office/officeart/2008/layout/SquareAccent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BA20888F-1D2A-4393-BA49-4078D381175B}">
      <dgm:prSet phldrT="[Texto]" custT="1"/>
      <dgm:spPr/>
      <dgm:t>
        <a:bodyPr/>
        <a:lstStyle/>
        <a:p>
          <a:r>
            <a:rPr lang="es-MX" sz="32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rPr>
            <a:t>Industrias Reguladas</a:t>
          </a:r>
          <a:endParaRPr lang="es-MX" sz="32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9A69A34-E34C-40B2-9734-3D58D569B103}" type="parTrans" cxnId="{CB3BCF07-8076-4974-9CD4-3CF6A94798C7}">
      <dgm:prSet/>
      <dgm:spPr/>
      <dgm:t>
        <a:bodyPr/>
        <a:lstStyle/>
        <a:p>
          <a:endParaRPr lang="es-MX" sz="1800" b="0">
            <a:solidFill>
              <a:schemeClr val="tx2"/>
            </a:solidFill>
            <a:latin typeface="Shadows Into Light" panose="020B0604020202020204" charset="0"/>
          </a:endParaRPr>
        </a:p>
      </dgm:t>
    </dgm:pt>
    <dgm:pt modelId="{1634B118-25B2-4EB8-B493-CFCF1A7EDA4C}" type="sibTrans" cxnId="{CB3BCF07-8076-4974-9CD4-3CF6A94798C7}">
      <dgm:prSet/>
      <dgm:spPr/>
      <dgm:t>
        <a:bodyPr/>
        <a:lstStyle/>
        <a:p>
          <a:endParaRPr lang="es-MX" sz="1800" b="0">
            <a:solidFill>
              <a:schemeClr val="tx2"/>
            </a:solidFill>
            <a:latin typeface="Shadows Into Light" panose="020B0604020202020204" charset="0"/>
          </a:endParaRPr>
        </a:p>
      </dgm:t>
    </dgm:pt>
    <dgm:pt modelId="{C6A29C21-D6B9-4BE2-9C16-71FC90BC81B8}">
      <dgm:prSet phldrT="[Texto]" custT="1"/>
      <dgm:spPr/>
      <dgm:t>
        <a:bodyPr/>
        <a:lstStyle/>
        <a:p>
          <a:r>
            <a:rPr lang="en-US" sz="1600" b="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Productos</a:t>
          </a:r>
          <a:r>
            <a:rPr lang="en-US" sz="1600" b="0" noProof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600" b="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Químicos</a:t>
          </a:r>
          <a:endParaRPr lang="en-US" sz="1600" b="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D270C73-FB0A-44B3-9A83-6523F37C04E6}" type="parTrans" cxnId="{4DDEAA0D-E0A9-4831-97A3-B977997087EE}">
      <dgm:prSet custT="1"/>
      <dgm:spPr/>
      <dgm:t>
        <a:bodyPr/>
        <a:lstStyle/>
        <a:p>
          <a:endParaRPr lang="es-MX" sz="1800" b="0">
            <a:solidFill>
              <a:schemeClr val="tx2"/>
            </a:solidFill>
            <a:latin typeface="Shadows Into Light" panose="020B0604020202020204" charset="0"/>
          </a:endParaRPr>
        </a:p>
      </dgm:t>
    </dgm:pt>
    <dgm:pt modelId="{8B2AFC91-DCB7-4402-84D5-842640C627F3}" type="sibTrans" cxnId="{4DDEAA0D-E0A9-4831-97A3-B977997087EE}">
      <dgm:prSet/>
      <dgm:spPr/>
      <dgm:t>
        <a:bodyPr/>
        <a:lstStyle/>
        <a:p>
          <a:endParaRPr lang="es-MX" sz="1800" b="0">
            <a:solidFill>
              <a:schemeClr val="tx2"/>
            </a:solidFill>
            <a:latin typeface="Shadows Into Light" panose="020B0604020202020204" charset="0"/>
          </a:endParaRPr>
        </a:p>
      </dgm:t>
    </dgm:pt>
    <dgm:pt modelId="{34A47F27-1B57-4869-B123-A9F9B398FFB6}">
      <dgm:prSet phldrT="[Texto]" custT="1"/>
      <dgm:spPr/>
      <dgm:t>
        <a:bodyPr/>
        <a:lstStyle/>
        <a:p>
          <a:r>
            <a:rPr lang="en-US" sz="1600" b="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Medicamentos</a:t>
          </a:r>
          <a:endParaRPr lang="en-US" sz="1600" b="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5431598-25AA-4CFB-8A91-44E0D8F21D2C}" type="parTrans" cxnId="{42A7B0C7-8701-4EFB-ACAA-859AC467EFEA}">
      <dgm:prSet custT="1"/>
      <dgm:spPr/>
      <dgm:t>
        <a:bodyPr/>
        <a:lstStyle/>
        <a:p>
          <a:endParaRPr lang="es-MX" sz="1800" b="0">
            <a:solidFill>
              <a:schemeClr val="tx2"/>
            </a:solidFill>
            <a:latin typeface="Shadows Into Light" panose="020B0604020202020204" charset="0"/>
          </a:endParaRPr>
        </a:p>
      </dgm:t>
    </dgm:pt>
    <dgm:pt modelId="{2699E523-B799-4A36-BA1E-8D86C70B9348}" type="sibTrans" cxnId="{42A7B0C7-8701-4EFB-ACAA-859AC467EFEA}">
      <dgm:prSet/>
      <dgm:spPr/>
      <dgm:t>
        <a:bodyPr/>
        <a:lstStyle/>
        <a:p>
          <a:endParaRPr lang="es-MX" sz="1800" b="0">
            <a:solidFill>
              <a:schemeClr val="tx2"/>
            </a:solidFill>
            <a:latin typeface="Shadows Into Light" panose="020B0604020202020204" charset="0"/>
          </a:endParaRPr>
        </a:p>
      </dgm:t>
    </dgm:pt>
    <dgm:pt modelId="{D7A64592-78E4-4E84-81D5-CBBBD7664EE2}">
      <dgm:prSet phldrT="[Texto]" custT="1"/>
      <dgm:spPr/>
      <dgm:t>
        <a:bodyPr/>
        <a:lstStyle/>
        <a:p>
          <a:r>
            <a:rPr lang="es-MX" sz="1600" b="0" noProof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Remedios Herbolarios</a:t>
          </a:r>
          <a:endParaRPr lang="en-US" sz="1600" b="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75F891B-7C9B-4EC6-93AF-4A4202795B51}" type="parTrans" cxnId="{E5BF7E8F-376A-47EC-862D-6004C1E6CE0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DF67790-E7F3-434E-9FCC-0EA6FFFDE154}" type="sibTrans" cxnId="{E5BF7E8F-376A-47EC-862D-6004C1E6CE0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BE720E6-D5DE-4EAB-A865-FCE809F9A094}">
      <dgm:prSet phldrT="[Texto]" custT="1"/>
      <dgm:spPr/>
      <dgm:t>
        <a:bodyPr/>
        <a:lstStyle/>
        <a:p>
          <a:r>
            <a:rPr lang="es-MX" sz="1600" b="0" noProof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Dispositivos Médicos</a:t>
          </a:r>
          <a:endParaRPr lang="en-US" sz="1600" b="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8826543-D59F-461A-9B21-81E440CF7753}" type="parTrans" cxnId="{EA205453-BEF9-407C-BF4E-3A934730377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026CC0E-BB40-47B4-AA5F-5A624219D0B1}" type="sibTrans" cxnId="{EA205453-BEF9-407C-BF4E-3A934730377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853195F-5B94-4E47-AE6B-C0D144C01943}" type="pres">
      <dgm:prSet presAssocID="{9D19D21E-405F-4CD4-830D-6F17F00462B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8C2B084-D56D-4545-ADB1-797D7CC772CE}" type="pres">
      <dgm:prSet presAssocID="{BA20888F-1D2A-4393-BA49-4078D381175B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8E978D1B-D658-41D5-AADC-8D635D9E07CA}" type="pres">
      <dgm:prSet presAssocID="{BA20888F-1D2A-4393-BA49-4078D381175B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0D2FBE11-3C35-425E-B2EB-01F1509B30CC}" type="pres">
      <dgm:prSet presAssocID="{BA20888F-1D2A-4393-BA49-4078D381175B}" presName="ParentAccent" presStyleLbl="alignNode1" presStyleIdx="0" presStyleCnt="1"/>
      <dgm:spPr/>
      <dgm:t>
        <a:bodyPr/>
        <a:lstStyle/>
        <a:p>
          <a:endParaRPr lang="en-US"/>
        </a:p>
      </dgm:t>
    </dgm:pt>
    <dgm:pt modelId="{95A76BB2-628A-4AAB-B6D7-40FF6F4FCE1A}" type="pres">
      <dgm:prSet presAssocID="{BA20888F-1D2A-4393-BA49-4078D381175B}" presName="ParentSmallAccent" presStyleLbl="fgAcc1" presStyleIdx="0" presStyleCnt="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01874373-45AF-4EF0-9DD4-B665A9068C0B}" type="pres">
      <dgm:prSet presAssocID="{BA20888F-1D2A-4393-BA49-4078D381175B}" presName="Parent" presStyleLbl="revTx" presStyleIdx="0" presStyleCnt="5" custLinFactNeighborX="3427" custLinFactNeighborY="7977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D1A13-1C3D-4157-B505-F8C4A3632FB3}" type="pres">
      <dgm:prSet presAssocID="{BA20888F-1D2A-4393-BA49-4078D381175B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6AAAFA9-4CE1-4272-977F-FB2755BDD646}" type="pres">
      <dgm:prSet presAssocID="{34A47F27-1B57-4869-B123-A9F9B398FFB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1D9921A-D006-4F7A-B459-4569F6490549}" type="pres">
      <dgm:prSet presAssocID="{34A47F27-1B57-4869-B123-A9F9B398FFB6}" presName="ChildAccent" presStyleLbl="solidFgAcc1" presStyleIdx="0" presStyleCnt="4"/>
      <dgm:spPr/>
      <dgm:t>
        <a:bodyPr/>
        <a:lstStyle/>
        <a:p>
          <a:endParaRPr lang="en-US"/>
        </a:p>
      </dgm:t>
    </dgm:pt>
    <dgm:pt modelId="{E3B5C359-7041-4B86-BC29-A7241847992D}" type="pres">
      <dgm:prSet presAssocID="{34A47F27-1B57-4869-B123-A9F9B398FFB6}" presName="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642C8-947B-4170-8176-9C07525B26C3}" type="pres">
      <dgm:prSet presAssocID="{C6A29C21-D6B9-4BE2-9C16-71FC90BC81B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9F895A9-4DB1-4470-B96A-ED4124BEC3F8}" type="pres">
      <dgm:prSet presAssocID="{C6A29C21-D6B9-4BE2-9C16-71FC90BC81B8}" presName="ChildAccent" presStyleLbl="solidFgAcc1" presStyleIdx="1" presStyleCnt="4"/>
      <dgm:spPr/>
      <dgm:t>
        <a:bodyPr/>
        <a:lstStyle/>
        <a:p>
          <a:endParaRPr lang="en-US"/>
        </a:p>
      </dgm:t>
    </dgm:pt>
    <dgm:pt modelId="{CCC4711C-97C5-45DC-BB40-1296F94C7EE2}" type="pres">
      <dgm:prSet presAssocID="{C6A29C21-D6B9-4BE2-9C16-71FC90BC81B8}" presName="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FAB53-50BD-448A-8D0E-F932689E9F3C}" type="pres">
      <dgm:prSet presAssocID="{D7A64592-78E4-4E84-81D5-CBBBD7664EE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B0AF422-A973-4693-B260-9762A70811D0}" type="pres">
      <dgm:prSet presAssocID="{D7A64592-78E4-4E84-81D5-CBBBD7664EE2}" presName="ChildAccent" presStyleLbl="solidFgAcc1" presStyleIdx="2" presStyleCnt="4"/>
      <dgm:spPr/>
      <dgm:t>
        <a:bodyPr/>
        <a:lstStyle/>
        <a:p>
          <a:endParaRPr lang="en-US"/>
        </a:p>
      </dgm:t>
    </dgm:pt>
    <dgm:pt modelId="{25818A8E-CDC9-43DB-8D02-EEEA4537E087}" type="pres">
      <dgm:prSet presAssocID="{D7A64592-78E4-4E84-81D5-CBBBD7664EE2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A8022-3B36-4D68-9371-B5AC06668358}" type="pres">
      <dgm:prSet presAssocID="{5BE720E6-D5DE-4EAB-A865-FCE809F9A09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4F470A2-043B-429E-A828-D342CFB9BB7B}" type="pres">
      <dgm:prSet presAssocID="{5BE720E6-D5DE-4EAB-A865-FCE809F9A094}" presName="ChildAccent" presStyleLbl="solidFgAcc1" presStyleIdx="3" presStyleCnt="4"/>
      <dgm:spPr/>
      <dgm:t>
        <a:bodyPr/>
        <a:lstStyle/>
        <a:p>
          <a:endParaRPr lang="en-US"/>
        </a:p>
      </dgm:t>
    </dgm:pt>
    <dgm:pt modelId="{35265DDD-BE07-4FAF-812D-944D0566EC04}" type="pres">
      <dgm:prSet presAssocID="{5BE720E6-D5DE-4EAB-A865-FCE809F9A094}" presName="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BF7E8F-376A-47EC-862D-6004C1E6CE06}" srcId="{BA20888F-1D2A-4393-BA49-4078D381175B}" destId="{D7A64592-78E4-4E84-81D5-CBBBD7664EE2}" srcOrd="2" destOrd="0" parTransId="{C75F891B-7C9B-4EC6-93AF-4A4202795B51}" sibTransId="{1DF67790-E7F3-434E-9FCC-0EA6FFFDE154}"/>
    <dgm:cxn modelId="{0E49080B-0E8C-4196-92C5-1685F9E3F507}" type="presOf" srcId="{5BE720E6-D5DE-4EAB-A865-FCE809F9A094}" destId="{35265DDD-BE07-4FAF-812D-944D0566EC04}" srcOrd="0" destOrd="0" presId="urn:microsoft.com/office/officeart/2008/layout/SquareAccentList"/>
    <dgm:cxn modelId="{4DDEAA0D-E0A9-4831-97A3-B977997087EE}" srcId="{BA20888F-1D2A-4393-BA49-4078D381175B}" destId="{C6A29C21-D6B9-4BE2-9C16-71FC90BC81B8}" srcOrd="1" destOrd="0" parTransId="{2D270C73-FB0A-44B3-9A83-6523F37C04E6}" sibTransId="{8B2AFC91-DCB7-4402-84D5-842640C627F3}"/>
    <dgm:cxn modelId="{A8FD42FD-E99D-4F78-B02A-813A9B564DC7}" type="presOf" srcId="{34A47F27-1B57-4869-B123-A9F9B398FFB6}" destId="{E3B5C359-7041-4B86-BC29-A7241847992D}" srcOrd="0" destOrd="0" presId="urn:microsoft.com/office/officeart/2008/layout/SquareAccentList"/>
    <dgm:cxn modelId="{EA205453-BEF9-407C-BF4E-3A934730377D}" srcId="{BA20888F-1D2A-4393-BA49-4078D381175B}" destId="{5BE720E6-D5DE-4EAB-A865-FCE809F9A094}" srcOrd="3" destOrd="0" parTransId="{28826543-D59F-461A-9B21-81E440CF7753}" sibTransId="{4026CC0E-BB40-47B4-AA5F-5A624219D0B1}"/>
    <dgm:cxn modelId="{845F3F45-2A83-45C3-8976-746B75733EBB}" type="presOf" srcId="{C6A29C21-D6B9-4BE2-9C16-71FC90BC81B8}" destId="{CCC4711C-97C5-45DC-BB40-1296F94C7EE2}" srcOrd="0" destOrd="0" presId="urn:microsoft.com/office/officeart/2008/layout/SquareAccentList"/>
    <dgm:cxn modelId="{42A7B0C7-8701-4EFB-ACAA-859AC467EFEA}" srcId="{BA20888F-1D2A-4393-BA49-4078D381175B}" destId="{34A47F27-1B57-4869-B123-A9F9B398FFB6}" srcOrd="0" destOrd="0" parTransId="{15431598-25AA-4CFB-8A91-44E0D8F21D2C}" sibTransId="{2699E523-B799-4A36-BA1E-8D86C70B9348}"/>
    <dgm:cxn modelId="{7437DFDC-6FCC-4852-99FB-DB0654B4DB3C}" type="presOf" srcId="{BA20888F-1D2A-4393-BA49-4078D381175B}" destId="{01874373-45AF-4EF0-9DD4-B665A9068C0B}" srcOrd="0" destOrd="0" presId="urn:microsoft.com/office/officeart/2008/layout/SquareAccentList"/>
    <dgm:cxn modelId="{361F8F4D-05FF-42B0-A528-5A30FC21B378}" type="presOf" srcId="{9D19D21E-405F-4CD4-830D-6F17F00462B3}" destId="{1853195F-5B94-4E47-AE6B-C0D144C01943}" srcOrd="0" destOrd="0" presId="urn:microsoft.com/office/officeart/2008/layout/SquareAccentList"/>
    <dgm:cxn modelId="{CB3BCF07-8076-4974-9CD4-3CF6A94798C7}" srcId="{9D19D21E-405F-4CD4-830D-6F17F00462B3}" destId="{BA20888F-1D2A-4393-BA49-4078D381175B}" srcOrd="0" destOrd="0" parTransId="{59A69A34-E34C-40B2-9734-3D58D569B103}" sibTransId="{1634B118-25B2-4EB8-B493-CFCF1A7EDA4C}"/>
    <dgm:cxn modelId="{EC6143FE-FF50-4220-B44D-EC818C23E18F}" type="presOf" srcId="{D7A64592-78E4-4E84-81D5-CBBBD7664EE2}" destId="{25818A8E-CDC9-43DB-8D02-EEEA4537E087}" srcOrd="0" destOrd="0" presId="urn:microsoft.com/office/officeart/2008/layout/SquareAccentList"/>
    <dgm:cxn modelId="{CB3584C3-EA0A-4226-AB3A-C465E78EA5BC}" type="presParOf" srcId="{1853195F-5B94-4E47-AE6B-C0D144C01943}" destId="{C8C2B084-D56D-4545-ADB1-797D7CC772CE}" srcOrd="0" destOrd="0" presId="urn:microsoft.com/office/officeart/2008/layout/SquareAccentList"/>
    <dgm:cxn modelId="{0C89C09F-C401-4EFC-83B2-235E3168DF01}" type="presParOf" srcId="{C8C2B084-D56D-4545-ADB1-797D7CC772CE}" destId="{8E978D1B-D658-41D5-AADC-8D635D9E07CA}" srcOrd="0" destOrd="0" presId="urn:microsoft.com/office/officeart/2008/layout/SquareAccentList"/>
    <dgm:cxn modelId="{2F0F5E55-8991-4124-A077-58E54A59D762}" type="presParOf" srcId="{8E978D1B-D658-41D5-AADC-8D635D9E07CA}" destId="{0D2FBE11-3C35-425E-B2EB-01F1509B30CC}" srcOrd="0" destOrd="0" presId="urn:microsoft.com/office/officeart/2008/layout/SquareAccentList"/>
    <dgm:cxn modelId="{C65F4427-1C83-4CD9-B686-A9C6FDF745C5}" type="presParOf" srcId="{8E978D1B-D658-41D5-AADC-8D635D9E07CA}" destId="{95A76BB2-628A-4AAB-B6D7-40FF6F4FCE1A}" srcOrd="1" destOrd="0" presId="urn:microsoft.com/office/officeart/2008/layout/SquareAccentList"/>
    <dgm:cxn modelId="{9ADBF4F9-AF5E-43CD-8D69-D24650E0C604}" type="presParOf" srcId="{8E978D1B-D658-41D5-AADC-8D635D9E07CA}" destId="{01874373-45AF-4EF0-9DD4-B665A9068C0B}" srcOrd="2" destOrd="0" presId="urn:microsoft.com/office/officeart/2008/layout/SquareAccentList"/>
    <dgm:cxn modelId="{E6CBFD01-07B3-4744-A07B-3C4F53DF2489}" type="presParOf" srcId="{C8C2B084-D56D-4545-ADB1-797D7CC772CE}" destId="{F89D1A13-1C3D-4157-B505-F8C4A3632FB3}" srcOrd="1" destOrd="0" presId="urn:microsoft.com/office/officeart/2008/layout/SquareAccentList"/>
    <dgm:cxn modelId="{813F09B5-DB5D-42C6-B514-A1BCC3E98EA3}" type="presParOf" srcId="{F89D1A13-1C3D-4157-B505-F8C4A3632FB3}" destId="{F6AAAFA9-4CE1-4272-977F-FB2755BDD646}" srcOrd="0" destOrd="0" presId="urn:microsoft.com/office/officeart/2008/layout/SquareAccentList"/>
    <dgm:cxn modelId="{69196134-BFA9-4B40-A7AD-7551859B3476}" type="presParOf" srcId="{F6AAAFA9-4CE1-4272-977F-FB2755BDD646}" destId="{11D9921A-D006-4F7A-B459-4569F6490549}" srcOrd="0" destOrd="0" presId="urn:microsoft.com/office/officeart/2008/layout/SquareAccentList"/>
    <dgm:cxn modelId="{7A71C5EF-20E6-46BB-9EB6-E99231F841C4}" type="presParOf" srcId="{F6AAAFA9-4CE1-4272-977F-FB2755BDD646}" destId="{E3B5C359-7041-4B86-BC29-A7241847992D}" srcOrd="1" destOrd="0" presId="urn:microsoft.com/office/officeart/2008/layout/SquareAccentList"/>
    <dgm:cxn modelId="{4E28CAE0-9103-4E59-95AE-7F67347CF5EB}" type="presParOf" srcId="{F89D1A13-1C3D-4157-B505-F8C4A3632FB3}" destId="{071642C8-947B-4170-8176-9C07525B26C3}" srcOrd="1" destOrd="0" presId="urn:microsoft.com/office/officeart/2008/layout/SquareAccentList"/>
    <dgm:cxn modelId="{E8948970-8E51-4F39-AB97-A8F5F194F494}" type="presParOf" srcId="{071642C8-947B-4170-8176-9C07525B26C3}" destId="{89F895A9-4DB1-4470-B96A-ED4124BEC3F8}" srcOrd="0" destOrd="0" presId="urn:microsoft.com/office/officeart/2008/layout/SquareAccentList"/>
    <dgm:cxn modelId="{427EAFD9-6EF3-4322-AC62-051FE85CDC55}" type="presParOf" srcId="{071642C8-947B-4170-8176-9C07525B26C3}" destId="{CCC4711C-97C5-45DC-BB40-1296F94C7EE2}" srcOrd="1" destOrd="0" presId="urn:microsoft.com/office/officeart/2008/layout/SquareAccentList"/>
    <dgm:cxn modelId="{43EB10F7-4DD7-4CF3-B533-FEA70D499F71}" type="presParOf" srcId="{F89D1A13-1C3D-4157-B505-F8C4A3632FB3}" destId="{D78FAB53-50BD-448A-8D0E-F932689E9F3C}" srcOrd="2" destOrd="0" presId="urn:microsoft.com/office/officeart/2008/layout/SquareAccentList"/>
    <dgm:cxn modelId="{52EAEDEE-B3FB-4C6F-92DE-425BE3C1A749}" type="presParOf" srcId="{D78FAB53-50BD-448A-8D0E-F932689E9F3C}" destId="{FB0AF422-A973-4693-B260-9762A70811D0}" srcOrd="0" destOrd="0" presId="urn:microsoft.com/office/officeart/2008/layout/SquareAccentList"/>
    <dgm:cxn modelId="{926CDB35-76BC-435B-A391-55541B29E5F9}" type="presParOf" srcId="{D78FAB53-50BD-448A-8D0E-F932689E9F3C}" destId="{25818A8E-CDC9-43DB-8D02-EEEA4537E087}" srcOrd="1" destOrd="0" presId="urn:microsoft.com/office/officeart/2008/layout/SquareAccentList"/>
    <dgm:cxn modelId="{37133699-78CD-4BA5-9C76-BD79EF2D7AF3}" type="presParOf" srcId="{F89D1A13-1C3D-4157-B505-F8C4A3632FB3}" destId="{97DA8022-3B36-4D68-9371-B5AC06668358}" srcOrd="3" destOrd="0" presId="urn:microsoft.com/office/officeart/2008/layout/SquareAccentList"/>
    <dgm:cxn modelId="{CAB3885A-1518-42EF-8959-633796C7FB27}" type="presParOf" srcId="{97DA8022-3B36-4D68-9371-B5AC06668358}" destId="{64F470A2-043B-429E-A828-D342CFB9BB7B}" srcOrd="0" destOrd="0" presId="urn:microsoft.com/office/officeart/2008/layout/SquareAccentList"/>
    <dgm:cxn modelId="{F8139FF9-D1B0-4135-8900-BCBD41471394}" type="presParOf" srcId="{97DA8022-3B36-4D68-9371-B5AC06668358}" destId="{35265DDD-BE07-4FAF-812D-944D0566EC0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9D21E-405F-4CD4-830D-6F17F00462B3}" type="doc">
      <dgm:prSet loTypeId="urn:microsoft.com/office/officeart/2008/layout/SquareAccent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174B13A-D6C5-4CC8-B6BC-A8582E005BBC}">
      <dgm:prSet phldrT="[Texto]" custT="1"/>
      <dgm:spPr/>
      <dgm:t>
        <a:bodyPr/>
        <a:lstStyle/>
        <a:p>
          <a:r>
            <a:rPr lang="en-US" sz="1600" b="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Cosméticos</a:t>
          </a:r>
          <a:endParaRPr lang="en-US" sz="1600" b="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321F68D-2501-40FD-A23E-B2913B225C15}" type="parTrans" cxnId="{943A3A6C-6BA5-4FF6-B011-AA3B1E43A3B1}">
      <dgm:prSet custT="1"/>
      <dgm:spPr/>
      <dgm:t>
        <a:bodyPr/>
        <a:lstStyle/>
        <a:p>
          <a:endParaRPr lang="es-MX" sz="1600" b="0">
            <a:solidFill>
              <a:schemeClr val="tx2"/>
            </a:solidFill>
            <a:latin typeface="Shadows Into Light" panose="020B0604020202020204" charset="0"/>
          </a:endParaRPr>
        </a:p>
      </dgm:t>
    </dgm:pt>
    <dgm:pt modelId="{6E3A56BA-206F-49B4-914F-CDD272A62B5B}" type="sibTrans" cxnId="{943A3A6C-6BA5-4FF6-B011-AA3B1E43A3B1}">
      <dgm:prSet/>
      <dgm:spPr/>
      <dgm:t>
        <a:bodyPr/>
        <a:lstStyle/>
        <a:p>
          <a:endParaRPr lang="es-MX" sz="1600" b="0">
            <a:solidFill>
              <a:schemeClr val="tx2"/>
            </a:solidFill>
            <a:latin typeface="Shadows Into Light" panose="020B0604020202020204" charset="0"/>
          </a:endParaRPr>
        </a:p>
      </dgm:t>
    </dgm:pt>
    <dgm:pt modelId="{CDE027BA-691D-444E-8DD6-40BAFC42FC54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Pesticidas</a:t>
          </a:r>
          <a:r>
            <a:rPr lang="en-US" sz="1600" b="0" noProof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600" b="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Fertilizantes</a:t>
          </a:r>
          <a:endParaRPr lang="en-US" sz="1600" b="0" noProof="0" dirty="0" smtClean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Plaguicidas</a:t>
          </a:r>
          <a:endParaRPr lang="en-US" sz="1600" b="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684E950-715C-4550-AB53-2B64B334E02A}" type="parTrans" cxnId="{5BF7BAB7-5325-4DD1-A38D-5FFB52C5A39B}">
      <dgm:prSet custT="1"/>
      <dgm:spPr/>
      <dgm:t>
        <a:bodyPr/>
        <a:lstStyle/>
        <a:p>
          <a:endParaRPr lang="es-MX" sz="1600" b="0">
            <a:solidFill>
              <a:schemeClr val="tx2"/>
            </a:solidFill>
            <a:latin typeface="Shadows Into Light" panose="020B0604020202020204" charset="0"/>
          </a:endParaRPr>
        </a:p>
      </dgm:t>
    </dgm:pt>
    <dgm:pt modelId="{2A4D05DA-4DEB-436B-AE12-C031E7120AC5}" type="sibTrans" cxnId="{5BF7BAB7-5325-4DD1-A38D-5FFB52C5A39B}">
      <dgm:prSet/>
      <dgm:spPr/>
      <dgm:t>
        <a:bodyPr/>
        <a:lstStyle/>
        <a:p>
          <a:endParaRPr lang="es-MX" sz="1600" b="0">
            <a:solidFill>
              <a:schemeClr val="tx2"/>
            </a:solidFill>
            <a:latin typeface="Shadows Into Light" panose="020B0604020202020204" charset="0"/>
          </a:endParaRPr>
        </a:p>
      </dgm:t>
    </dgm:pt>
    <dgm:pt modelId="{27089F07-F93D-40E0-891E-DDF045F924B6}">
      <dgm:prSet phldrT="[Texto]" custT="1"/>
      <dgm:spPr/>
      <dgm:t>
        <a:bodyPr/>
        <a:lstStyle/>
        <a:p>
          <a:r>
            <a:rPr lang="en-US" sz="1600" b="0" noProof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Servicios de Salud</a:t>
          </a:r>
          <a:endParaRPr lang="en-US" sz="1600" b="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F0EBBD2-CEA6-42FE-8921-28B294456623}" type="parTrans" cxnId="{CC32387B-7414-46D2-AB63-B80389E67838}">
      <dgm:prSet custT="1"/>
      <dgm:spPr/>
      <dgm:t>
        <a:bodyPr/>
        <a:lstStyle/>
        <a:p>
          <a:endParaRPr lang="es-MX" sz="1600" b="0">
            <a:solidFill>
              <a:schemeClr val="tx2"/>
            </a:solidFill>
            <a:latin typeface="Shadows Into Light" panose="020B0604020202020204" charset="0"/>
          </a:endParaRPr>
        </a:p>
      </dgm:t>
    </dgm:pt>
    <dgm:pt modelId="{516CCD05-84FC-40CA-B648-010BD3898D98}" type="sibTrans" cxnId="{CC32387B-7414-46D2-AB63-B80389E67838}">
      <dgm:prSet/>
      <dgm:spPr/>
      <dgm:t>
        <a:bodyPr/>
        <a:lstStyle/>
        <a:p>
          <a:endParaRPr lang="es-MX" sz="1600" b="0">
            <a:solidFill>
              <a:schemeClr val="tx2"/>
            </a:solidFill>
            <a:latin typeface="Shadows Into Light" panose="020B0604020202020204" charset="0"/>
          </a:endParaRPr>
        </a:p>
      </dgm:t>
    </dgm:pt>
    <dgm:pt modelId="{6DEE84EE-1CD3-47ED-B9B0-57823AA13D85}">
      <dgm:prSet phldrT="[Texto]" custT="1"/>
      <dgm:spPr/>
      <dgm:t>
        <a:bodyPr/>
        <a:lstStyle/>
        <a:p>
          <a:r>
            <a:rPr lang="en-US" sz="1600" b="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Suplementos</a:t>
          </a:r>
          <a:r>
            <a:rPr lang="en-US" sz="1600" b="0" noProof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600" b="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Alimenticios</a:t>
          </a:r>
          <a:endParaRPr lang="en-US" sz="1600" b="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D39A4F1-8F96-4CD9-B524-EFAAC4042A9B}" type="parTrans" cxnId="{81819012-7432-49C1-9248-5E34E6A6CE67}">
      <dgm:prSet custT="1"/>
      <dgm:spPr/>
      <dgm:t>
        <a:bodyPr/>
        <a:lstStyle/>
        <a:p>
          <a:endParaRPr lang="es-MX" sz="1600" b="0">
            <a:solidFill>
              <a:schemeClr val="tx2"/>
            </a:solidFill>
            <a:latin typeface="Shadows Into Light" panose="020B0604020202020204" charset="0"/>
          </a:endParaRPr>
        </a:p>
      </dgm:t>
    </dgm:pt>
    <dgm:pt modelId="{0FFC5BA9-AD98-4083-83AD-76E999C09020}" type="sibTrans" cxnId="{81819012-7432-49C1-9248-5E34E6A6CE67}">
      <dgm:prSet/>
      <dgm:spPr/>
      <dgm:t>
        <a:bodyPr/>
        <a:lstStyle/>
        <a:p>
          <a:endParaRPr lang="es-MX" sz="1600" b="0">
            <a:solidFill>
              <a:schemeClr val="tx2"/>
            </a:solidFill>
            <a:latin typeface="Shadows Into Light" panose="020B0604020202020204" charset="0"/>
          </a:endParaRPr>
        </a:p>
      </dgm:t>
    </dgm:pt>
    <dgm:pt modelId="{3C3DE469-A732-4505-B40F-058F95DD9930}">
      <dgm:prSet phldrT="[Texto]" custT="1"/>
      <dgm:spPr/>
      <dgm:t>
        <a:bodyPr/>
        <a:lstStyle/>
        <a:p>
          <a:r>
            <a:rPr lang="es-MX" sz="1600" b="0" noProof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Alimentos y Bebidas</a:t>
          </a:r>
          <a:endParaRPr lang="en-US" sz="1600" b="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374A1F4-7234-45C0-8B82-0AC58830DE5D}" type="parTrans" cxnId="{734F067F-3BD9-4D10-8141-0DADC36BE26F}">
      <dgm:prSet/>
      <dgm:spPr/>
      <dgm:t>
        <a:bodyPr/>
        <a:lstStyle/>
        <a:p>
          <a:endParaRPr lang="en-US" sz="1600" b="0">
            <a:solidFill>
              <a:schemeClr val="tx2"/>
            </a:solidFill>
          </a:endParaRPr>
        </a:p>
      </dgm:t>
    </dgm:pt>
    <dgm:pt modelId="{C4CFC23D-8C71-400C-979C-80C1C3C989CE}" type="sibTrans" cxnId="{734F067F-3BD9-4D10-8141-0DADC36BE26F}">
      <dgm:prSet/>
      <dgm:spPr/>
      <dgm:t>
        <a:bodyPr/>
        <a:lstStyle/>
        <a:p>
          <a:endParaRPr lang="en-US" sz="1600" b="0">
            <a:solidFill>
              <a:schemeClr val="tx2"/>
            </a:solidFill>
          </a:endParaRPr>
        </a:p>
      </dgm:t>
    </dgm:pt>
    <dgm:pt modelId="{1853195F-5B94-4E47-AE6B-C0D144C01943}" type="pres">
      <dgm:prSet presAssocID="{9D19D21E-405F-4CD4-830D-6F17F00462B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1521905-7AD7-406C-8311-2ACA721B177A}" type="pres">
      <dgm:prSet presAssocID="{6DEE84EE-1CD3-47ED-B9B0-57823AA13D85}" presName="root" presStyleCnt="0">
        <dgm:presLayoutVars>
          <dgm:chMax/>
          <dgm:chPref/>
        </dgm:presLayoutVars>
      </dgm:prSet>
      <dgm:spPr/>
    </dgm:pt>
    <dgm:pt modelId="{134975F1-D333-4487-B34B-C157A39A297D}" type="pres">
      <dgm:prSet presAssocID="{6DEE84EE-1CD3-47ED-B9B0-57823AA13D85}" presName="rootComposite" presStyleCnt="0">
        <dgm:presLayoutVars/>
      </dgm:prSet>
      <dgm:spPr/>
    </dgm:pt>
    <dgm:pt modelId="{D49366E8-939C-4F3B-B762-2A1A91F5F138}" type="pres">
      <dgm:prSet presAssocID="{6DEE84EE-1CD3-47ED-B9B0-57823AA13D85}" presName="ParentAccent" presStyleLbl="alignNode1" presStyleIdx="0" presStyleCnt="1" custLinFactY="-74499" custLinFactNeighborX="-13016" custLinFactNeighborY="-10000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9CCC767-8277-4985-869E-24743F793343}" type="pres">
      <dgm:prSet presAssocID="{6DEE84EE-1CD3-47ED-B9B0-57823AA13D85}" presName="ParentSmallAccent" presStyleLbl="fgAcc1" presStyleIdx="0" presStyleCnt="1"/>
      <dgm:spPr/>
    </dgm:pt>
    <dgm:pt modelId="{2B63F8E6-5445-4A84-BD1A-B17BD71F08A8}" type="pres">
      <dgm:prSet presAssocID="{6DEE84EE-1CD3-47ED-B9B0-57823AA13D85}" presName="Parent" presStyleLbl="revTx" presStyleIdx="0" presStyleCnt="5" custLinFactNeighborX="9000" custLinFactNeighborY="9276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62EAC-D438-44B8-929F-5C9FA91D8D8D}" type="pres">
      <dgm:prSet presAssocID="{6DEE84EE-1CD3-47ED-B9B0-57823AA13D85}" presName="childShape" presStyleCnt="0">
        <dgm:presLayoutVars>
          <dgm:chMax val="0"/>
          <dgm:chPref val="0"/>
        </dgm:presLayoutVars>
      </dgm:prSet>
      <dgm:spPr/>
    </dgm:pt>
    <dgm:pt modelId="{45AFC904-6C20-4DE4-9FA5-F3BCD9D204D7}" type="pres">
      <dgm:prSet presAssocID="{5174B13A-D6C5-4CC8-B6BC-A8582E005BBC}" presName="childComposite" presStyleCnt="0">
        <dgm:presLayoutVars>
          <dgm:chMax val="0"/>
          <dgm:chPref val="0"/>
        </dgm:presLayoutVars>
      </dgm:prSet>
      <dgm:spPr/>
    </dgm:pt>
    <dgm:pt modelId="{ACF65B1B-4481-4BE5-A327-15DFC1231480}" type="pres">
      <dgm:prSet presAssocID="{5174B13A-D6C5-4CC8-B6BC-A8582E005BBC}" presName="ChildAccent" presStyleLbl="solidFgAcc1" presStyleIdx="0" presStyleCnt="4"/>
      <dgm:spPr/>
    </dgm:pt>
    <dgm:pt modelId="{DA025D9D-24A5-4252-9EBE-B4C1652A7C3F}" type="pres">
      <dgm:prSet presAssocID="{5174B13A-D6C5-4CC8-B6BC-A8582E005BBC}" presName="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51695-2442-4EF3-9A86-0925D4E545CF}" type="pres">
      <dgm:prSet presAssocID="{CDE027BA-691D-444E-8DD6-40BAFC42FC54}" presName="childComposite" presStyleCnt="0">
        <dgm:presLayoutVars>
          <dgm:chMax val="0"/>
          <dgm:chPref val="0"/>
        </dgm:presLayoutVars>
      </dgm:prSet>
      <dgm:spPr/>
    </dgm:pt>
    <dgm:pt modelId="{2B7DA097-FA16-4715-8893-1A7BE9BBE7C4}" type="pres">
      <dgm:prSet presAssocID="{CDE027BA-691D-444E-8DD6-40BAFC42FC54}" presName="ChildAccent" presStyleLbl="solidFgAcc1" presStyleIdx="1" presStyleCnt="4"/>
      <dgm:spPr/>
    </dgm:pt>
    <dgm:pt modelId="{480FE6E7-DF88-4E90-AC16-D4226A406CD3}" type="pres">
      <dgm:prSet presAssocID="{CDE027BA-691D-444E-8DD6-40BAFC42FC54}" presName="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BAE07-1279-4FE3-8EA0-C208CE7468F3}" type="pres">
      <dgm:prSet presAssocID="{27089F07-F93D-40E0-891E-DDF045F924B6}" presName="childComposite" presStyleCnt="0">
        <dgm:presLayoutVars>
          <dgm:chMax val="0"/>
          <dgm:chPref val="0"/>
        </dgm:presLayoutVars>
      </dgm:prSet>
      <dgm:spPr/>
    </dgm:pt>
    <dgm:pt modelId="{BA0168C1-854F-436C-AE0F-E868DC488E68}" type="pres">
      <dgm:prSet presAssocID="{27089F07-F93D-40E0-891E-DDF045F924B6}" presName="ChildAccent" presStyleLbl="solidFgAcc1" presStyleIdx="2" presStyleCnt="4"/>
      <dgm:spPr/>
    </dgm:pt>
    <dgm:pt modelId="{6DD70CE5-214E-4A0E-A36D-919A91BEB484}" type="pres">
      <dgm:prSet presAssocID="{27089F07-F93D-40E0-891E-DDF045F924B6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47D2C-9676-48E1-B97F-24022D9B40C0}" type="pres">
      <dgm:prSet presAssocID="{3C3DE469-A732-4505-B40F-058F95DD9930}" presName="childComposite" presStyleCnt="0">
        <dgm:presLayoutVars>
          <dgm:chMax val="0"/>
          <dgm:chPref val="0"/>
        </dgm:presLayoutVars>
      </dgm:prSet>
      <dgm:spPr/>
    </dgm:pt>
    <dgm:pt modelId="{B8E143FE-6C2D-48A4-83A2-99FFA4665140}" type="pres">
      <dgm:prSet presAssocID="{3C3DE469-A732-4505-B40F-058F95DD9930}" presName="ChildAccent" presStyleLbl="solidFgAcc1" presStyleIdx="3" presStyleCnt="4"/>
      <dgm:spPr/>
    </dgm:pt>
    <dgm:pt modelId="{8EC42BB7-528F-40D1-A5BB-5BB3FAE61DCE}" type="pres">
      <dgm:prSet presAssocID="{3C3DE469-A732-4505-B40F-058F95DD9930}" presName="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360ED0-80F9-4E6C-88DC-F31117EB0CB0}" type="presOf" srcId="{CDE027BA-691D-444E-8DD6-40BAFC42FC54}" destId="{480FE6E7-DF88-4E90-AC16-D4226A406CD3}" srcOrd="0" destOrd="0" presId="urn:microsoft.com/office/officeart/2008/layout/SquareAccentList"/>
    <dgm:cxn modelId="{55E6150F-FE99-4B7E-8EED-D0999D3A1E2B}" type="presOf" srcId="{9D19D21E-405F-4CD4-830D-6F17F00462B3}" destId="{1853195F-5B94-4E47-AE6B-C0D144C01943}" srcOrd="0" destOrd="0" presId="urn:microsoft.com/office/officeart/2008/layout/SquareAccentList"/>
    <dgm:cxn modelId="{B99ED932-C461-4A61-80C1-89F9B71AE97A}" type="presOf" srcId="{3C3DE469-A732-4505-B40F-058F95DD9930}" destId="{8EC42BB7-528F-40D1-A5BB-5BB3FAE61DCE}" srcOrd="0" destOrd="0" presId="urn:microsoft.com/office/officeart/2008/layout/SquareAccentList"/>
    <dgm:cxn modelId="{5BF7BAB7-5325-4DD1-A38D-5FFB52C5A39B}" srcId="{6DEE84EE-1CD3-47ED-B9B0-57823AA13D85}" destId="{CDE027BA-691D-444E-8DD6-40BAFC42FC54}" srcOrd="1" destOrd="0" parTransId="{5684E950-715C-4550-AB53-2B64B334E02A}" sibTransId="{2A4D05DA-4DEB-436B-AE12-C031E7120AC5}"/>
    <dgm:cxn modelId="{CC32387B-7414-46D2-AB63-B80389E67838}" srcId="{6DEE84EE-1CD3-47ED-B9B0-57823AA13D85}" destId="{27089F07-F93D-40E0-891E-DDF045F924B6}" srcOrd="2" destOrd="0" parTransId="{CF0EBBD2-CEA6-42FE-8921-28B294456623}" sibTransId="{516CCD05-84FC-40CA-B648-010BD3898D98}"/>
    <dgm:cxn modelId="{734F067F-3BD9-4D10-8141-0DADC36BE26F}" srcId="{6DEE84EE-1CD3-47ED-B9B0-57823AA13D85}" destId="{3C3DE469-A732-4505-B40F-058F95DD9930}" srcOrd="3" destOrd="0" parTransId="{D374A1F4-7234-45C0-8B82-0AC58830DE5D}" sibTransId="{C4CFC23D-8C71-400C-979C-80C1C3C989CE}"/>
    <dgm:cxn modelId="{81819012-7432-49C1-9248-5E34E6A6CE67}" srcId="{9D19D21E-405F-4CD4-830D-6F17F00462B3}" destId="{6DEE84EE-1CD3-47ED-B9B0-57823AA13D85}" srcOrd="0" destOrd="0" parTransId="{8D39A4F1-8F96-4CD9-B524-EFAAC4042A9B}" sibTransId="{0FFC5BA9-AD98-4083-83AD-76E999C09020}"/>
    <dgm:cxn modelId="{B54A4729-268E-46E3-B57D-65BD0C8E9386}" type="presOf" srcId="{6DEE84EE-1CD3-47ED-B9B0-57823AA13D85}" destId="{2B63F8E6-5445-4A84-BD1A-B17BD71F08A8}" srcOrd="0" destOrd="0" presId="urn:microsoft.com/office/officeart/2008/layout/SquareAccentList"/>
    <dgm:cxn modelId="{943A3A6C-6BA5-4FF6-B011-AA3B1E43A3B1}" srcId="{6DEE84EE-1CD3-47ED-B9B0-57823AA13D85}" destId="{5174B13A-D6C5-4CC8-B6BC-A8582E005BBC}" srcOrd="0" destOrd="0" parTransId="{D321F68D-2501-40FD-A23E-B2913B225C15}" sibTransId="{6E3A56BA-206F-49B4-914F-CDD272A62B5B}"/>
    <dgm:cxn modelId="{0216872B-BA15-42DE-A8C7-8A01B734C97F}" type="presOf" srcId="{5174B13A-D6C5-4CC8-B6BC-A8582E005BBC}" destId="{DA025D9D-24A5-4252-9EBE-B4C1652A7C3F}" srcOrd="0" destOrd="0" presId="urn:microsoft.com/office/officeart/2008/layout/SquareAccentList"/>
    <dgm:cxn modelId="{FF95429D-C52A-42E9-80A4-850E609F581B}" type="presOf" srcId="{27089F07-F93D-40E0-891E-DDF045F924B6}" destId="{6DD70CE5-214E-4A0E-A36D-919A91BEB484}" srcOrd="0" destOrd="0" presId="urn:microsoft.com/office/officeart/2008/layout/SquareAccentList"/>
    <dgm:cxn modelId="{CE21E0AC-61BD-46F6-BD43-CBCBD6B80DBF}" type="presParOf" srcId="{1853195F-5B94-4E47-AE6B-C0D144C01943}" destId="{A1521905-7AD7-406C-8311-2ACA721B177A}" srcOrd="0" destOrd="0" presId="urn:microsoft.com/office/officeart/2008/layout/SquareAccentList"/>
    <dgm:cxn modelId="{B5C9ACB0-D023-408F-AE37-AF5FBEB1E9EC}" type="presParOf" srcId="{A1521905-7AD7-406C-8311-2ACA721B177A}" destId="{134975F1-D333-4487-B34B-C157A39A297D}" srcOrd="0" destOrd="0" presId="urn:microsoft.com/office/officeart/2008/layout/SquareAccentList"/>
    <dgm:cxn modelId="{6736A1EB-EBFB-4982-9CED-1A34E16BB59A}" type="presParOf" srcId="{134975F1-D333-4487-B34B-C157A39A297D}" destId="{D49366E8-939C-4F3B-B762-2A1A91F5F138}" srcOrd="0" destOrd="0" presId="urn:microsoft.com/office/officeart/2008/layout/SquareAccentList"/>
    <dgm:cxn modelId="{9C4EEFAD-02F9-4185-A6EB-00CF802EB4D3}" type="presParOf" srcId="{134975F1-D333-4487-B34B-C157A39A297D}" destId="{E9CCC767-8277-4985-869E-24743F793343}" srcOrd="1" destOrd="0" presId="urn:microsoft.com/office/officeart/2008/layout/SquareAccentList"/>
    <dgm:cxn modelId="{27A7075D-7375-48A9-8F35-449F5008376E}" type="presParOf" srcId="{134975F1-D333-4487-B34B-C157A39A297D}" destId="{2B63F8E6-5445-4A84-BD1A-B17BD71F08A8}" srcOrd="2" destOrd="0" presId="urn:microsoft.com/office/officeart/2008/layout/SquareAccentList"/>
    <dgm:cxn modelId="{3608306A-389B-45BC-9234-2F5038A95A73}" type="presParOf" srcId="{A1521905-7AD7-406C-8311-2ACA721B177A}" destId="{D4462EAC-D438-44B8-929F-5C9FA91D8D8D}" srcOrd="1" destOrd="0" presId="urn:microsoft.com/office/officeart/2008/layout/SquareAccentList"/>
    <dgm:cxn modelId="{4818E798-7724-4D50-AEA9-81777563353C}" type="presParOf" srcId="{D4462EAC-D438-44B8-929F-5C9FA91D8D8D}" destId="{45AFC904-6C20-4DE4-9FA5-F3BCD9D204D7}" srcOrd="0" destOrd="0" presId="urn:microsoft.com/office/officeart/2008/layout/SquareAccentList"/>
    <dgm:cxn modelId="{3BE7A939-8171-4149-B647-7BA7C4F14670}" type="presParOf" srcId="{45AFC904-6C20-4DE4-9FA5-F3BCD9D204D7}" destId="{ACF65B1B-4481-4BE5-A327-15DFC1231480}" srcOrd="0" destOrd="0" presId="urn:microsoft.com/office/officeart/2008/layout/SquareAccentList"/>
    <dgm:cxn modelId="{D5FA3EC0-4C98-437B-8245-9EA94C9251D7}" type="presParOf" srcId="{45AFC904-6C20-4DE4-9FA5-F3BCD9D204D7}" destId="{DA025D9D-24A5-4252-9EBE-B4C1652A7C3F}" srcOrd="1" destOrd="0" presId="urn:microsoft.com/office/officeart/2008/layout/SquareAccentList"/>
    <dgm:cxn modelId="{7E75A3E8-4514-458D-93BA-F64222A08A38}" type="presParOf" srcId="{D4462EAC-D438-44B8-929F-5C9FA91D8D8D}" destId="{08151695-2442-4EF3-9A86-0925D4E545CF}" srcOrd="1" destOrd="0" presId="urn:microsoft.com/office/officeart/2008/layout/SquareAccentList"/>
    <dgm:cxn modelId="{A685B284-7F06-4EE1-9BE1-6F5D6C938AA1}" type="presParOf" srcId="{08151695-2442-4EF3-9A86-0925D4E545CF}" destId="{2B7DA097-FA16-4715-8893-1A7BE9BBE7C4}" srcOrd="0" destOrd="0" presId="urn:microsoft.com/office/officeart/2008/layout/SquareAccentList"/>
    <dgm:cxn modelId="{85A28ECA-228B-437E-BE85-1DAB7AB73ABE}" type="presParOf" srcId="{08151695-2442-4EF3-9A86-0925D4E545CF}" destId="{480FE6E7-DF88-4E90-AC16-D4226A406CD3}" srcOrd="1" destOrd="0" presId="urn:microsoft.com/office/officeart/2008/layout/SquareAccentList"/>
    <dgm:cxn modelId="{86010BE2-E8BA-4713-BD63-FEAF668EA7B1}" type="presParOf" srcId="{D4462EAC-D438-44B8-929F-5C9FA91D8D8D}" destId="{CC8BAE07-1279-4FE3-8EA0-C208CE7468F3}" srcOrd="2" destOrd="0" presId="urn:microsoft.com/office/officeart/2008/layout/SquareAccentList"/>
    <dgm:cxn modelId="{A61EBBD6-4748-4EEC-9849-BCABF0919900}" type="presParOf" srcId="{CC8BAE07-1279-4FE3-8EA0-C208CE7468F3}" destId="{BA0168C1-854F-436C-AE0F-E868DC488E68}" srcOrd="0" destOrd="0" presId="urn:microsoft.com/office/officeart/2008/layout/SquareAccentList"/>
    <dgm:cxn modelId="{5FEE1DA3-F0CF-4343-94A7-299C0D81E054}" type="presParOf" srcId="{CC8BAE07-1279-4FE3-8EA0-C208CE7468F3}" destId="{6DD70CE5-214E-4A0E-A36D-919A91BEB484}" srcOrd="1" destOrd="0" presId="urn:microsoft.com/office/officeart/2008/layout/SquareAccentList"/>
    <dgm:cxn modelId="{41CD1C6C-DFDA-4AD2-81D9-2F65828A6D69}" type="presParOf" srcId="{D4462EAC-D438-44B8-929F-5C9FA91D8D8D}" destId="{BBF47D2C-9676-48E1-B97F-24022D9B40C0}" srcOrd="3" destOrd="0" presId="urn:microsoft.com/office/officeart/2008/layout/SquareAccentList"/>
    <dgm:cxn modelId="{EDA571ED-DF92-4EFB-98F3-88E78CE8951E}" type="presParOf" srcId="{BBF47D2C-9676-48E1-B97F-24022D9B40C0}" destId="{B8E143FE-6C2D-48A4-83A2-99FFA4665140}" srcOrd="0" destOrd="0" presId="urn:microsoft.com/office/officeart/2008/layout/SquareAccentList"/>
    <dgm:cxn modelId="{FFA47DE0-56C1-4BB5-9810-471A8B233BED}" type="presParOf" srcId="{BBF47D2C-9676-48E1-B97F-24022D9B40C0}" destId="{8EC42BB7-528F-40D1-A5BB-5BB3FAE61DC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9D21E-405F-4CD4-830D-6F17F00462B3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BA20888F-1D2A-4393-BA49-4078D381175B}">
      <dgm:prSet phldrT="[Texto]" custT="1"/>
      <dgm:spPr/>
      <dgm:t>
        <a:bodyPr/>
        <a:lstStyle/>
        <a:p>
          <a:r>
            <a:rPr lang="en-US" sz="2000" noProof="0" dirty="0" smtClean="0">
              <a:latin typeface="Arial Narrow" pitchFamily="34" charset="0"/>
            </a:rPr>
            <a:t>Regulated</a:t>
          </a:r>
          <a:r>
            <a:rPr lang="es-MX" sz="2000" dirty="0" smtClean="0">
              <a:latin typeface="Arial Narrow" pitchFamily="34" charset="0"/>
            </a:rPr>
            <a:t> </a:t>
          </a:r>
          <a:r>
            <a:rPr lang="en-US" sz="2000" noProof="0" dirty="0" smtClean="0">
              <a:latin typeface="Arial Narrow" pitchFamily="34" charset="0"/>
            </a:rPr>
            <a:t>Areas</a:t>
          </a:r>
          <a:r>
            <a:rPr lang="es-MX" sz="2000" dirty="0" smtClean="0">
              <a:latin typeface="Arial Narrow" pitchFamily="34" charset="0"/>
            </a:rPr>
            <a:t> by COFEPRIS</a:t>
          </a:r>
          <a:endParaRPr lang="es-MX" sz="2000" dirty="0">
            <a:latin typeface="Arial Narrow" pitchFamily="34" charset="0"/>
          </a:endParaRPr>
        </a:p>
      </dgm:t>
    </dgm:pt>
    <dgm:pt modelId="{59A69A34-E34C-40B2-9734-3D58D569B103}" type="parTrans" cxnId="{CB3BCF07-8076-4974-9CD4-3CF6A94798C7}">
      <dgm:prSet/>
      <dgm:spPr/>
      <dgm:t>
        <a:bodyPr/>
        <a:lstStyle/>
        <a:p>
          <a:endParaRPr lang="es-MX" sz="1400"/>
        </a:p>
      </dgm:t>
    </dgm:pt>
    <dgm:pt modelId="{1634B118-25B2-4EB8-B493-CFCF1A7EDA4C}" type="sibTrans" cxnId="{CB3BCF07-8076-4974-9CD4-3CF6A94798C7}">
      <dgm:prSet/>
      <dgm:spPr/>
      <dgm:t>
        <a:bodyPr/>
        <a:lstStyle/>
        <a:p>
          <a:endParaRPr lang="es-MX" sz="1400"/>
        </a:p>
      </dgm:t>
    </dgm:pt>
    <dgm:pt modelId="{C6A29C21-D6B9-4BE2-9C16-71FC90BC81B8}">
      <dgm:prSet phldrT="[Texto]" custT="1"/>
      <dgm:spPr/>
      <dgm:t>
        <a:bodyPr/>
        <a:lstStyle/>
        <a:p>
          <a:r>
            <a:rPr lang="en-US" sz="1400" noProof="0" dirty="0" err="1" smtClean="0">
              <a:latin typeface="Arial Narrow" pitchFamily="34" charset="0"/>
            </a:rPr>
            <a:t>Productos</a:t>
          </a:r>
          <a:r>
            <a:rPr lang="en-US" sz="1400" noProof="0" dirty="0" smtClean="0">
              <a:latin typeface="Arial Narrow" pitchFamily="34" charset="0"/>
            </a:rPr>
            <a:t> </a:t>
          </a:r>
          <a:r>
            <a:rPr lang="en-US" sz="1400" noProof="0" dirty="0" err="1" smtClean="0">
              <a:latin typeface="Arial Narrow" pitchFamily="34" charset="0"/>
            </a:rPr>
            <a:t>Químicos</a:t>
          </a:r>
          <a:endParaRPr lang="en-US" sz="1400" noProof="0" dirty="0">
            <a:latin typeface="Arial Narrow" pitchFamily="34" charset="0"/>
          </a:endParaRPr>
        </a:p>
      </dgm:t>
    </dgm:pt>
    <dgm:pt modelId="{2D270C73-FB0A-44B3-9A83-6523F37C04E6}" type="parTrans" cxnId="{4DDEAA0D-E0A9-4831-97A3-B977997087EE}">
      <dgm:prSet custT="1"/>
      <dgm:spPr/>
      <dgm:t>
        <a:bodyPr/>
        <a:lstStyle/>
        <a:p>
          <a:endParaRPr lang="es-MX" sz="1400"/>
        </a:p>
      </dgm:t>
    </dgm:pt>
    <dgm:pt modelId="{8B2AFC91-DCB7-4402-84D5-842640C627F3}" type="sibTrans" cxnId="{4DDEAA0D-E0A9-4831-97A3-B977997087EE}">
      <dgm:prSet/>
      <dgm:spPr/>
      <dgm:t>
        <a:bodyPr/>
        <a:lstStyle/>
        <a:p>
          <a:endParaRPr lang="es-MX" sz="1400"/>
        </a:p>
      </dgm:t>
    </dgm:pt>
    <dgm:pt modelId="{34A47F27-1B57-4869-B123-A9F9B398FFB6}">
      <dgm:prSet phldrT="[Texto]" custT="1"/>
      <dgm:spPr/>
      <dgm:t>
        <a:bodyPr/>
        <a:lstStyle/>
        <a:p>
          <a:r>
            <a:rPr lang="en-US" sz="1400" noProof="0" dirty="0" err="1" smtClean="0">
              <a:latin typeface="Arial Narrow" pitchFamily="34" charset="0"/>
            </a:rPr>
            <a:t>Medicamentos</a:t>
          </a:r>
          <a:endParaRPr lang="en-US" sz="1400" noProof="0" dirty="0">
            <a:latin typeface="Arial Narrow" pitchFamily="34" charset="0"/>
          </a:endParaRPr>
        </a:p>
      </dgm:t>
    </dgm:pt>
    <dgm:pt modelId="{15431598-25AA-4CFB-8A91-44E0D8F21D2C}" type="parTrans" cxnId="{42A7B0C7-8701-4EFB-ACAA-859AC467EFEA}">
      <dgm:prSet custT="1"/>
      <dgm:spPr/>
      <dgm:t>
        <a:bodyPr/>
        <a:lstStyle/>
        <a:p>
          <a:endParaRPr lang="es-MX" sz="1400"/>
        </a:p>
      </dgm:t>
    </dgm:pt>
    <dgm:pt modelId="{2699E523-B799-4A36-BA1E-8D86C70B9348}" type="sibTrans" cxnId="{42A7B0C7-8701-4EFB-ACAA-859AC467EFEA}">
      <dgm:prSet/>
      <dgm:spPr/>
      <dgm:t>
        <a:bodyPr/>
        <a:lstStyle/>
        <a:p>
          <a:endParaRPr lang="es-MX" sz="1400"/>
        </a:p>
      </dgm:t>
    </dgm:pt>
    <dgm:pt modelId="{5174B13A-D6C5-4CC8-B6BC-A8582E005BBC}">
      <dgm:prSet phldrT="[Texto]" custT="1"/>
      <dgm:spPr/>
      <dgm:t>
        <a:bodyPr/>
        <a:lstStyle/>
        <a:p>
          <a:r>
            <a:rPr lang="en-US" sz="1400" noProof="0" dirty="0" err="1" smtClean="0">
              <a:latin typeface="Arial Narrow" pitchFamily="34" charset="0"/>
            </a:rPr>
            <a:t>Cosméticos</a:t>
          </a:r>
          <a:endParaRPr lang="en-US" sz="1400" noProof="0" dirty="0">
            <a:latin typeface="Arial Narrow" pitchFamily="34" charset="0"/>
          </a:endParaRPr>
        </a:p>
      </dgm:t>
    </dgm:pt>
    <dgm:pt modelId="{D321F68D-2501-40FD-A23E-B2913B225C15}" type="parTrans" cxnId="{943A3A6C-6BA5-4FF6-B011-AA3B1E43A3B1}">
      <dgm:prSet custT="1"/>
      <dgm:spPr/>
      <dgm:t>
        <a:bodyPr/>
        <a:lstStyle/>
        <a:p>
          <a:endParaRPr lang="es-MX" sz="1400"/>
        </a:p>
      </dgm:t>
    </dgm:pt>
    <dgm:pt modelId="{6E3A56BA-206F-49B4-914F-CDD272A62B5B}" type="sibTrans" cxnId="{943A3A6C-6BA5-4FF6-B011-AA3B1E43A3B1}">
      <dgm:prSet/>
      <dgm:spPr/>
      <dgm:t>
        <a:bodyPr/>
        <a:lstStyle/>
        <a:p>
          <a:endParaRPr lang="es-MX" sz="1400"/>
        </a:p>
      </dgm:t>
    </dgm:pt>
    <dgm:pt modelId="{CDE027BA-691D-444E-8DD6-40BAFC42FC54}">
      <dgm:prSet phldrT="[Texto]" custT="1"/>
      <dgm:spPr/>
      <dgm:t>
        <a:bodyPr/>
        <a:lstStyle/>
        <a:p>
          <a:r>
            <a:rPr lang="en-US" sz="1400" noProof="0" dirty="0" err="1" smtClean="0">
              <a:latin typeface="Arial Narrow" pitchFamily="34" charset="0"/>
            </a:rPr>
            <a:t>Pesticidas</a:t>
          </a:r>
          <a:r>
            <a:rPr lang="en-US" sz="1400" noProof="0" dirty="0" smtClean="0">
              <a:latin typeface="Arial Narrow" pitchFamily="34" charset="0"/>
            </a:rPr>
            <a:t>/</a:t>
          </a:r>
          <a:r>
            <a:rPr lang="en-US" sz="1400" noProof="0" dirty="0" err="1" smtClean="0">
              <a:latin typeface="Arial Narrow" pitchFamily="34" charset="0"/>
            </a:rPr>
            <a:t>Fertilizantes</a:t>
          </a:r>
          <a:r>
            <a:rPr lang="en-US" sz="1400" noProof="0" dirty="0" smtClean="0">
              <a:latin typeface="Arial Narrow" pitchFamily="34" charset="0"/>
            </a:rPr>
            <a:t>/</a:t>
          </a:r>
          <a:r>
            <a:rPr lang="en-US" sz="1400" noProof="0" dirty="0" err="1" smtClean="0">
              <a:latin typeface="Arial Narrow" pitchFamily="34" charset="0"/>
            </a:rPr>
            <a:t>Plaguicidas</a:t>
          </a:r>
          <a:endParaRPr lang="en-US" sz="1400" noProof="0" dirty="0">
            <a:latin typeface="Arial Narrow" pitchFamily="34" charset="0"/>
          </a:endParaRPr>
        </a:p>
      </dgm:t>
    </dgm:pt>
    <dgm:pt modelId="{5684E950-715C-4550-AB53-2B64B334E02A}" type="parTrans" cxnId="{5BF7BAB7-5325-4DD1-A38D-5FFB52C5A39B}">
      <dgm:prSet custT="1"/>
      <dgm:spPr/>
      <dgm:t>
        <a:bodyPr/>
        <a:lstStyle/>
        <a:p>
          <a:endParaRPr lang="es-MX" sz="1400"/>
        </a:p>
      </dgm:t>
    </dgm:pt>
    <dgm:pt modelId="{2A4D05DA-4DEB-436B-AE12-C031E7120AC5}" type="sibTrans" cxnId="{5BF7BAB7-5325-4DD1-A38D-5FFB52C5A39B}">
      <dgm:prSet/>
      <dgm:spPr/>
      <dgm:t>
        <a:bodyPr/>
        <a:lstStyle/>
        <a:p>
          <a:endParaRPr lang="es-MX" sz="1400"/>
        </a:p>
      </dgm:t>
    </dgm:pt>
    <dgm:pt modelId="{27089F07-F93D-40E0-891E-DDF045F924B6}">
      <dgm:prSet phldrT="[Texto]" custT="1"/>
      <dgm:spPr/>
      <dgm:t>
        <a:bodyPr/>
        <a:lstStyle/>
        <a:p>
          <a:r>
            <a:rPr lang="en-US" sz="1400" noProof="0" dirty="0" err="1" smtClean="0">
              <a:latin typeface="Arial Narrow" pitchFamily="34" charset="0"/>
            </a:rPr>
            <a:t>Servicios</a:t>
          </a:r>
          <a:r>
            <a:rPr lang="en-US" sz="1400" noProof="0" dirty="0" smtClean="0">
              <a:latin typeface="Arial Narrow" pitchFamily="34" charset="0"/>
            </a:rPr>
            <a:t> de </a:t>
          </a:r>
          <a:r>
            <a:rPr lang="en-US" sz="1400" noProof="0" dirty="0" err="1" smtClean="0">
              <a:latin typeface="Arial Narrow" pitchFamily="34" charset="0"/>
            </a:rPr>
            <a:t>Salud</a:t>
          </a:r>
          <a:endParaRPr lang="en-US" sz="1400" noProof="0" dirty="0">
            <a:latin typeface="Arial Narrow" pitchFamily="34" charset="0"/>
          </a:endParaRPr>
        </a:p>
      </dgm:t>
    </dgm:pt>
    <dgm:pt modelId="{CF0EBBD2-CEA6-42FE-8921-28B294456623}" type="parTrans" cxnId="{CC32387B-7414-46D2-AB63-B80389E67838}">
      <dgm:prSet custT="1"/>
      <dgm:spPr/>
      <dgm:t>
        <a:bodyPr/>
        <a:lstStyle/>
        <a:p>
          <a:endParaRPr lang="es-MX" sz="1400"/>
        </a:p>
      </dgm:t>
    </dgm:pt>
    <dgm:pt modelId="{516CCD05-84FC-40CA-B648-010BD3898D98}" type="sibTrans" cxnId="{CC32387B-7414-46D2-AB63-B80389E67838}">
      <dgm:prSet/>
      <dgm:spPr/>
      <dgm:t>
        <a:bodyPr/>
        <a:lstStyle/>
        <a:p>
          <a:endParaRPr lang="es-MX" sz="1400"/>
        </a:p>
      </dgm:t>
    </dgm:pt>
    <dgm:pt modelId="{6DEE84EE-1CD3-47ED-B9B0-57823AA13D85}">
      <dgm:prSet phldrT="[Texto]" custT="1"/>
      <dgm:spPr/>
      <dgm:t>
        <a:bodyPr/>
        <a:lstStyle/>
        <a:p>
          <a:r>
            <a:rPr lang="en-US" sz="1400" noProof="0" dirty="0" err="1" smtClean="0">
              <a:latin typeface="Arial Narrow" pitchFamily="34" charset="0"/>
            </a:rPr>
            <a:t>Dispositivos</a:t>
          </a:r>
          <a:r>
            <a:rPr lang="en-US" sz="1400" noProof="0" dirty="0" smtClean="0">
              <a:latin typeface="Arial Narrow" pitchFamily="34" charset="0"/>
            </a:rPr>
            <a:t> </a:t>
          </a:r>
          <a:r>
            <a:rPr lang="en-US" sz="1400" noProof="0" dirty="0" err="1" smtClean="0">
              <a:latin typeface="Arial Narrow" pitchFamily="34" charset="0"/>
            </a:rPr>
            <a:t>Médicos</a:t>
          </a:r>
          <a:endParaRPr lang="en-US" sz="1400" noProof="0" dirty="0">
            <a:latin typeface="Arial Narrow" pitchFamily="34" charset="0"/>
          </a:endParaRPr>
        </a:p>
      </dgm:t>
    </dgm:pt>
    <dgm:pt modelId="{8D39A4F1-8F96-4CD9-B524-EFAAC4042A9B}" type="parTrans" cxnId="{81819012-7432-49C1-9248-5E34E6A6CE67}">
      <dgm:prSet custT="1"/>
      <dgm:spPr/>
      <dgm:t>
        <a:bodyPr/>
        <a:lstStyle/>
        <a:p>
          <a:endParaRPr lang="es-MX" sz="1400"/>
        </a:p>
      </dgm:t>
    </dgm:pt>
    <dgm:pt modelId="{0FFC5BA9-AD98-4083-83AD-76E999C09020}" type="sibTrans" cxnId="{81819012-7432-49C1-9248-5E34E6A6CE67}">
      <dgm:prSet/>
      <dgm:spPr/>
      <dgm:t>
        <a:bodyPr/>
        <a:lstStyle/>
        <a:p>
          <a:endParaRPr lang="es-MX" sz="1400"/>
        </a:p>
      </dgm:t>
    </dgm:pt>
    <dgm:pt modelId="{639361AF-E213-4059-AEAD-C1BD72F2B2E0}">
      <dgm:prSet phldrT="[Texto]" custT="1"/>
      <dgm:spPr/>
      <dgm:t>
        <a:bodyPr/>
        <a:lstStyle/>
        <a:p>
          <a:r>
            <a:rPr lang="en-US" sz="1400" noProof="0" dirty="0" err="1" smtClean="0">
              <a:latin typeface="Arial Narrow" pitchFamily="34" charset="0"/>
            </a:rPr>
            <a:t>Equipo</a:t>
          </a:r>
          <a:r>
            <a:rPr lang="en-US" sz="1400" noProof="0" dirty="0" smtClean="0">
              <a:latin typeface="Arial Narrow" pitchFamily="34" charset="0"/>
            </a:rPr>
            <a:t> </a:t>
          </a:r>
          <a:r>
            <a:rPr lang="en-US" sz="1400" noProof="0" dirty="0" err="1" smtClean="0">
              <a:latin typeface="Arial Narrow" pitchFamily="34" charset="0"/>
            </a:rPr>
            <a:t>Médico</a:t>
          </a:r>
          <a:endParaRPr lang="en-US" sz="1400" noProof="0" dirty="0">
            <a:latin typeface="Arial Narrow" pitchFamily="34" charset="0"/>
          </a:endParaRPr>
        </a:p>
      </dgm:t>
    </dgm:pt>
    <dgm:pt modelId="{F18D50EB-C60D-4144-94C7-4798BDDDD39E}" type="parTrans" cxnId="{A86F8729-E16D-44DA-B83F-DD56580E1C45}">
      <dgm:prSet custT="1"/>
      <dgm:spPr/>
      <dgm:t>
        <a:bodyPr/>
        <a:lstStyle/>
        <a:p>
          <a:endParaRPr lang="es-MX" sz="1400"/>
        </a:p>
      </dgm:t>
    </dgm:pt>
    <dgm:pt modelId="{9CEAFBE4-9D52-4D01-8B7A-6760F2331EB1}" type="sibTrans" cxnId="{A86F8729-E16D-44DA-B83F-DD56580E1C45}">
      <dgm:prSet/>
      <dgm:spPr/>
      <dgm:t>
        <a:bodyPr/>
        <a:lstStyle/>
        <a:p>
          <a:endParaRPr lang="es-MX" sz="1400"/>
        </a:p>
      </dgm:t>
    </dgm:pt>
    <dgm:pt modelId="{EDFBF701-0CBC-4B20-9979-D4C34628D5B8}">
      <dgm:prSet phldrT="[Texto]" custT="1"/>
      <dgm:spPr/>
      <dgm:t>
        <a:bodyPr/>
        <a:lstStyle/>
        <a:p>
          <a:r>
            <a:rPr lang="en-US" sz="1400" noProof="0" dirty="0" err="1" smtClean="0">
              <a:latin typeface="Arial Narrow" pitchFamily="34" charset="0"/>
            </a:rPr>
            <a:t>Prótesis</a:t>
          </a:r>
          <a:r>
            <a:rPr lang="en-US" sz="1400" noProof="0" dirty="0" smtClean="0">
              <a:latin typeface="Arial Narrow" pitchFamily="34" charset="0"/>
            </a:rPr>
            <a:t>, </a:t>
          </a:r>
          <a:r>
            <a:rPr lang="en-US" sz="1400" noProof="0" dirty="0" err="1" smtClean="0">
              <a:latin typeface="Arial Narrow" pitchFamily="34" charset="0"/>
            </a:rPr>
            <a:t>Órtesis</a:t>
          </a:r>
          <a:r>
            <a:rPr lang="en-US" sz="1400" noProof="0" dirty="0" smtClean="0">
              <a:latin typeface="Arial Narrow" pitchFamily="34" charset="0"/>
            </a:rPr>
            <a:t> y </a:t>
          </a:r>
          <a:r>
            <a:rPr lang="en-US" sz="1400" noProof="0" dirty="0" err="1" smtClean="0">
              <a:latin typeface="Arial Narrow" pitchFamily="34" charset="0"/>
            </a:rPr>
            <a:t>Ayudas</a:t>
          </a:r>
          <a:r>
            <a:rPr lang="en-US" sz="1400" noProof="0" dirty="0" smtClean="0">
              <a:latin typeface="Arial Narrow" pitchFamily="34" charset="0"/>
            </a:rPr>
            <a:t> </a:t>
          </a:r>
          <a:r>
            <a:rPr lang="en-US" sz="1400" noProof="0" dirty="0" err="1" smtClean="0">
              <a:latin typeface="Arial Narrow" pitchFamily="34" charset="0"/>
            </a:rPr>
            <a:t>Funcionales</a:t>
          </a:r>
          <a:endParaRPr lang="en-US" sz="1400" noProof="0" dirty="0">
            <a:latin typeface="Arial Narrow" pitchFamily="34" charset="0"/>
          </a:endParaRPr>
        </a:p>
      </dgm:t>
    </dgm:pt>
    <dgm:pt modelId="{BED303EF-4BCA-4884-B2C6-503F1F0169F5}" type="parTrans" cxnId="{EA1F8BA8-3F53-497A-9132-F883E2766FB8}">
      <dgm:prSet custT="1"/>
      <dgm:spPr/>
      <dgm:t>
        <a:bodyPr/>
        <a:lstStyle/>
        <a:p>
          <a:endParaRPr lang="es-MX" sz="1400"/>
        </a:p>
      </dgm:t>
    </dgm:pt>
    <dgm:pt modelId="{15E9CE7A-3198-4D98-9721-87CC0933E2A4}" type="sibTrans" cxnId="{EA1F8BA8-3F53-497A-9132-F883E2766FB8}">
      <dgm:prSet/>
      <dgm:spPr/>
      <dgm:t>
        <a:bodyPr/>
        <a:lstStyle/>
        <a:p>
          <a:endParaRPr lang="es-MX" sz="1400"/>
        </a:p>
      </dgm:t>
    </dgm:pt>
    <dgm:pt modelId="{B1718416-D609-47D1-9F37-9AEC25D300F0}">
      <dgm:prSet phldrT="[Texto]" custT="1"/>
      <dgm:spPr/>
      <dgm:t>
        <a:bodyPr/>
        <a:lstStyle/>
        <a:p>
          <a:r>
            <a:rPr lang="en-US" sz="1400" noProof="0" dirty="0" err="1" smtClean="0">
              <a:latin typeface="Arial Narrow" pitchFamily="34" charset="0"/>
            </a:rPr>
            <a:t>Agentes</a:t>
          </a:r>
          <a:r>
            <a:rPr lang="en-US" sz="1400" noProof="0" dirty="0" smtClean="0">
              <a:latin typeface="Arial Narrow" pitchFamily="34" charset="0"/>
            </a:rPr>
            <a:t> de </a:t>
          </a:r>
          <a:r>
            <a:rPr lang="en-US" sz="1400" noProof="0" dirty="0" err="1" smtClean="0">
              <a:latin typeface="Arial Narrow" pitchFamily="34" charset="0"/>
            </a:rPr>
            <a:t>Diagnóstico</a:t>
          </a:r>
          <a:endParaRPr lang="en-US" sz="1400" noProof="0" dirty="0">
            <a:latin typeface="Arial Narrow" pitchFamily="34" charset="0"/>
          </a:endParaRPr>
        </a:p>
      </dgm:t>
    </dgm:pt>
    <dgm:pt modelId="{EC9B25AB-ADF0-48F2-99AA-18B8B4487174}" type="parTrans" cxnId="{5DA6C164-67B8-4221-90C0-ED022CA4344D}">
      <dgm:prSet custT="1"/>
      <dgm:spPr/>
      <dgm:t>
        <a:bodyPr/>
        <a:lstStyle/>
        <a:p>
          <a:endParaRPr lang="es-MX" sz="1400"/>
        </a:p>
      </dgm:t>
    </dgm:pt>
    <dgm:pt modelId="{E066B610-6F5E-4987-ACA7-F6A85581FDA1}" type="sibTrans" cxnId="{5DA6C164-67B8-4221-90C0-ED022CA4344D}">
      <dgm:prSet/>
      <dgm:spPr/>
      <dgm:t>
        <a:bodyPr/>
        <a:lstStyle/>
        <a:p>
          <a:endParaRPr lang="es-MX" sz="1400"/>
        </a:p>
      </dgm:t>
    </dgm:pt>
    <dgm:pt modelId="{B0C7EA75-7812-4A66-B00C-EA36F165E5EA}">
      <dgm:prSet phldrT="[Texto]" custT="1"/>
      <dgm:spPr/>
      <dgm:t>
        <a:bodyPr/>
        <a:lstStyle/>
        <a:p>
          <a:r>
            <a:rPr lang="en-US" sz="1400" noProof="0" dirty="0" err="1" smtClean="0">
              <a:latin typeface="Arial Narrow" pitchFamily="34" charset="0"/>
            </a:rPr>
            <a:t>Insumos</a:t>
          </a:r>
          <a:r>
            <a:rPr lang="en-US" sz="1400" noProof="0" dirty="0" smtClean="0">
              <a:latin typeface="Arial Narrow" pitchFamily="34" charset="0"/>
            </a:rPr>
            <a:t> de </a:t>
          </a:r>
          <a:r>
            <a:rPr lang="en-US" sz="1400" noProof="0" dirty="0" err="1" smtClean="0">
              <a:latin typeface="Arial Narrow" pitchFamily="34" charset="0"/>
            </a:rPr>
            <a:t>uso</a:t>
          </a:r>
          <a:r>
            <a:rPr lang="en-US" sz="1400" noProof="0" dirty="0" smtClean="0">
              <a:latin typeface="Arial Narrow" pitchFamily="34" charset="0"/>
            </a:rPr>
            <a:t> </a:t>
          </a:r>
          <a:r>
            <a:rPr lang="en-US" sz="1400" noProof="0" dirty="0" err="1" smtClean="0">
              <a:latin typeface="Arial Narrow" pitchFamily="34" charset="0"/>
            </a:rPr>
            <a:t>Odontológico</a:t>
          </a:r>
          <a:endParaRPr lang="en-US" sz="1400" noProof="0" dirty="0">
            <a:latin typeface="Arial Narrow" pitchFamily="34" charset="0"/>
          </a:endParaRPr>
        </a:p>
      </dgm:t>
    </dgm:pt>
    <dgm:pt modelId="{E405FCEF-B552-4CCD-87EF-2AF41FD7197A}" type="parTrans" cxnId="{94CEC7C7-C00E-4177-9D76-CFFDD3FAFC65}">
      <dgm:prSet custT="1"/>
      <dgm:spPr/>
      <dgm:t>
        <a:bodyPr/>
        <a:lstStyle/>
        <a:p>
          <a:endParaRPr lang="es-MX" sz="1400"/>
        </a:p>
      </dgm:t>
    </dgm:pt>
    <dgm:pt modelId="{A06AAF84-E932-47BD-AC0F-5602C18B8D7C}" type="sibTrans" cxnId="{94CEC7C7-C00E-4177-9D76-CFFDD3FAFC65}">
      <dgm:prSet/>
      <dgm:spPr/>
      <dgm:t>
        <a:bodyPr/>
        <a:lstStyle/>
        <a:p>
          <a:endParaRPr lang="es-MX" sz="1400"/>
        </a:p>
      </dgm:t>
    </dgm:pt>
    <dgm:pt modelId="{4F0A09ED-8B29-4675-BF60-07F3A0537DC2}">
      <dgm:prSet phldrT="[Texto]" custT="1"/>
      <dgm:spPr/>
      <dgm:t>
        <a:bodyPr/>
        <a:lstStyle/>
        <a:p>
          <a:r>
            <a:rPr lang="en-US" sz="1400" noProof="0" dirty="0" smtClean="0">
              <a:latin typeface="Arial Narrow" pitchFamily="34" charset="0"/>
            </a:rPr>
            <a:t>Material </a:t>
          </a:r>
          <a:r>
            <a:rPr lang="en-US" sz="1400" noProof="0" dirty="0" err="1" smtClean="0">
              <a:latin typeface="Arial Narrow" pitchFamily="34" charset="0"/>
            </a:rPr>
            <a:t>Quirúrgico</a:t>
          </a:r>
          <a:r>
            <a:rPr lang="en-US" sz="1400" noProof="0" dirty="0" smtClean="0">
              <a:latin typeface="Arial Narrow" pitchFamily="34" charset="0"/>
            </a:rPr>
            <a:t> y de </a:t>
          </a:r>
          <a:r>
            <a:rPr lang="en-US" sz="1400" noProof="0" dirty="0" err="1" smtClean="0">
              <a:latin typeface="Arial Narrow" pitchFamily="34" charset="0"/>
            </a:rPr>
            <a:t>Curación</a:t>
          </a:r>
          <a:endParaRPr lang="en-US" sz="1400" noProof="0" dirty="0">
            <a:latin typeface="Arial Narrow" pitchFamily="34" charset="0"/>
          </a:endParaRPr>
        </a:p>
      </dgm:t>
    </dgm:pt>
    <dgm:pt modelId="{8300F08F-C56B-4C40-91E3-69490C47A8A6}" type="parTrans" cxnId="{39D9B544-678C-4F6E-82D6-6CF5F59B4A0F}">
      <dgm:prSet custT="1"/>
      <dgm:spPr/>
      <dgm:t>
        <a:bodyPr/>
        <a:lstStyle/>
        <a:p>
          <a:endParaRPr lang="es-MX" sz="1400"/>
        </a:p>
      </dgm:t>
    </dgm:pt>
    <dgm:pt modelId="{E329FDFA-5E96-4137-9BE8-D6B7E728DBAF}" type="sibTrans" cxnId="{39D9B544-678C-4F6E-82D6-6CF5F59B4A0F}">
      <dgm:prSet/>
      <dgm:spPr/>
      <dgm:t>
        <a:bodyPr/>
        <a:lstStyle/>
        <a:p>
          <a:endParaRPr lang="es-MX" sz="1400"/>
        </a:p>
      </dgm:t>
    </dgm:pt>
    <dgm:pt modelId="{F26C7D16-949D-4C1D-83AE-EEEFCD2F299D}">
      <dgm:prSet phldrT="[Texto]" custT="1"/>
      <dgm:spPr/>
      <dgm:t>
        <a:bodyPr/>
        <a:lstStyle/>
        <a:p>
          <a:r>
            <a:rPr lang="en-US" sz="1400" noProof="0" dirty="0" err="1" smtClean="0">
              <a:latin typeface="Arial Narrow" pitchFamily="34" charset="0"/>
            </a:rPr>
            <a:t>Productos</a:t>
          </a:r>
          <a:r>
            <a:rPr lang="en-US" sz="1400" noProof="0" dirty="0" smtClean="0">
              <a:latin typeface="Arial Narrow" pitchFamily="34" charset="0"/>
            </a:rPr>
            <a:t> </a:t>
          </a:r>
          <a:r>
            <a:rPr lang="en-US" sz="1400" noProof="0" dirty="0" err="1" smtClean="0">
              <a:latin typeface="Arial Narrow" pitchFamily="34" charset="0"/>
            </a:rPr>
            <a:t>Higiénicos</a:t>
          </a:r>
          <a:endParaRPr lang="en-US" sz="1400" noProof="0" dirty="0">
            <a:latin typeface="Arial Narrow" pitchFamily="34" charset="0"/>
          </a:endParaRPr>
        </a:p>
      </dgm:t>
    </dgm:pt>
    <dgm:pt modelId="{2EDEDB5B-15FE-43B5-ABF2-6D1901684FA3}" type="parTrans" cxnId="{93B4AF56-8AE9-4A17-839F-7FEC8F5BBD9B}">
      <dgm:prSet custT="1"/>
      <dgm:spPr/>
      <dgm:t>
        <a:bodyPr/>
        <a:lstStyle/>
        <a:p>
          <a:endParaRPr lang="es-MX" sz="1400"/>
        </a:p>
      </dgm:t>
    </dgm:pt>
    <dgm:pt modelId="{DE0AA252-025B-4E49-A872-44576FE37AD0}" type="sibTrans" cxnId="{93B4AF56-8AE9-4A17-839F-7FEC8F5BBD9B}">
      <dgm:prSet/>
      <dgm:spPr/>
      <dgm:t>
        <a:bodyPr/>
        <a:lstStyle/>
        <a:p>
          <a:endParaRPr lang="es-MX" sz="1400"/>
        </a:p>
      </dgm:t>
    </dgm:pt>
    <dgm:pt modelId="{0E425B16-B346-4171-8CAB-04340991D3FA}">
      <dgm:prSet phldrT="[Texto]" custT="1"/>
      <dgm:spPr/>
      <dgm:t>
        <a:bodyPr/>
        <a:lstStyle/>
        <a:p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 (</a:t>
          </a:r>
          <a:r>
            <a:rPr lang="en-US" sz="1100" dirty="0" err="1" smtClean="0">
              <a:latin typeface="Arial Narrow" pitchFamily="34" charset="0"/>
            </a:rPr>
            <a:t>Bajo</a:t>
          </a:r>
          <a:r>
            <a:rPr lang="en-US" sz="1100" dirty="0" smtClean="0">
              <a:latin typeface="Arial Narrow" pitchFamily="34" charset="0"/>
            </a:rPr>
            <a:t> </a:t>
          </a:r>
          <a:r>
            <a:rPr lang="en-US" sz="1100" dirty="0" err="1" smtClean="0">
              <a:latin typeface="Arial Narrow" pitchFamily="34" charset="0"/>
            </a:rPr>
            <a:t>Riesgo</a:t>
          </a:r>
          <a:r>
            <a:rPr lang="en-US" sz="1100" dirty="0" smtClean="0">
              <a:latin typeface="Arial Narrow" pitchFamily="34" charset="0"/>
            </a:rPr>
            <a:t>),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I,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II,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III, o No </a:t>
          </a:r>
          <a:r>
            <a:rPr lang="en-US" sz="1100" dirty="0" err="1" smtClean="0">
              <a:latin typeface="Arial Narrow" pitchFamily="34" charset="0"/>
            </a:rPr>
            <a:t>Registro</a:t>
          </a:r>
          <a:endParaRPr lang="en-US" sz="1100" noProof="0" dirty="0">
            <a:latin typeface="Arial Narrow" pitchFamily="34" charset="0"/>
          </a:endParaRPr>
        </a:p>
      </dgm:t>
    </dgm:pt>
    <dgm:pt modelId="{24EB6281-4809-45A5-AE11-E17722035853}" type="parTrans" cxnId="{3A22AEA8-F6C3-405B-A3FE-0A5464576ABA}">
      <dgm:prSet/>
      <dgm:spPr/>
      <dgm:t>
        <a:bodyPr/>
        <a:lstStyle/>
        <a:p>
          <a:endParaRPr lang="es-MX"/>
        </a:p>
      </dgm:t>
    </dgm:pt>
    <dgm:pt modelId="{7A0CC1A7-79DC-4EB6-B8D1-ACDD2E727BD0}" type="sibTrans" cxnId="{3A22AEA8-F6C3-405B-A3FE-0A5464576ABA}">
      <dgm:prSet/>
      <dgm:spPr/>
      <dgm:t>
        <a:bodyPr/>
        <a:lstStyle/>
        <a:p>
          <a:endParaRPr lang="es-MX"/>
        </a:p>
      </dgm:t>
    </dgm:pt>
    <dgm:pt modelId="{A319DFDD-A244-4454-AFA1-9D941722614E}">
      <dgm:prSet phldrT="[Texto]" custT="1"/>
      <dgm:spPr/>
      <dgm:t>
        <a:bodyPr/>
        <a:lstStyle/>
        <a:p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 (</a:t>
          </a:r>
          <a:r>
            <a:rPr lang="en-US" sz="1100" dirty="0" err="1" smtClean="0">
              <a:latin typeface="Arial Narrow" pitchFamily="34" charset="0"/>
            </a:rPr>
            <a:t>Bajo</a:t>
          </a:r>
          <a:r>
            <a:rPr lang="en-US" sz="1100" dirty="0" smtClean="0">
              <a:latin typeface="Arial Narrow" pitchFamily="34" charset="0"/>
            </a:rPr>
            <a:t> </a:t>
          </a:r>
          <a:r>
            <a:rPr lang="en-US" sz="1100" dirty="0" err="1" smtClean="0">
              <a:latin typeface="Arial Narrow" pitchFamily="34" charset="0"/>
            </a:rPr>
            <a:t>Riesgo</a:t>
          </a:r>
          <a:r>
            <a:rPr lang="en-US" sz="1100" dirty="0" smtClean="0">
              <a:latin typeface="Arial Narrow" pitchFamily="34" charset="0"/>
            </a:rPr>
            <a:t>),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I,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II,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III, o No </a:t>
          </a:r>
          <a:r>
            <a:rPr lang="en-US" sz="1100" dirty="0" err="1" smtClean="0">
              <a:latin typeface="Arial Narrow" pitchFamily="34" charset="0"/>
            </a:rPr>
            <a:t>Registro</a:t>
          </a:r>
          <a:endParaRPr lang="en-US" sz="1100" noProof="0" dirty="0">
            <a:latin typeface="Arial Narrow" pitchFamily="34" charset="0"/>
          </a:endParaRPr>
        </a:p>
      </dgm:t>
    </dgm:pt>
    <dgm:pt modelId="{8A59C52D-E492-41AB-8A17-750D2F0D2592}" type="parTrans" cxnId="{7661846F-0FB5-4B31-BB3C-26418647699F}">
      <dgm:prSet/>
      <dgm:spPr/>
      <dgm:t>
        <a:bodyPr/>
        <a:lstStyle/>
        <a:p>
          <a:endParaRPr lang="es-MX"/>
        </a:p>
      </dgm:t>
    </dgm:pt>
    <dgm:pt modelId="{BCE4471F-2B6B-494F-B1EF-ED3178242A07}" type="sibTrans" cxnId="{7661846F-0FB5-4B31-BB3C-26418647699F}">
      <dgm:prSet/>
      <dgm:spPr/>
      <dgm:t>
        <a:bodyPr/>
        <a:lstStyle/>
        <a:p>
          <a:endParaRPr lang="es-MX"/>
        </a:p>
      </dgm:t>
    </dgm:pt>
    <dgm:pt modelId="{E3FF008B-1CC2-4E09-8BC8-909DE5315A94}">
      <dgm:prSet phldrT="[Texto]" custT="1"/>
      <dgm:spPr/>
      <dgm:t>
        <a:bodyPr/>
        <a:lstStyle/>
        <a:p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 (</a:t>
          </a:r>
          <a:r>
            <a:rPr lang="en-US" sz="1100" dirty="0" err="1" smtClean="0">
              <a:latin typeface="Arial Narrow" pitchFamily="34" charset="0"/>
            </a:rPr>
            <a:t>Bajo</a:t>
          </a:r>
          <a:r>
            <a:rPr lang="en-US" sz="1100" dirty="0" smtClean="0">
              <a:latin typeface="Arial Narrow" pitchFamily="34" charset="0"/>
            </a:rPr>
            <a:t> </a:t>
          </a:r>
          <a:r>
            <a:rPr lang="en-US" sz="1100" dirty="0" err="1" smtClean="0">
              <a:latin typeface="Arial Narrow" pitchFamily="34" charset="0"/>
            </a:rPr>
            <a:t>Riesgo</a:t>
          </a:r>
          <a:r>
            <a:rPr lang="en-US" sz="1100" dirty="0" smtClean="0">
              <a:latin typeface="Arial Narrow" pitchFamily="34" charset="0"/>
            </a:rPr>
            <a:t>),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I,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II,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III, o No </a:t>
          </a:r>
          <a:r>
            <a:rPr lang="en-US" sz="1100" dirty="0" err="1" smtClean="0">
              <a:latin typeface="Arial Narrow" pitchFamily="34" charset="0"/>
            </a:rPr>
            <a:t>Registro</a:t>
          </a:r>
          <a:endParaRPr lang="en-US" sz="1100" noProof="0" dirty="0">
            <a:latin typeface="Arial Narrow" pitchFamily="34" charset="0"/>
          </a:endParaRPr>
        </a:p>
      </dgm:t>
    </dgm:pt>
    <dgm:pt modelId="{A5D500FB-AB43-4713-9952-0999482E298A}" type="parTrans" cxnId="{4D87386F-123D-4C26-9E99-E10A254F13E2}">
      <dgm:prSet/>
      <dgm:spPr/>
      <dgm:t>
        <a:bodyPr/>
        <a:lstStyle/>
        <a:p>
          <a:endParaRPr lang="es-MX"/>
        </a:p>
      </dgm:t>
    </dgm:pt>
    <dgm:pt modelId="{815330B2-D1DE-410F-B062-609E5435BECE}" type="sibTrans" cxnId="{4D87386F-123D-4C26-9E99-E10A254F13E2}">
      <dgm:prSet/>
      <dgm:spPr/>
      <dgm:t>
        <a:bodyPr/>
        <a:lstStyle/>
        <a:p>
          <a:endParaRPr lang="es-MX"/>
        </a:p>
      </dgm:t>
    </dgm:pt>
    <dgm:pt modelId="{6A0322B7-8F46-4409-97C9-019F919DDC3F}">
      <dgm:prSet phldrT="[Texto]" custT="1"/>
      <dgm:spPr/>
      <dgm:t>
        <a:bodyPr/>
        <a:lstStyle/>
        <a:p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 (</a:t>
          </a:r>
          <a:r>
            <a:rPr lang="en-US" sz="1100" dirty="0" err="1" smtClean="0">
              <a:latin typeface="Arial Narrow" pitchFamily="34" charset="0"/>
            </a:rPr>
            <a:t>Bajo</a:t>
          </a:r>
          <a:r>
            <a:rPr lang="en-US" sz="1100" dirty="0" smtClean="0">
              <a:latin typeface="Arial Narrow" pitchFamily="34" charset="0"/>
            </a:rPr>
            <a:t> </a:t>
          </a:r>
          <a:r>
            <a:rPr lang="en-US" sz="1100" dirty="0" err="1" smtClean="0">
              <a:latin typeface="Arial Narrow" pitchFamily="34" charset="0"/>
            </a:rPr>
            <a:t>Riesgo</a:t>
          </a:r>
          <a:r>
            <a:rPr lang="en-US" sz="1100" dirty="0" smtClean="0">
              <a:latin typeface="Arial Narrow" pitchFamily="34" charset="0"/>
            </a:rPr>
            <a:t>),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I,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II,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III, o No </a:t>
          </a:r>
          <a:r>
            <a:rPr lang="en-US" sz="1100" dirty="0" err="1" smtClean="0">
              <a:latin typeface="Arial Narrow" pitchFamily="34" charset="0"/>
            </a:rPr>
            <a:t>Registro</a:t>
          </a:r>
          <a:endParaRPr lang="en-US" sz="1100" noProof="0" dirty="0">
            <a:latin typeface="Arial Narrow" pitchFamily="34" charset="0"/>
          </a:endParaRPr>
        </a:p>
      </dgm:t>
    </dgm:pt>
    <dgm:pt modelId="{FBF5C49E-9B5C-4E15-A39E-D1CBEBC9E567}" type="parTrans" cxnId="{811BA749-C24F-4BA0-82F7-5DBF97043BCB}">
      <dgm:prSet/>
      <dgm:spPr/>
      <dgm:t>
        <a:bodyPr/>
        <a:lstStyle/>
        <a:p>
          <a:endParaRPr lang="es-MX"/>
        </a:p>
      </dgm:t>
    </dgm:pt>
    <dgm:pt modelId="{A37B6D39-C394-4905-A574-85E173E6DE04}" type="sibTrans" cxnId="{811BA749-C24F-4BA0-82F7-5DBF97043BCB}">
      <dgm:prSet/>
      <dgm:spPr/>
      <dgm:t>
        <a:bodyPr/>
        <a:lstStyle/>
        <a:p>
          <a:endParaRPr lang="es-MX"/>
        </a:p>
      </dgm:t>
    </dgm:pt>
    <dgm:pt modelId="{CA3B3823-B59F-4919-961B-70436CA0590F}">
      <dgm:prSet phldrT="[Texto]" custT="1"/>
      <dgm:spPr/>
      <dgm:t>
        <a:bodyPr/>
        <a:lstStyle/>
        <a:p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 (</a:t>
          </a:r>
          <a:r>
            <a:rPr lang="en-US" sz="1100" dirty="0" err="1" smtClean="0">
              <a:latin typeface="Arial Narrow" pitchFamily="34" charset="0"/>
            </a:rPr>
            <a:t>Bajo</a:t>
          </a:r>
          <a:r>
            <a:rPr lang="en-US" sz="1100" dirty="0" smtClean="0">
              <a:latin typeface="Arial Narrow" pitchFamily="34" charset="0"/>
            </a:rPr>
            <a:t> </a:t>
          </a:r>
          <a:r>
            <a:rPr lang="en-US" sz="1100" dirty="0" err="1" smtClean="0">
              <a:latin typeface="Arial Narrow" pitchFamily="34" charset="0"/>
            </a:rPr>
            <a:t>Riesgo</a:t>
          </a:r>
          <a:r>
            <a:rPr lang="en-US" sz="1100" dirty="0" smtClean="0">
              <a:latin typeface="Arial Narrow" pitchFamily="34" charset="0"/>
            </a:rPr>
            <a:t>),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I,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II,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III, o No </a:t>
          </a:r>
          <a:r>
            <a:rPr lang="en-US" sz="1100" dirty="0" err="1" smtClean="0">
              <a:latin typeface="Arial Narrow" pitchFamily="34" charset="0"/>
            </a:rPr>
            <a:t>Registro</a:t>
          </a:r>
          <a:endParaRPr lang="en-US" sz="1100" noProof="0" dirty="0">
            <a:latin typeface="Arial Narrow" pitchFamily="34" charset="0"/>
          </a:endParaRPr>
        </a:p>
      </dgm:t>
    </dgm:pt>
    <dgm:pt modelId="{7BA6672A-E4D5-4E5C-9EB1-D80FE555129D}" type="parTrans" cxnId="{8A28D138-0A00-4256-B6A8-611C3F71E9A5}">
      <dgm:prSet/>
      <dgm:spPr/>
      <dgm:t>
        <a:bodyPr/>
        <a:lstStyle/>
        <a:p>
          <a:endParaRPr lang="es-MX"/>
        </a:p>
      </dgm:t>
    </dgm:pt>
    <dgm:pt modelId="{58BD2EEC-D28D-44C1-A651-50B45FB424B8}" type="sibTrans" cxnId="{8A28D138-0A00-4256-B6A8-611C3F71E9A5}">
      <dgm:prSet/>
      <dgm:spPr/>
      <dgm:t>
        <a:bodyPr/>
        <a:lstStyle/>
        <a:p>
          <a:endParaRPr lang="es-MX"/>
        </a:p>
      </dgm:t>
    </dgm:pt>
    <dgm:pt modelId="{4327123E-753B-4BB8-806A-3A7E9892CC6B}">
      <dgm:prSet phldrT="[Texto]" custT="1"/>
      <dgm:spPr/>
      <dgm:t>
        <a:bodyPr/>
        <a:lstStyle/>
        <a:p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 o </a:t>
          </a:r>
          <a:r>
            <a:rPr lang="en-US" sz="1100" dirty="0" err="1" smtClean="0">
              <a:latin typeface="Arial Narrow" pitchFamily="34" charset="0"/>
            </a:rPr>
            <a:t>Clase</a:t>
          </a:r>
          <a:r>
            <a:rPr lang="en-US" sz="1100" dirty="0" smtClean="0">
              <a:latin typeface="Arial Narrow" pitchFamily="34" charset="0"/>
            </a:rPr>
            <a:t> II</a:t>
          </a:r>
          <a:endParaRPr lang="en-US" sz="1100" noProof="0" dirty="0">
            <a:latin typeface="Arial Narrow" pitchFamily="34" charset="0"/>
          </a:endParaRPr>
        </a:p>
      </dgm:t>
    </dgm:pt>
    <dgm:pt modelId="{95E41D3F-DF3E-4CE8-8147-602B7B9ED234}" type="parTrans" cxnId="{7251A06A-6053-4C76-9B55-1CF646E25327}">
      <dgm:prSet/>
      <dgm:spPr/>
      <dgm:t>
        <a:bodyPr/>
        <a:lstStyle/>
        <a:p>
          <a:endParaRPr lang="es-MX"/>
        </a:p>
      </dgm:t>
    </dgm:pt>
    <dgm:pt modelId="{7E21DAB0-F5E2-43D5-A940-D6E2A7391434}" type="sibTrans" cxnId="{7251A06A-6053-4C76-9B55-1CF646E25327}">
      <dgm:prSet/>
      <dgm:spPr/>
      <dgm:t>
        <a:bodyPr/>
        <a:lstStyle/>
        <a:p>
          <a:endParaRPr lang="es-MX"/>
        </a:p>
      </dgm:t>
    </dgm:pt>
    <dgm:pt modelId="{297B6EA4-20B9-4288-B3DD-8619C13CBD76}" type="pres">
      <dgm:prSet presAssocID="{9D19D21E-405F-4CD4-830D-6F17F00462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1DF0D2A-61B1-46BA-8579-B9E1CF7A7BE4}" type="pres">
      <dgm:prSet presAssocID="{BA20888F-1D2A-4393-BA49-4078D381175B}" presName="root1" presStyleCnt="0"/>
      <dgm:spPr/>
      <dgm:t>
        <a:bodyPr/>
        <a:lstStyle/>
        <a:p>
          <a:endParaRPr lang="es-MX"/>
        </a:p>
      </dgm:t>
    </dgm:pt>
    <dgm:pt modelId="{348DC92A-7177-4443-BDAA-1187550CF5DA}" type="pres">
      <dgm:prSet presAssocID="{BA20888F-1D2A-4393-BA49-4078D381175B}" presName="LevelOneTextNode" presStyleLbl="node0" presStyleIdx="0" presStyleCnt="1" custScaleX="125802" custScaleY="165204" custLinFactNeighborX="-67543" custLinFactNeighborY="-278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30FD2DD-00F7-4589-B1EF-2C01770FB643}" type="pres">
      <dgm:prSet presAssocID="{BA20888F-1D2A-4393-BA49-4078D381175B}" presName="level2hierChild" presStyleCnt="0"/>
      <dgm:spPr/>
      <dgm:t>
        <a:bodyPr/>
        <a:lstStyle/>
        <a:p>
          <a:endParaRPr lang="es-MX"/>
        </a:p>
      </dgm:t>
    </dgm:pt>
    <dgm:pt modelId="{BBAA9C4B-7862-46E7-98C1-6ABFD3C5EEFA}" type="pres">
      <dgm:prSet presAssocID="{15431598-25AA-4CFB-8A91-44E0D8F21D2C}" presName="conn2-1" presStyleLbl="parChTrans1D2" presStyleIdx="0" presStyleCnt="6"/>
      <dgm:spPr/>
      <dgm:t>
        <a:bodyPr/>
        <a:lstStyle/>
        <a:p>
          <a:endParaRPr lang="es-MX"/>
        </a:p>
      </dgm:t>
    </dgm:pt>
    <dgm:pt modelId="{08367FAF-2A70-45A6-8AC8-44F3C7F4A2CE}" type="pres">
      <dgm:prSet presAssocID="{15431598-25AA-4CFB-8A91-44E0D8F21D2C}" presName="connTx" presStyleLbl="parChTrans1D2" presStyleIdx="0" presStyleCnt="6"/>
      <dgm:spPr/>
      <dgm:t>
        <a:bodyPr/>
        <a:lstStyle/>
        <a:p>
          <a:endParaRPr lang="es-MX"/>
        </a:p>
      </dgm:t>
    </dgm:pt>
    <dgm:pt modelId="{B3E2FCF4-3F3F-45CD-BAEE-1E4CD73D2C27}" type="pres">
      <dgm:prSet presAssocID="{34A47F27-1B57-4869-B123-A9F9B398FFB6}" presName="root2" presStyleCnt="0"/>
      <dgm:spPr/>
      <dgm:t>
        <a:bodyPr/>
        <a:lstStyle/>
        <a:p>
          <a:endParaRPr lang="es-MX"/>
        </a:p>
      </dgm:t>
    </dgm:pt>
    <dgm:pt modelId="{3ED6B988-3F13-4698-85AB-2A54BEDA6FB0}" type="pres">
      <dgm:prSet presAssocID="{34A47F27-1B57-4869-B123-A9F9B398FFB6}" presName="LevelTwoTextNode" presStyleLbl="node2" presStyleIdx="0" presStyleCnt="6" custLinFactNeighborX="-39843" custLinFactNeighborY="976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76125D7-801E-44DE-9448-0CCB82FDF237}" type="pres">
      <dgm:prSet presAssocID="{34A47F27-1B57-4869-B123-A9F9B398FFB6}" presName="level3hierChild" presStyleCnt="0"/>
      <dgm:spPr/>
      <dgm:t>
        <a:bodyPr/>
        <a:lstStyle/>
        <a:p>
          <a:endParaRPr lang="es-MX"/>
        </a:p>
      </dgm:t>
    </dgm:pt>
    <dgm:pt modelId="{D23A2A5C-82F1-426C-B7B5-4D2AFD70B45D}" type="pres">
      <dgm:prSet presAssocID="{2D270C73-FB0A-44B3-9A83-6523F37C04E6}" presName="conn2-1" presStyleLbl="parChTrans1D2" presStyleIdx="1" presStyleCnt="6"/>
      <dgm:spPr/>
      <dgm:t>
        <a:bodyPr/>
        <a:lstStyle/>
        <a:p>
          <a:endParaRPr lang="es-MX"/>
        </a:p>
      </dgm:t>
    </dgm:pt>
    <dgm:pt modelId="{52F92D16-2C74-4E82-B9E3-70D0C5F5EF9C}" type="pres">
      <dgm:prSet presAssocID="{2D270C73-FB0A-44B3-9A83-6523F37C04E6}" presName="connTx" presStyleLbl="parChTrans1D2" presStyleIdx="1" presStyleCnt="6"/>
      <dgm:spPr/>
      <dgm:t>
        <a:bodyPr/>
        <a:lstStyle/>
        <a:p>
          <a:endParaRPr lang="es-MX"/>
        </a:p>
      </dgm:t>
    </dgm:pt>
    <dgm:pt modelId="{1B4119D8-D7CF-4D25-BBAF-D19DD081C810}" type="pres">
      <dgm:prSet presAssocID="{C6A29C21-D6B9-4BE2-9C16-71FC90BC81B8}" presName="root2" presStyleCnt="0"/>
      <dgm:spPr/>
      <dgm:t>
        <a:bodyPr/>
        <a:lstStyle/>
        <a:p>
          <a:endParaRPr lang="es-MX"/>
        </a:p>
      </dgm:t>
    </dgm:pt>
    <dgm:pt modelId="{9FA6DA58-91B7-4D08-804A-A12837C51EDA}" type="pres">
      <dgm:prSet presAssocID="{C6A29C21-D6B9-4BE2-9C16-71FC90BC81B8}" presName="LevelTwoTextNode" presStyleLbl="node2" presStyleIdx="1" presStyleCnt="6" custLinFactNeighborX="-39843" custLinFactNeighborY="976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5A9D7FB-6EA9-4940-A3FF-3A7790EDBCE6}" type="pres">
      <dgm:prSet presAssocID="{C6A29C21-D6B9-4BE2-9C16-71FC90BC81B8}" presName="level3hierChild" presStyleCnt="0"/>
      <dgm:spPr/>
      <dgm:t>
        <a:bodyPr/>
        <a:lstStyle/>
        <a:p>
          <a:endParaRPr lang="es-MX"/>
        </a:p>
      </dgm:t>
    </dgm:pt>
    <dgm:pt modelId="{4B74C1F6-C8A1-4867-81C4-C815CB460032}" type="pres">
      <dgm:prSet presAssocID="{8D39A4F1-8F96-4CD9-B524-EFAAC4042A9B}" presName="conn2-1" presStyleLbl="parChTrans1D2" presStyleIdx="2" presStyleCnt="6"/>
      <dgm:spPr/>
      <dgm:t>
        <a:bodyPr/>
        <a:lstStyle/>
        <a:p>
          <a:endParaRPr lang="es-MX"/>
        </a:p>
      </dgm:t>
    </dgm:pt>
    <dgm:pt modelId="{8C775F80-EB2D-408C-832A-D6043E385FAE}" type="pres">
      <dgm:prSet presAssocID="{8D39A4F1-8F96-4CD9-B524-EFAAC4042A9B}" presName="connTx" presStyleLbl="parChTrans1D2" presStyleIdx="2" presStyleCnt="6"/>
      <dgm:spPr/>
      <dgm:t>
        <a:bodyPr/>
        <a:lstStyle/>
        <a:p>
          <a:endParaRPr lang="es-MX"/>
        </a:p>
      </dgm:t>
    </dgm:pt>
    <dgm:pt modelId="{834E117E-6902-4DC6-BB51-F3E84B47DF9D}" type="pres">
      <dgm:prSet presAssocID="{6DEE84EE-1CD3-47ED-B9B0-57823AA13D85}" presName="root2" presStyleCnt="0"/>
      <dgm:spPr/>
      <dgm:t>
        <a:bodyPr/>
        <a:lstStyle/>
        <a:p>
          <a:endParaRPr lang="es-MX"/>
        </a:p>
      </dgm:t>
    </dgm:pt>
    <dgm:pt modelId="{804FD556-3544-4710-9767-F52D04DBF837}" type="pres">
      <dgm:prSet presAssocID="{6DEE84EE-1CD3-47ED-B9B0-57823AA13D85}" presName="LevelTwoTextNode" presStyleLbl="node2" presStyleIdx="2" presStyleCnt="6" custLinFactNeighborX="-39843" custLinFactNeighborY="976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C6C43AB-35A5-4C99-84BA-521E1274A7B4}" type="pres">
      <dgm:prSet presAssocID="{6DEE84EE-1CD3-47ED-B9B0-57823AA13D85}" presName="level3hierChild" presStyleCnt="0"/>
      <dgm:spPr/>
      <dgm:t>
        <a:bodyPr/>
        <a:lstStyle/>
        <a:p>
          <a:endParaRPr lang="es-MX"/>
        </a:p>
      </dgm:t>
    </dgm:pt>
    <dgm:pt modelId="{4BAF0E70-E7E7-4878-9FA4-9162BB15806D}" type="pres">
      <dgm:prSet presAssocID="{F18D50EB-C60D-4144-94C7-4798BDDDD39E}" presName="conn2-1" presStyleLbl="parChTrans1D3" presStyleIdx="0" presStyleCnt="6"/>
      <dgm:spPr/>
      <dgm:t>
        <a:bodyPr/>
        <a:lstStyle/>
        <a:p>
          <a:endParaRPr lang="es-MX"/>
        </a:p>
      </dgm:t>
    </dgm:pt>
    <dgm:pt modelId="{79C3C60C-6C59-4DE0-8E5A-CA683DF2DCAA}" type="pres">
      <dgm:prSet presAssocID="{F18D50EB-C60D-4144-94C7-4798BDDDD39E}" presName="connTx" presStyleLbl="parChTrans1D3" presStyleIdx="0" presStyleCnt="6"/>
      <dgm:spPr/>
      <dgm:t>
        <a:bodyPr/>
        <a:lstStyle/>
        <a:p>
          <a:endParaRPr lang="es-MX"/>
        </a:p>
      </dgm:t>
    </dgm:pt>
    <dgm:pt modelId="{8946C295-E00E-4410-B0AD-CA759D12BC1E}" type="pres">
      <dgm:prSet presAssocID="{639361AF-E213-4059-AEAD-C1BD72F2B2E0}" presName="root2" presStyleCnt="0"/>
      <dgm:spPr/>
      <dgm:t>
        <a:bodyPr/>
        <a:lstStyle/>
        <a:p>
          <a:endParaRPr lang="es-MX"/>
        </a:p>
      </dgm:t>
    </dgm:pt>
    <dgm:pt modelId="{38EE0CF6-0805-45D2-9411-F967319C3C5D}" type="pres">
      <dgm:prSet presAssocID="{639361AF-E213-4059-AEAD-C1BD72F2B2E0}" presName="LevelTwoTextNode" presStyleLbl="node3" presStyleIdx="0" presStyleCnt="6" custLinFactNeighborY="976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95B8E48-EACB-453D-8AAD-D0FA8E1FD741}" type="pres">
      <dgm:prSet presAssocID="{639361AF-E213-4059-AEAD-C1BD72F2B2E0}" presName="level3hierChild" presStyleCnt="0"/>
      <dgm:spPr/>
      <dgm:t>
        <a:bodyPr/>
        <a:lstStyle/>
        <a:p>
          <a:endParaRPr lang="es-MX"/>
        </a:p>
      </dgm:t>
    </dgm:pt>
    <dgm:pt modelId="{2A66B3AC-3D5D-466D-AFC1-E99676B79C3C}" type="pres">
      <dgm:prSet presAssocID="{24EB6281-4809-45A5-AE11-E17722035853}" presName="conn2-1" presStyleLbl="parChTrans1D4" presStyleIdx="0" presStyleCnt="6"/>
      <dgm:spPr/>
      <dgm:t>
        <a:bodyPr/>
        <a:lstStyle/>
        <a:p>
          <a:endParaRPr lang="es-MX"/>
        </a:p>
      </dgm:t>
    </dgm:pt>
    <dgm:pt modelId="{8C2BC386-F4AF-4D80-9671-F9FDD96748AA}" type="pres">
      <dgm:prSet presAssocID="{24EB6281-4809-45A5-AE11-E17722035853}" presName="connTx" presStyleLbl="parChTrans1D4" presStyleIdx="0" presStyleCnt="6"/>
      <dgm:spPr/>
      <dgm:t>
        <a:bodyPr/>
        <a:lstStyle/>
        <a:p>
          <a:endParaRPr lang="es-MX"/>
        </a:p>
      </dgm:t>
    </dgm:pt>
    <dgm:pt modelId="{5F90200D-0CFF-475C-ACB9-FEDC41300B53}" type="pres">
      <dgm:prSet presAssocID="{0E425B16-B346-4171-8CAB-04340991D3FA}" presName="root2" presStyleCnt="0"/>
      <dgm:spPr/>
      <dgm:t>
        <a:bodyPr/>
        <a:lstStyle/>
        <a:p>
          <a:endParaRPr lang="es-MX"/>
        </a:p>
      </dgm:t>
    </dgm:pt>
    <dgm:pt modelId="{0FE4BD19-3C48-48D8-87F7-5AD6CE278686}" type="pres">
      <dgm:prSet presAssocID="{0E425B16-B346-4171-8CAB-04340991D3FA}" presName="LevelTwoTextNode" presStyleLbl="node4" presStyleIdx="0" presStyleCnt="6" custLinFactNeighborX="1722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3D4E069-DD27-4C5D-9AB1-A6C249DF7E6E}" type="pres">
      <dgm:prSet presAssocID="{0E425B16-B346-4171-8CAB-04340991D3FA}" presName="level3hierChild" presStyleCnt="0"/>
      <dgm:spPr/>
      <dgm:t>
        <a:bodyPr/>
        <a:lstStyle/>
        <a:p>
          <a:endParaRPr lang="es-MX"/>
        </a:p>
      </dgm:t>
    </dgm:pt>
    <dgm:pt modelId="{83C738B7-43FF-427A-B081-8CAB3D8CE0E2}" type="pres">
      <dgm:prSet presAssocID="{BED303EF-4BCA-4884-B2C6-503F1F0169F5}" presName="conn2-1" presStyleLbl="parChTrans1D3" presStyleIdx="1" presStyleCnt="6"/>
      <dgm:spPr/>
      <dgm:t>
        <a:bodyPr/>
        <a:lstStyle/>
        <a:p>
          <a:endParaRPr lang="es-MX"/>
        </a:p>
      </dgm:t>
    </dgm:pt>
    <dgm:pt modelId="{273D1BF1-B5C6-4A58-888F-EAEC09E2E603}" type="pres">
      <dgm:prSet presAssocID="{BED303EF-4BCA-4884-B2C6-503F1F0169F5}" presName="connTx" presStyleLbl="parChTrans1D3" presStyleIdx="1" presStyleCnt="6"/>
      <dgm:spPr/>
      <dgm:t>
        <a:bodyPr/>
        <a:lstStyle/>
        <a:p>
          <a:endParaRPr lang="es-MX"/>
        </a:p>
      </dgm:t>
    </dgm:pt>
    <dgm:pt modelId="{2BE3F5E0-7001-4AD0-9D96-E5514C1E18DB}" type="pres">
      <dgm:prSet presAssocID="{EDFBF701-0CBC-4B20-9979-D4C34628D5B8}" presName="root2" presStyleCnt="0"/>
      <dgm:spPr/>
      <dgm:t>
        <a:bodyPr/>
        <a:lstStyle/>
        <a:p>
          <a:endParaRPr lang="es-MX"/>
        </a:p>
      </dgm:t>
    </dgm:pt>
    <dgm:pt modelId="{DF62B7FC-A4EF-49B1-9204-339AD97FA765}" type="pres">
      <dgm:prSet presAssocID="{EDFBF701-0CBC-4B20-9979-D4C34628D5B8}" presName="LevelTwoTextNode" presStyleLbl="node3" presStyleIdx="1" presStyleCnt="6" custLinFactNeighborY="976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B41E63A-1A1B-416E-AA9C-1AC3FBA0FBA5}" type="pres">
      <dgm:prSet presAssocID="{EDFBF701-0CBC-4B20-9979-D4C34628D5B8}" presName="level3hierChild" presStyleCnt="0"/>
      <dgm:spPr/>
      <dgm:t>
        <a:bodyPr/>
        <a:lstStyle/>
        <a:p>
          <a:endParaRPr lang="es-MX"/>
        </a:p>
      </dgm:t>
    </dgm:pt>
    <dgm:pt modelId="{12136FC9-52D7-4AF8-83F4-AD4C3A84401D}" type="pres">
      <dgm:prSet presAssocID="{8A59C52D-E492-41AB-8A17-750D2F0D2592}" presName="conn2-1" presStyleLbl="parChTrans1D4" presStyleIdx="1" presStyleCnt="6"/>
      <dgm:spPr/>
      <dgm:t>
        <a:bodyPr/>
        <a:lstStyle/>
        <a:p>
          <a:endParaRPr lang="es-MX"/>
        </a:p>
      </dgm:t>
    </dgm:pt>
    <dgm:pt modelId="{DF5E589F-5083-43D3-80C8-1BC87CB2B7B9}" type="pres">
      <dgm:prSet presAssocID="{8A59C52D-E492-41AB-8A17-750D2F0D2592}" presName="connTx" presStyleLbl="parChTrans1D4" presStyleIdx="1" presStyleCnt="6"/>
      <dgm:spPr/>
      <dgm:t>
        <a:bodyPr/>
        <a:lstStyle/>
        <a:p>
          <a:endParaRPr lang="es-MX"/>
        </a:p>
      </dgm:t>
    </dgm:pt>
    <dgm:pt modelId="{EA0890B8-56A2-4ABE-A1D1-97CF6A4188BD}" type="pres">
      <dgm:prSet presAssocID="{A319DFDD-A244-4454-AFA1-9D941722614E}" presName="root2" presStyleCnt="0"/>
      <dgm:spPr/>
      <dgm:t>
        <a:bodyPr/>
        <a:lstStyle/>
        <a:p>
          <a:endParaRPr lang="es-MX"/>
        </a:p>
      </dgm:t>
    </dgm:pt>
    <dgm:pt modelId="{6947790A-6314-4880-9EB0-3D684641DD02}" type="pres">
      <dgm:prSet presAssocID="{A319DFDD-A244-4454-AFA1-9D941722614E}" presName="LevelTwoTextNode" presStyleLbl="node4" presStyleIdx="1" presStyleCnt="6" custLinFactNeighborX="1722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4191F24-3FE5-4A79-99A4-6AC9036CB4C5}" type="pres">
      <dgm:prSet presAssocID="{A319DFDD-A244-4454-AFA1-9D941722614E}" presName="level3hierChild" presStyleCnt="0"/>
      <dgm:spPr/>
      <dgm:t>
        <a:bodyPr/>
        <a:lstStyle/>
        <a:p>
          <a:endParaRPr lang="es-MX"/>
        </a:p>
      </dgm:t>
    </dgm:pt>
    <dgm:pt modelId="{C9FEA490-8C14-42D5-999C-DC32AF77E2B9}" type="pres">
      <dgm:prSet presAssocID="{EC9B25AB-ADF0-48F2-99AA-18B8B4487174}" presName="conn2-1" presStyleLbl="parChTrans1D3" presStyleIdx="2" presStyleCnt="6"/>
      <dgm:spPr/>
      <dgm:t>
        <a:bodyPr/>
        <a:lstStyle/>
        <a:p>
          <a:endParaRPr lang="es-MX"/>
        </a:p>
      </dgm:t>
    </dgm:pt>
    <dgm:pt modelId="{6B186118-81AC-419F-8F7D-419908ED7FAD}" type="pres">
      <dgm:prSet presAssocID="{EC9B25AB-ADF0-48F2-99AA-18B8B4487174}" presName="connTx" presStyleLbl="parChTrans1D3" presStyleIdx="2" presStyleCnt="6"/>
      <dgm:spPr/>
      <dgm:t>
        <a:bodyPr/>
        <a:lstStyle/>
        <a:p>
          <a:endParaRPr lang="es-MX"/>
        </a:p>
      </dgm:t>
    </dgm:pt>
    <dgm:pt modelId="{273B424A-BA30-4BB1-9EC1-28463E12E881}" type="pres">
      <dgm:prSet presAssocID="{B1718416-D609-47D1-9F37-9AEC25D300F0}" presName="root2" presStyleCnt="0"/>
      <dgm:spPr/>
      <dgm:t>
        <a:bodyPr/>
        <a:lstStyle/>
        <a:p>
          <a:endParaRPr lang="es-MX"/>
        </a:p>
      </dgm:t>
    </dgm:pt>
    <dgm:pt modelId="{E6B2EA32-87D2-4A19-9EE1-D2FF8DC5F5B6}" type="pres">
      <dgm:prSet presAssocID="{B1718416-D609-47D1-9F37-9AEC25D300F0}" presName="LevelTwoTextNode" presStyleLbl="node3" presStyleIdx="2" presStyleCnt="6" custLinFactNeighborY="976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2287FC3-B436-42D6-B653-D4B4810C7BFF}" type="pres">
      <dgm:prSet presAssocID="{B1718416-D609-47D1-9F37-9AEC25D300F0}" presName="level3hierChild" presStyleCnt="0"/>
      <dgm:spPr/>
      <dgm:t>
        <a:bodyPr/>
        <a:lstStyle/>
        <a:p>
          <a:endParaRPr lang="es-MX"/>
        </a:p>
      </dgm:t>
    </dgm:pt>
    <dgm:pt modelId="{D24D112D-DBD4-4090-A817-5CD2DBA32303}" type="pres">
      <dgm:prSet presAssocID="{A5D500FB-AB43-4713-9952-0999482E298A}" presName="conn2-1" presStyleLbl="parChTrans1D4" presStyleIdx="2" presStyleCnt="6"/>
      <dgm:spPr/>
      <dgm:t>
        <a:bodyPr/>
        <a:lstStyle/>
        <a:p>
          <a:endParaRPr lang="es-MX"/>
        </a:p>
      </dgm:t>
    </dgm:pt>
    <dgm:pt modelId="{BD59967C-978E-4018-B99F-77DB21F76D33}" type="pres">
      <dgm:prSet presAssocID="{A5D500FB-AB43-4713-9952-0999482E298A}" presName="connTx" presStyleLbl="parChTrans1D4" presStyleIdx="2" presStyleCnt="6"/>
      <dgm:spPr/>
      <dgm:t>
        <a:bodyPr/>
        <a:lstStyle/>
        <a:p>
          <a:endParaRPr lang="es-MX"/>
        </a:p>
      </dgm:t>
    </dgm:pt>
    <dgm:pt modelId="{7E543A62-DC8A-4831-99CB-F548EE3D7F46}" type="pres">
      <dgm:prSet presAssocID="{E3FF008B-1CC2-4E09-8BC8-909DE5315A94}" presName="root2" presStyleCnt="0"/>
      <dgm:spPr/>
      <dgm:t>
        <a:bodyPr/>
        <a:lstStyle/>
        <a:p>
          <a:endParaRPr lang="es-MX"/>
        </a:p>
      </dgm:t>
    </dgm:pt>
    <dgm:pt modelId="{71602D37-DDEA-4EBC-959E-E00B28AB26CA}" type="pres">
      <dgm:prSet presAssocID="{E3FF008B-1CC2-4E09-8BC8-909DE5315A94}" presName="LevelTwoTextNode" presStyleLbl="node4" presStyleIdx="2" presStyleCnt="6" custLinFactNeighborX="1722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EAAE1A8-1783-476A-B1A3-CFA5884A3CC2}" type="pres">
      <dgm:prSet presAssocID="{E3FF008B-1CC2-4E09-8BC8-909DE5315A94}" presName="level3hierChild" presStyleCnt="0"/>
      <dgm:spPr/>
      <dgm:t>
        <a:bodyPr/>
        <a:lstStyle/>
        <a:p>
          <a:endParaRPr lang="es-MX"/>
        </a:p>
      </dgm:t>
    </dgm:pt>
    <dgm:pt modelId="{234612DD-68D4-40BD-A309-B49736E3276F}" type="pres">
      <dgm:prSet presAssocID="{E405FCEF-B552-4CCD-87EF-2AF41FD7197A}" presName="conn2-1" presStyleLbl="parChTrans1D3" presStyleIdx="3" presStyleCnt="6"/>
      <dgm:spPr/>
      <dgm:t>
        <a:bodyPr/>
        <a:lstStyle/>
        <a:p>
          <a:endParaRPr lang="es-MX"/>
        </a:p>
      </dgm:t>
    </dgm:pt>
    <dgm:pt modelId="{D9B591D6-F554-41AE-8EA0-EBBC6000B8A7}" type="pres">
      <dgm:prSet presAssocID="{E405FCEF-B552-4CCD-87EF-2AF41FD7197A}" presName="connTx" presStyleLbl="parChTrans1D3" presStyleIdx="3" presStyleCnt="6"/>
      <dgm:spPr/>
      <dgm:t>
        <a:bodyPr/>
        <a:lstStyle/>
        <a:p>
          <a:endParaRPr lang="es-MX"/>
        </a:p>
      </dgm:t>
    </dgm:pt>
    <dgm:pt modelId="{36357351-CC1E-49D3-927E-F4CA21EA896F}" type="pres">
      <dgm:prSet presAssocID="{B0C7EA75-7812-4A66-B00C-EA36F165E5EA}" presName="root2" presStyleCnt="0"/>
      <dgm:spPr/>
      <dgm:t>
        <a:bodyPr/>
        <a:lstStyle/>
        <a:p>
          <a:endParaRPr lang="es-MX"/>
        </a:p>
      </dgm:t>
    </dgm:pt>
    <dgm:pt modelId="{974F3CCC-6DE5-4373-8CBA-EC79D952EDDF}" type="pres">
      <dgm:prSet presAssocID="{B0C7EA75-7812-4A66-B00C-EA36F165E5EA}" presName="LevelTwoTextNode" presStyleLbl="node3" presStyleIdx="3" presStyleCnt="6" custLinFactNeighborY="976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321B0D3-F2D4-4400-A5EA-D4376A4F8F89}" type="pres">
      <dgm:prSet presAssocID="{B0C7EA75-7812-4A66-B00C-EA36F165E5EA}" presName="level3hierChild" presStyleCnt="0"/>
      <dgm:spPr/>
      <dgm:t>
        <a:bodyPr/>
        <a:lstStyle/>
        <a:p>
          <a:endParaRPr lang="es-MX"/>
        </a:p>
      </dgm:t>
    </dgm:pt>
    <dgm:pt modelId="{199B5318-6D37-4FE5-8F36-0426C6AC0A51}" type="pres">
      <dgm:prSet presAssocID="{FBF5C49E-9B5C-4E15-A39E-D1CBEBC9E567}" presName="conn2-1" presStyleLbl="parChTrans1D4" presStyleIdx="3" presStyleCnt="6"/>
      <dgm:spPr/>
      <dgm:t>
        <a:bodyPr/>
        <a:lstStyle/>
        <a:p>
          <a:endParaRPr lang="es-MX"/>
        </a:p>
      </dgm:t>
    </dgm:pt>
    <dgm:pt modelId="{C01F5E39-6840-4C69-93C7-39A57E517820}" type="pres">
      <dgm:prSet presAssocID="{FBF5C49E-9B5C-4E15-A39E-D1CBEBC9E567}" presName="connTx" presStyleLbl="parChTrans1D4" presStyleIdx="3" presStyleCnt="6"/>
      <dgm:spPr/>
      <dgm:t>
        <a:bodyPr/>
        <a:lstStyle/>
        <a:p>
          <a:endParaRPr lang="es-MX"/>
        </a:p>
      </dgm:t>
    </dgm:pt>
    <dgm:pt modelId="{B14B7B49-4C31-495E-8257-672181BA7ED5}" type="pres">
      <dgm:prSet presAssocID="{6A0322B7-8F46-4409-97C9-019F919DDC3F}" presName="root2" presStyleCnt="0"/>
      <dgm:spPr/>
      <dgm:t>
        <a:bodyPr/>
        <a:lstStyle/>
        <a:p>
          <a:endParaRPr lang="es-MX"/>
        </a:p>
      </dgm:t>
    </dgm:pt>
    <dgm:pt modelId="{0CCCF2F2-624E-402C-9B8A-8B120812FD0E}" type="pres">
      <dgm:prSet presAssocID="{6A0322B7-8F46-4409-97C9-019F919DDC3F}" presName="LevelTwoTextNode" presStyleLbl="node4" presStyleIdx="3" presStyleCnt="6" custLinFactNeighborX="1722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4B90DD9-6AE8-465B-BA26-E56CF42970E9}" type="pres">
      <dgm:prSet presAssocID="{6A0322B7-8F46-4409-97C9-019F919DDC3F}" presName="level3hierChild" presStyleCnt="0"/>
      <dgm:spPr/>
      <dgm:t>
        <a:bodyPr/>
        <a:lstStyle/>
        <a:p>
          <a:endParaRPr lang="es-MX"/>
        </a:p>
      </dgm:t>
    </dgm:pt>
    <dgm:pt modelId="{DF2A5F17-8F8F-422C-9FD7-7017B86ADB6A}" type="pres">
      <dgm:prSet presAssocID="{8300F08F-C56B-4C40-91E3-69490C47A8A6}" presName="conn2-1" presStyleLbl="parChTrans1D3" presStyleIdx="4" presStyleCnt="6"/>
      <dgm:spPr/>
      <dgm:t>
        <a:bodyPr/>
        <a:lstStyle/>
        <a:p>
          <a:endParaRPr lang="es-MX"/>
        </a:p>
      </dgm:t>
    </dgm:pt>
    <dgm:pt modelId="{98F55E96-C1AF-4598-89E8-C24197FD7E82}" type="pres">
      <dgm:prSet presAssocID="{8300F08F-C56B-4C40-91E3-69490C47A8A6}" presName="connTx" presStyleLbl="parChTrans1D3" presStyleIdx="4" presStyleCnt="6"/>
      <dgm:spPr/>
      <dgm:t>
        <a:bodyPr/>
        <a:lstStyle/>
        <a:p>
          <a:endParaRPr lang="es-MX"/>
        </a:p>
      </dgm:t>
    </dgm:pt>
    <dgm:pt modelId="{8B193D41-AB42-41DB-A72E-EB4ABA4CDE1E}" type="pres">
      <dgm:prSet presAssocID="{4F0A09ED-8B29-4675-BF60-07F3A0537DC2}" presName="root2" presStyleCnt="0"/>
      <dgm:spPr/>
      <dgm:t>
        <a:bodyPr/>
        <a:lstStyle/>
        <a:p>
          <a:endParaRPr lang="es-MX"/>
        </a:p>
      </dgm:t>
    </dgm:pt>
    <dgm:pt modelId="{00F25F27-249D-4B7D-9C60-964FE93DB2CA}" type="pres">
      <dgm:prSet presAssocID="{4F0A09ED-8B29-4675-BF60-07F3A0537DC2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BFEEC2F-52D5-4E8A-9383-C65EB8BAF98D}" type="pres">
      <dgm:prSet presAssocID="{4F0A09ED-8B29-4675-BF60-07F3A0537DC2}" presName="level3hierChild" presStyleCnt="0"/>
      <dgm:spPr/>
      <dgm:t>
        <a:bodyPr/>
        <a:lstStyle/>
        <a:p>
          <a:endParaRPr lang="es-MX"/>
        </a:p>
      </dgm:t>
    </dgm:pt>
    <dgm:pt modelId="{FA8F1921-E6B6-4598-A48B-E5644B4B0086}" type="pres">
      <dgm:prSet presAssocID="{7BA6672A-E4D5-4E5C-9EB1-D80FE555129D}" presName="conn2-1" presStyleLbl="parChTrans1D4" presStyleIdx="4" presStyleCnt="6"/>
      <dgm:spPr/>
      <dgm:t>
        <a:bodyPr/>
        <a:lstStyle/>
        <a:p>
          <a:endParaRPr lang="es-MX"/>
        </a:p>
      </dgm:t>
    </dgm:pt>
    <dgm:pt modelId="{68BA9B51-E699-4704-90E2-13AFA300CDB3}" type="pres">
      <dgm:prSet presAssocID="{7BA6672A-E4D5-4E5C-9EB1-D80FE555129D}" presName="connTx" presStyleLbl="parChTrans1D4" presStyleIdx="4" presStyleCnt="6"/>
      <dgm:spPr/>
      <dgm:t>
        <a:bodyPr/>
        <a:lstStyle/>
        <a:p>
          <a:endParaRPr lang="es-MX"/>
        </a:p>
      </dgm:t>
    </dgm:pt>
    <dgm:pt modelId="{58EEF2C5-333D-407E-9A8B-2E8FA4FEAD3C}" type="pres">
      <dgm:prSet presAssocID="{CA3B3823-B59F-4919-961B-70436CA0590F}" presName="root2" presStyleCnt="0"/>
      <dgm:spPr/>
      <dgm:t>
        <a:bodyPr/>
        <a:lstStyle/>
        <a:p>
          <a:endParaRPr lang="es-MX"/>
        </a:p>
      </dgm:t>
    </dgm:pt>
    <dgm:pt modelId="{545F867D-3AFB-4C2E-8B22-BDFD63313471}" type="pres">
      <dgm:prSet presAssocID="{CA3B3823-B59F-4919-961B-70436CA0590F}" presName="LevelTwoTextNode" presStyleLbl="node4" presStyleIdx="4" presStyleCnt="6" custLinFactNeighborX="1722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26FE633-16AA-4877-8A76-A0A9091A2686}" type="pres">
      <dgm:prSet presAssocID="{CA3B3823-B59F-4919-961B-70436CA0590F}" presName="level3hierChild" presStyleCnt="0"/>
      <dgm:spPr/>
      <dgm:t>
        <a:bodyPr/>
        <a:lstStyle/>
        <a:p>
          <a:endParaRPr lang="es-MX"/>
        </a:p>
      </dgm:t>
    </dgm:pt>
    <dgm:pt modelId="{30EB1C06-AFC3-4BEC-978E-687A25816AEA}" type="pres">
      <dgm:prSet presAssocID="{2EDEDB5B-15FE-43B5-ABF2-6D1901684FA3}" presName="conn2-1" presStyleLbl="parChTrans1D3" presStyleIdx="5" presStyleCnt="6"/>
      <dgm:spPr/>
      <dgm:t>
        <a:bodyPr/>
        <a:lstStyle/>
        <a:p>
          <a:endParaRPr lang="es-MX"/>
        </a:p>
      </dgm:t>
    </dgm:pt>
    <dgm:pt modelId="{B4B42644-2283-4452-A72F-9BA7F3B712AC}" type="pres">
      <dgm:prSet presAssocID="{2EDEDB5B-15FE-43B5-ABF2-6D1901684FA3}" presName="connTx" presStyleLbl="parChTrans1D3" presStyleIdx="5" presStyleCnt="6"/>
      <dgm:spPr/>
      <dgm:t>
        <a:bodyPr/>
        <a:lstStyle/>
        <a:p>
          <a:endParaRPr lang="es-MX"/>
        </a:p>
      </dgm:t>
    </dgm:pt>
    <dgm:pt modelId="{6A5C3432-4C80-4590-B7D7-6724E943D0BA}" type="pres">
      <dgm:prSet presAssocID="{F26C7D16-949D-4C1D-83AE-EEEFCD2F299D}" presName="root2" presStyleCnt="0"/>
      <dgm:spPr/>
      <dgm:t>
        <a:bodyPr/>
        <a:lstStyle/>
        <a:p>
          <a:endParaRPr lang="es-MX"/>
        </a:p>
      </dgm:t>
    </dgm:pt>
    <dgm:pt modelId="{0BCDC5EC-B4A3-4945-A13B-22EA8D41B948}" type="pres">
      <dgm:prSet presAssocID="{F26C7D16-949D-4C1D-83AE-EEEFCD2F299D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42AFD3D-9E97-4196-B7D6-8414132B27D8}" type="pres">
      <dgm:prSet presAssocID="{F26C7D16-949D-4C1D-83AE-EEEFCD2F299D}" presName="level3hierChild" presStyleCnt="0"/>
      <dgm:spPr/>
      <dgm:t>
        <a:bodyPr/>
        <a:lstStyle/>
        <a:p>
          <a:endParaRPr lang="es-MX"/>
        </a:p>
      </dgm:t>
    </dgm:pt>
    <dgm:pt modelId="{C808D4FE-5095-40BC-BE04-A23020CE1BBB}" type="pres">
      <dgm:prSet presAssocID="{95E41D3F-DF3E-4CE8-8147-602B7B9ED234}" presName="conn2-1" presStyleLbl="parChTrans1D4" presStyleIdx="5" presStyleCnt="6"/>
      <dgm:spPr/>
      <dgm:t>
        <a:bodyPr/>
        <a:lstStyle/>
        <a:p>
          <a:endParaRPr lang="es-MX"/>
        </a:p>
      </dgm:t>
    </dgm:pt>
    <dgm:pt modelId="{CF650645-2AED-4DAB-A7EE-25B9D303D60E}" type="pres">
      <dgm:prSet presAssocID="{95E41D3F-DF3E-4CE8-8147-602B7B9ED234}" presName="connTx" presStyleLbl="parChTrans1D4" presStyleIdx="5" presStyleCnt="6"/>
      <dgm:spPr/>
      <dgm:t>
        <a:bodyPr/>
        <a:lstStyle/>
        <a:p>
          <a:endParaRPr lang="es-MX"/>
        </a:p>
      </dgm:t>
    </dgm:pt>
    <dgm:pt modelId="{C1397F21-BB2E-4E85-A299-BB3F964242BE}" type="pres">
      <dgm:prSet presAssocID="{4327123E-753B-4BB8-806A-3A7E9892CC6B}" presName="root2" presStyleCnt="0"/>
      <dgm:spPr/>
      <dgm:t>
        <a:bodyPr/>
        <a:lstStyle/>
        <a:p>
          <a:endParaRPr lang="es-MX"/>
        </a:p>
      </dgm:t>
    </dgm:pt>
    <dgm:pt modelId="{52FD9E3D-92A5-4EB5-80A0-5DE19F5ADD61}" type="pres">
      <dgm:prSet presAssocID="{4327123E-753B-4BB8-806A-3A7E9892CC6B}" presName="LevelTwoTextNode" presStyleLbl="node4" presStyleIdx="5" presStyleCnt="6" custLinFactNeighborX="1722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D429512-4537-45AD-B749-DBF9A15C0567}" type="pres">
      <dgm:prSet presAssocID="{4327123E-753B-4BB8-806A-3A7E9892CC6B}" presName="level3hierChild" presStyleCnt="0"/>
      <dgm:spPr/>
      <dgm:t>
        <a:bodyPr/>
        <a:lstStyle/>
        <a:p>
          <a:endParaRPr lang="es-MX"/>
        </a:p>
      </dgm:t>
    </dgm:pt>
    <dgm:pt modelId="{082BC5C1-96A2-4719-83D1-3ACEF2090C14}" type="pres">
      <dgm:prSet presAssocID="{D321F68D-2501-40FD-A23E-B2913B225C15}" presName="conn2-1" presStyleLbl="parChTrans1D2" presStyleIdx="3" presStyleCnt="6"/>
      <dgm:spPr/>
      <dgm:t>
        <a:bodyPr/>
        <a:lstStyle/>
        <a:p>
          <a:endParaRPr lang="es-MX"/>
        </a:p>
      </dgm:t>
    </dgm:pt>
    <dgm:pt modelId="{3F268AAB-DF1F-474A-96C6-F6143BE6E369}" type="pres">
      <dgm:prSet presAssocID="{D321F68D-2501-40FD-A23E-B2913B225C15}" presName="connTx" presStyleLbl="parChTrans1D2" presStyleIdx="3" presStyleCnt="6"/>
      <dgm:spPr/>
      <dgm:t>
        <a:bodyPr/>
        <a:lstStyle/>
        <a:p>
          <a:endParaRPr lang="es-MX"/>
        </a:p>
      </dgm:t>
    </dgm:pt>
    <dgm:pt modelId="{5EDE1E3B-36FA-4300-9275-1CFA1B86C097}" type="pres">
      <dgm:prSet presAssocID="{5174B13A-D6C5-4CC8-B6BC-A8582E005BBC}" presName="root2" presStyleCnt="0"/>
      <dgm:spPr/>
      <dgm:t>
        <a:bodyPr/>
        <a:lstStyle/>
        <a:p>
          <a:endParaRPr lang="es-MX"/>
        </a:p>
      </dgm:t>
    </dgm:pt>
    <dgm:pt modelId="{34A1B6F8-0A55-4B11-90BF-64314D22DE86}" type="pres">
      <dgm:prSet presAssocID="{5174B13A-D6C5-4CC8-B6BC-A8582E005BBC}" presName="LevelTwoTextNode" presStyleLbl="node2" presStyleIdx="3" presStyleCnt="6" custLinFactNeighborX="-39843" custLinFactNeighborY="976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3BA6942-4622-4A2C-B0EE-831B3E1EA097}" type="pres">
      <dgm:prSet presAssocID="{5174B13A-D6C5-4CC8-B6BC-A8582E005BBC}" presName="level3hierChild" presStyleCnt="0"/>
      <dgm:spPr/>
      <dgm:t>
        <a:bodyPr/>
        <a:lstStyle/>
        <a:p>
          <a:endParaRPr lang="es-MX"/>
        </a:p>
      </dgm:t>
    </dgm:pt>
    <dgm:pt modelId="{00270BB4-1B98-4572-91E9-4AB876D3C1E9}" type="pres">
      <dgm:prSet presAssocID="{5684E950-715C-4550-AB53-2B64B334E02A}" presName="conn2-1" presStyleLbl="parChTrans1D2" presStyleIdx="4" presStyleCnt="6"/>
      <dgm:spPr/>
      <dgm:t>
        <a:bodyPr/>
        <a:lstStyle/>
        <a:p>
          <a:endParaRPr lang="es-MX"/>
        </a:p>
      </dgm:t>
    </dgm:pt>
    <dgm:pt modelId="{28F86D94-0CE0-4C28-97F0-CEE69089BA40}" type="pres">
      <dgm:prSet presAssocID="{5684E950-715C-4550-AB53-2B64B334E02A}" presName="connTx" presStyleLbl="parChTrans1D2" presStyleIdx="4" presStyleCnt="6"/>
      <dgm:spPr/>
      <dgm:t>
        <a:bodyPr/>
        <a:lstStyle/>
        <a:p>
          <a:endParaRPr lang="es-MX"/>
        </a:p>
      </dgm:t>
    </dgm:pt>
    <dgm:pt modelId="{F534E5BA-5DB7-437A-8111-DB9696E0A874}" type="pres">
      <dgm:prSet presAssocID="{CDE027BA-691D-444E-8DD6-40BAFC42FC54}" presName="root2" presStyleCnt="0"/>
      <dgm:spPr/>
      <dgm:t>
        <a:bodyPr/>
        <a:lstStyle/>
        <a:p>
          <a:endParaRPr lang="es-MX"/>
        </a:p>
      </dgm:t>
    </dgm:pt>
    <dgm:pt modelId="{ED6683B1-327A-41DA-AC30-2AB3E3767F26}" type="pres">
      <dgm:prSet presAssocID="{CDE027BA-691D-444E-8DD6-40BAFC42FC54}" presName="LevelTwoTextNode" presStyleLbl="node2" presStyleIdx="4" presStyleCnt="6" custLinFactNeighborX="-41918" custLinFactNeighborY="976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F40C837-5121-42DE-8782-10DD0586570A}" type="pres">
      <dgm:prSet presAssocID="{CDE027BA-691D-444E-8DD6-40BAFC42FC54}" presName="level3hierChild" presStyleCnt="0"/>
      <dgm:spPr/>
      <dgm:t>
        <a:bodyPr/>
        <a:lstStyle/>
        <a:p>
          <a:endParaRPr lang="es-MX"/>
        </a:p>
      </dgm:t>
    </dgm:pt>
    <dgm:pt modelId="{E8048439-67AC-413B-8A70-08E23A921DFE}" type="pres">
      <dgm:prSet presAssocID="{CF0EBBD2-CEA6-42FE-8921-28B294456623}" presName="conn2-1" presStyleLbl="parChTrans1D2" presStyleIdx="5" presStyleCnt="6"/>
      <dgm:spPr/>
      <dgm:t>
        <a:bodyPr/>
        <a:lstStyle/>
        <a:p>
          <a:endParaRPr lang="es-MX"/>
        </a:p>
      </dgm:t>
    </dgm:pt>
    <dgm:pt modelId="{3DDBAF72-E2B2-46EC-8ADD-E76BC6C49185}" type="pres">
      <dgm:prSet presAssocID="{CF0EBBD2-CEA6-42FE-8921-28B294456623}" presName="connTx" presStyleLbl="parChTrans1D2" presStyleIdx="5" presStyleCnt="6"/>
      <dgm:spPr/>
      <dgm:t>
        <a:bodyPr/>
        <a:lstStyle/>
        <a:p>
          <a:endParaRPr lang="es-MX"/>
        </a:p>
      </dgm:t>
    </dgm:pt>
    <dgm:pt modelId="{25246AE2-AF98-4F89-9954-03D255008BF2}" type="pres">
      <dgm:prSet presAssocID="{27089F07-F93D-40E0-891E-DDF045F924B6}" presName="root2" presStyleCnt="0"/>
      <dgm:spPr/>
      <dgm:t>
        <a:bodyPr/>
        <a:lstStyle/>
        <a:p>
          <a:endParaRPr lang="es-MX"/>
        </a:p>
      </dgm:t>
    </dgm:pt>
    <dgm:pt modelId="{5EEA308F-1BDF-4FFC-9E75-B5A974E17049}" type="pres">
      <dgm:prSet presAssocID="{27089F07-F93D-40E0-891E-DDF045F924B6}" presName="LevelTwoTextNode" presStyleLbl="node2" presStyleIdx="5" presStyleCnt="6" custLinFactNeighborX="-4191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2C7D4F3-EE1D-4F47-B708-1743A85A218A}" type="pres">
      <dgm:prSet presAssocID="{27089F07-F93D-40E0-891E-DDF045F924B6}" presName="level3hierChild" presStyleCnt="0"/>
      <dgm:spPr/>
      <dgm:t>
        <a:bodyPr/>
        <a:lstStyle/>
        <a:p>
          <a:endParaRPr lang="es-MX"/>
        </a:p>
      </dgm:t>
    </dgm:pt>
  </dgm:ptLst>
  <dgm:cxnLst>
    <dgm:cxn modelId="{56874FD1-BC77-48EA-8D72-21AD6C9CCA0F}" type="presOf" srcId="{CF0EBBD2-CEA6-42FE-8921-28B294456623}" destId="{3DDBAF72-E2B2-46EC-8ADD-E76BC6C49185}" srcOrd="1" destOrd="0" presId="urn:microsoft.com/office/officeart/2005/8/layout/hierarchy2"/>
    <dgm:cxn modelId="{0A69B5D3-8CE0-41A3-9BAA-DC11F9C35A4B}" type="presOf" srcId="{E405FCEF-B552-4CCD-87EF-2AF41FD7197A}" destId="{234612DD-68D4-40BD-A309-B49736E3276F}" srcOrd="0" destOrd="0" presId="urn:microsoft.com/office/officeart/2005/8/layout/hierarchy2"/>
    <dgm:cxn modelId="{81819012-7432-49C1-9248-5E34E6A6CE67}" srcId="{BA20888F-1D2A-4393-BA49-4078D381175B}" destId="{6DEE84EE-1CD3-47ED-B9B0-57823AA13D85}" srcOrd="2" destOrd="0" parTransId="{8D39A4F1-8F96-4CD9-B524-EFAAC4042A9B}" sibTransId="{0FFC5BA9-AD98-4083-83AD-76E999C09020}"/>
    <dgm:cxn modelId="{29A0B591-34BB-4E85-BFBE-AC4905EBC3F4}" type="presOf" srcId="{A5D500FB-AB43-4713-9952-0999482E298A}" destId="{D24D112D-DBD4-4090-A817-5CD2DBA32303}" srcOrd="0" destOrd="0" presId="urn:microsoft.com/office/officeart/2005/8/layout/hierarchy2"/>
    <dgm:cxn modelId="{2E3EA164-A23D-460C-84BE-F5D7F4693EBB}" type="presOf" srcId="{8A59C52D-E492-41AB-8A17-750D2F0D2592}" destId="{DF5E589F-5083-43D3-80C8-1BC87CB2B7B9}" srcOrd="1" destOrd="0" presId="urn:microsoft.com/office/officeart/2005/8/layout/hierarchy2"/>
    <dgm:cxn modelId="{02440257-4F97-401B-AEE3-0F1DE0519A6C}" type="presOf" srcId="{C6A29C21-D6B9-4BE2-9C16-71FC90BC81B8}" destId="{9FA6DA58-91B7-4D08-804A-A12837C51EDA}" srcOrd="0" destOrd="0" presId="urn:microsoft.com/office/officeart/2005/8/layout/hierarchy2"/>
    <dgm:cxn modelId="{4DDEAA0D-E0A9-4831-97A3-B977997087EE}" srcId="{BA20888F-1D2A-4393-BA49-4078D381175B}" destId="{C6A29C21-D6B9-4BE2-9C16-71FC90BC81B8}" srcOrd="1" destOrd="0" parTransId="{2D270C73-FB0A-44B3-9A83-6523F37C04E6}" sibTransId="{8B2AFC91-DCB7-4402-84D5-842640C627F3}"/>
    <dgm:cxn modelId="{E3EEDF30-FB22-42F2-B802-8BDDCFD6E7B1}" type="presOf" srcId="{D321F68D-2501-40FD-A23E-B2913B225C15}" destId="{082BC5C1-96A2-4719-83D1-3ACEF2090C14}" srcOrd="0" destOrd="0" presId="urn:microsoft.com/office/officeart/2005/8/layout/hierarchy2"/>
    <dgm:cxn modelId="{0A419512-4EA0-4B6C-9947-152CCC08DDCD}" type="presOf" srcId="{BED303EF-4BCA-4884-B2C6-503F1F0169F5}" destId="{83C738B7-43FF-427A-B081-8CAB3D8CE0E2}" srcOrd="0" destOrd="0" presId="urn:microsoft.com/office/officeart/2005/8/layout/hierarchy2"/>
    <dgm:cxn modelId="{11942ED2-B07B-48DB-84A5-46D191BB9228}" type="presOf" srcId="{2EDEDB5B-15FE-43B5-ABF2-6D1901684FA3}" destId="{30EB1C06-AFC3-4BEC-978E-687A25816AEA}" srcOrd="0" destOrd="0" presId="urn:microsoft.com/office/officeart/2005/8/layout/hierarchy2"/>
    <dgm:cxn modelId="{794D06A3-1038-4C64-8BC3-CC1AEE6D2203}" type="presOf" srcId="{EC9B25AB-ADF0-48F2-99AA-18B8B4487174}" destId="{C9FEA490-8C14-42D5-999C-DC32AF77E2B9}" srcOrd="0" destOrd="0" presId="urn:microsoft.com/office/officeart/2005/8/layout/hierarchy2"/>
    <dgm:cxn modelId="{7251A06A-6053-4C76-9B55-1CF646E25327}" srcId="{F26C7D16-949D-4C1D-83AE-EEEFCD2F299D}" destId="{4327123E-753B-4BB8-806A-3A7E9892CC6B}" srcOrd="0" destOrd="0" parTransId="{95E41D3F-DF3E-4CE8-8147-602B7B9ED234}" sibTransId="{7E21DAB0-F5E2-43D5-A940-D6E2A7391434}"/>
    <dgm:cxn modelId="{CC32387B-7414-46D2-AB63-B80389E67838}" srcId="{BA20888F-1D2A-4393-BA49-4078D381175B}" destId="{27089F07-F93D-40E0-891E-DDF045F924B6}" srcOrd="5" destOrd="0" parTransId="{CF0EBBD2-CEA6-42FE-8921-28B294456623}" sibTransId="{516CCD05-84FC-40CA-B648-010BD3898D98}"/>
    <dgm:cxn modelId="{08BA0321-C71A-439D-A6B5-08868A31D2EE}" type="presOf" srcId="{5174B13A-D6C5-4CC8-B6BC-A8582E005BBC}" destId="{34A1B6F8-0A55-4B11-90BF-64314D22DE86}" srcOrd="0" destOrd="0" presId="urn:microsoft.com/office/officeart/2005/8/layout/hierarchy2"/>
    <dgm:cxn modelId="{FD958A71-BFE8-47D0-9004-3944DC19B77B}" type="presOf" srcId="{8D39A4F1-8F96-4CD9-B524-EFAAC4042A9B}" destId="{4B74C1F6-C8A1-4867-81C4-C815CB460032}" srcOrd="0" destOrd="0" presId="urn:microsoft.com/office/officeart/2005/8/layout/hierarchy2"/>
    <dgm:cxn modelId="{C20948D6-5FAE-43BC-8CA3-731AA02E891D}" type="presOf" srcId="{BA20888F-1D2A-4393-BA49-4078D381175B}" destId="{348DC92A-7177-4443-BDAA-1187550CF5DA}" srcOrd="0" destOrd="0" presId="urn:microsoft.com/office/officeart/2005/8/layout/hierarchy2"/>
    <dgm:cxn modelId="{D738F59B-3F20-4BFB-9486-95BD50DD09A2}" type="presOf" srcId="{A5D500FB-AB43-4713-9952-0999482E298A}" destId="{BD59967C-978E-4018-B99F-77DB21F76D33}" srcOrd="1" destOrd="0" presId="urn:microsoft.com/office/officeart/2005/8/layout/hierarchy2"/>
    <dgm:cxn modelId="{C55E88E6-0D44-4B2C-A227-4555E624A527}" type="presOf" srcId="{4F0A09ED-8B29-4675-BF60-07F3A0537DC2}" destId="{00F25F27-249D-4B7D-9C60-964FE93DB2CA}" srcOrd="0" destOrd="0" presId="urn:microsoft.com/office/officeart/2005/8/layout/hierarchy2"/>
    <dgm:cxn modelId="{6BFBA152-A8FC-47EC-BDF9-A4A9C36EE866}" type="presOf" srcId="{0E425B16-B346-4171-8CAB-04340991D3FA}" destId="{0FE4BD19-3C48-48D8-87F7-5AD6CE278686}" srcOrd="0" destOrd="0" presId="urn:microsoft.com/office/officeart/2005/8/layout/hierarchy2"/>
    <dgm:cxn modelId="{43018F02-AAAF-443A-B570-63E86A9A1A67}" type="presOf" srcId="{15431598-25AA-4CFB-8A91-44E0D8F21D2C}" destId="{BBAA9C4B-7862-46E7-98C1-6ABFD3C5EEFA}" srcOrd="0" destOrd="0" presId="urn:microsoft.com/office/officeart/2005/8/layout/hierarchy2"/>
    <dgm:cxn modelId="{F728514B-3DF5-4D3D-B60A-F183EC306E5A}" type="presOf" srcId="{34A47F27-1B57-4869-B123-A9F9B398FFB6}" destId="{3ED6B988-3F13-4698-85AB-2A54BEDA6FB0}" srcOrd="0" destOrd="0" presId="urn:microsoft.com/office/officeart/2005/8/layout/hierarchy2"/>
    <dgm:cxn modelId="{A468F0D2-2896-45A0-B271-555EA415E5DF}" type="presOf" srcId="{27089F07-F93D-40E0-891E-DDF045F924B6}" destId="{5EEA308F-1BDF-4FFC-9E75-B5A974E17049}" srcOrd="0" destOrd="0" presId="urn:microsoft.com/office/officeart/2005/8/layout/hierarchy2"/>
    <dgm:cxn modelId="{742457D9-15F2-44FD-94B7-386CB7BAE1CA}" type="presOf" srcId="{6A0322B7-8F46-4409-97C9-019F919DDC3F}" destId="{0CCCF2F2-624E-402C-9B8A-8B120812FD0E}" srcOrd="0" destOrd="0" presId="urn:microsoft.com/office/officeart/2005/8/layout/hierarchy2"/>
    <dgm:cxn modelId="{433B67AA-7F38-4FFF-A16F-A846A4143185}" type="presOf" srcId="{B1718416-D609-47D1-9F37-9AEC25D300F0}" destId="{E6B2EA32-87D2-4A19-9EE1-D2FF8DC5F5B6}" srcOrd="0" destOrd="0" presId="urn:microsoft.com/office/officeart/2005/8/layout/hierarchy2"/>
    <dgm:cxn modelId="{27C1B282-F433-493E-BA34-CDACB02711E9}" type="presOf" srcId="{CDE027BA-691D-444E-8DD6-40BAFC42FC54}" destId="{ED6683B1-327A-41DA-AC30-2AB3E3767F26}" srcOrd="0" destOrd="0" presId="urn:microsoft.com/office/officeart/2005/8/layout/hierarchy2"/>
    <dgm:cxn modelId="{BD6798EE-DE8C-47FF-A06C-41952FF543FE}" type="presOf" srcId="{7BA6672A-E4D5-4E5C-9EB1-D80FE555129D}" destId="{FA8F1921-E6B6-4598-A48B-E5644B4B0086}" srcOrd="0" destOrd="0" presId="urn:microsoft.com/office/officeart/2005/8/layout/hierarchy2"/>
    <dgm:cxn modelId="{3A22AEA8-F6C3-405B-A3FE-0A5464576ABA}" srcId="{639361AF-E213-4059-AEAD-C1BD72F2B2E0}" destId="{0E425B16-B346-4171-8CAB-04340991D3FA}" srcOrd="0" destOrd="0" parTransId="{24EB6281-4809-45A5-AE11-E17722035853}" sibTransId="{7A0CC1A7-79DC-4EB6-B8D1-ACDD2E727BD0}"/>
    <dgm:cxn modelId="{ED4B800B-C9F4-4252-B4D2-1FC490CF346E}" type="presOf" srcId="{B0C7EA75-7812-4A66-B00C-EA36F165E5EA}" destId="{974F3CCC-6DE5-4373-8CBA-EC79D952EDDF}" srcOrd="0" destOrd="0" presId="urn:microsoft.com/office/officeart/2005/8/layout/hierarchy2"/>
    <dgm:cxn modelId="{EA1F8BA8-3F53-497A-9132-F883E2766FB8}" srcId="{6DEE84EE-1CD3-47ED-B9B0-57823AA13D85}" destId="{EDFBF701-0CBC-4B20-9979-D4C34628D5B8}" srcOrd="1" destOrd="0" parTransId="{BED303EF-4BCA-4884-B2C6-503F1F0169F5}" sibTransId="{15E9CE7A-3198-4D98-9721-87CC0933E2A4}"/>
    <dgm:cxn modelId="{26ED6006-7B6E-495D-83D8-0FE3DF49C275}" type="presOf" srcId="{E3FF008B-1CC2-4E09-8BC8-909DE5315A94}" destId="{71602D37-DDEA-4EBC-959E-E00B28AB26CA}" srcOrd="0" destOrd="0" presId="urn:microsoft.com/office/officeart/2005/8/layout/hierarchy2"/>
    <dgm:cxn modelId="{5BF7BAB7-5325-4DD1-A38D-5FFB52C5A39B}" srcId="{BA20888F-1D2A-4393-BA49-4078D381175B}" destId="{CDE027BA-691D-444E-8DD6-40BAFC42FC54}" srcOrd="4" destOrd="0" parTransId="{5684E950-715C-4550-AB53-2B64B334E02A}" sibTransId="{2A4D05DA-4DEB-436B-AE12-C031E7120AC5}"/>
    <dgm:cxn modelId="{121278E5-D16C-44CB-9188-C6A25EDAE58E}" type="presOf" srcId="{E405FCEF-B552-4CCD-87EF-2AF41FD7197A}" destId="{D9B591D6-F554-41AE-8EA0-EBBC6000B8A7}" srcOrd="1" destOrd="0" presId="urn:microsoft.com/office/officeart/2005/8/layout/hierarchy2"/>
    <dgm:cxn modelId="{716F23DF-5CAA-4DFB-A999-3138EDC42747}" type="presOf" srcId="{6DEE84EE-1CD3-47ED-B9B0-57823AA13D85}" destId="{804FD556-3544-4710-9767-F52D04DBF837}" srcOrd="0" destOrd="0" presId="urn:microsoft.com/office/officeart/2005/8/layout/hierarchy2"/>
    <dgm:cxn modelId="{39D9B544-678C-4F6E-82D6-6CF5F59B4A0F}" srcId="{6DEE84EE-1CD3-47ED-B9B0-57823AA13D85}" destId="{4F0A09ED-8B29-4675-BF60-07F3A0537DC2}" srcOrd="4" destOrd="0" parTransId="{8300F08F-C56B-4C40-91E3-69490C47A8A6}" sibTransId="{E329FDFA-5E96-4137-9BE8-D6B7E728DBAF}"/>
    <dgm:cxn modelId="{94A91E2A-C6BA-4141-9F51-62EBAC8158E5}" type="presOf" srcId="{24EB6281-4809-45A5-AE11-E17722035853}" destId="{8C2BC386-F4AF-4D80-9671-F9FDD96748AA}" srcOrd="1" destOrd="0" presId="urn:microsoft.com/office/officeart/2005/8/layout/hierarchy2"/>
    <dgm:cxn modelId="{511146AF-8E56-468F-A671-75665FC1BC26}" type="presOf" srcId="{D321F68D-2501-40FD-A23E-B2913B225C15}" destId="{3F268AAB-DF1F-474A-96C6-F6143BE6E369}" srcOrd="1" destOrd="0" presId="urn:microsoft.com/office/officeart/2005/8/layout/hierarchy2"/>
    <dgm:cxn modelId="{42A7B0C7-8701-4EFB-ACAA-859AC467EFEA}" srcId="{BA20888F-1D2A-4393-BA49-4078D381175B}" destId="{34A47F27-1B57-4869-B123-A9F9B398FFB6}" srcOrd="0" destOrd="0" parTransId="{15431598-25AA-4CFB-8A91-44E0D8F21D2C}" sibTransId="{2699E523-B799-4A36-BA1E-8D86C70B9348}"/>
    <dgm:cxn modelId="{1C0C28AA-3260-4779-9CDA-D57BE455E582}" type="presOf" srcId="{EDFBF701-0CBC-4B20-9979-D4C34628D5B8}" destId="{DF62B7FC-A4EF-49B1-9204-339AD97FA765}" srcOrd="0" destOrd="0" presId="urn:microsoft.com/office/officeart/2005/8/layout/hierarchy2"/>
    <dgm:cxn modelId="{8A28D138-0A00-4256-B6A8-611C3F71E9A5}" srcId="{4F0A09ED-8B29-4675-BF60-07F3A0537DC2}" destId="{CA3B3823-B59F-4919-961B-70436CA0590F}" srcOrd="0" destOrd="0" parTransId="{7BA6672A-E4D5-4E5C-9EB1-D80FE555129D}" sibTransId="{58BD2EEC-D28D-44C1-A651-50B45FB424B8}"/>
    <dgm:cxn modelId="{811BA749-C24F-4BA0-82F7-5DBF97043BCB}" srcId="{B0C7EA75-7812-4A66-B00C-EA36F165E5EA}" destId="{6A0322B7-8F46-4409-97C9-019F919DDC3F}" srcOrd="0" destOrd="0" parTransId="{FBF5C49E-9B5C-4E15-A39E-D1CBEBC9E567}" sibTransId="{A37B6D39-C394-4905-A574-85E173E6DE04}"/>
    <dgm:cxn modelId="{70AFD394-788F-4B43-A3CA-4FD8F970B034}" type="presOf" srcId="{9D19D21E-405F-4CD4-830D-6F17F00462B3}" destId="{297B6EA4-20B9-4288-B3DD-8619C13CBD76}" srcOrd="0" destOrd="0" presId="urn:microsoft.com/office/officeart/2005/8/layout/hierarchy2"/>
    <dgm:cxn modelId="{807292A7-84E6-449E-994D-A6F0FF154234}" type="presOf" srcId="{24EB6281-4809-45A5-AE11-E17722035853}" destId="{2A66B3AC-3D5D-466D-AFC1-E99676B79C3C}" srcOrd="0" destOrd="0" presId="urn:microsoft.com/office/officeart/2005/8/layout/hierarchy2"/>
    <dgm:cxn modelId="{C16B008F-5827-4702-B689-B2CA5678BCAC}" type="presOf" srcId="{95E41D3F-DF3E-4CE8-8147-602B7B9ED234}" destId="{CF650645-2AED-4DAB-A7EE-25B9D303D60E}" srcOrd="1" destOrd="0" presId="urn:microsoft.com/office/officeart/2005/8/layout/hierarchy2"/>
    <dgm:cxn modelId="{84B520BB-E0AA-4AA2-B08D-B7D2D0FA4710}" type="presOf" srcId="{2D270C73-FB0A-44B3-9A83-6523F37C04E6}" destId="{D23A2A5C-82F1-426C-B7B5-4D2AFD70B45D}" srcOrd="0" destOrd="0" presId="urn:microsoft.com/office/officeart/2005/8/layout/hierarchy2"/>
    <dgm:cxn modelId="{FE98D511-FA7B-4422-9067-B0BAE558A5E4}" type="presOf" srcId="{4327123E-753B-4BB8-806A-3A7E9892CC6B}" destId="{52FD9E3D-92A5-4EB5-80A0-5DE19F5ADD61}" srcOrd="0" destOrd="0" presId="urn:microsoft.com/office/officeart/2005/8/layout/hierarchy2"/>
    <dgm:cxn modelId="{78C90265-DC9D-4CC0-8F2D-89B0FC9E3F1C}" type="presOf" srcId="{5684E950-715C-4550-AB53-2B64B334E02A}" destId="{00270BB4-1B98-4572-91E9-4AB876D3C1E9}" srcOrd="0" destOrd="0" presId="urn:microsoft.com/office/officeart/2005/8/layout/hierarchy2"/>
    <dgm:cxn modelId="{F9D5006C-C851-4C48-8FB4-1BD4DFB92031}" type="presOf" srcId="{FBF5C49E-9B5C-4E15-A39E-D1CBEBC9E567}" destId="{199B5318-6D37-4FE5-8F36-0426C6AC0A51}" srcOrd="0" destOrd="0" presId="urn:microsoft.com/office/officeart/2005/8/layout/hierarchy2"/>
    <dgm:cxn modelId="{FA0B7C61-E55B-4AB7-9BE0-2D9BB91966FE}" type="presOf" srcId="{BED303EF-4BCA-4884-B2C6-503F1F0169F5}" destId="{273D1BF1-B5C6-4A58-888F-EAEC09E2E603}" srcOrd="1" destOrd="0" presId="urn:microsoft.com/office/officeart/2005/8/layout/hierarchy2"/>
    <dgm:cxn modelId="{F2945A96-F633-4E4F-A627-3EEA466FC242}" type="presOf" srcId="{95E41D3F-DF3E-4CE8-8147-602B7B9ED234}" destId="{C808D4FE-5095-40BC-BE04-A23020CE1BBB}" srcOrd="0" destOrd="0" presId="urn:microsoft.com/office/officeart/2005/8/layout/hierarchy2"/>
    <dgm:cxn modelId="{24ABC5D3-1B38-4BFE-8F61-FD827878C2C9}" type="presOf" srcId="{5684E950-715C-4550-AB53-2B64B334E02A}" destId="{28F86D94-0CE0-4C28-97F0-CEE69089BA40}" srcOrd="1" destOrd="0" presId="urn:microsoft.com/office/officeart/2005/8/layout/hierarchy2"/>
    <dgm:cxn modelId="{9F7CB6D3-2387-4564-B3C2-79FAC4FDA7FC}" type="presOf" srcId="{A319DFDD-A244-4454-AFA1-9D941722614E}" destId="{6947790A-6314-4880-9EB0-3D684641DD02}" srcOrd="0" destOrd="0" presId="urn:microsoft.com/office/officeart/2005/8/layout/hierarchy2"/>
    <dgm:cxn modelId="{84BF8444-F3C3-4184-972D-3F4E4E0F58DF}" type="presOf" srcId="{8D39A4F1-8F96-4CD9-B524-EFAAC4042A9B}" destId="{8C775F80-EB2D-408C-832A-D6043E385FAE}" srcOrd="1" destOrd="0" presId="urn:microsoft.com/office/officeart/2005/8/layout/hierarchy2"/>
    <dgm:cxn modelId="{93B4AF56-8AE9-4A17-839F-7FEC8F5BBD9B}" srcId="{6DEE84EE-1CD3-47ED-B9B0-57823AA13D85}" destId="{F26C7D16-949D-4C1D-83AE-EEEFCD2F299D}" srcOrd="5" destOrd="0" parTransId="{2EDEDB5B-15FE-43B5-ABF2-6D1901684FA3}" sibTransId="{DE0AA252-025B-4E49-A872-44576FE37AD0}"/>
    <dgm:cxn modelId="{7661846F-0FB5-4B31-BB3C-26418647699F}" srcId="{EDFBF701-0CBC-4B20-9979-D4C34628D5B8}" destId="{A319DFDD-A244-4454-AFA1-9D941722614E}" srcOrd="0" destOrd="0" parTransId="{8A59C52D-E492-41AB-8A17-750D2F0D2592}" sibTransId="{BCE4471F-2B6B-494F-B1EF-ED3178242A07}"/>
    <dgm:cxn modelId="{CCE258D3-F750-4A77-8B4F-9BA9FF1E5059}" type="presOf" srcId="{2EDEDB5B-15FE-43B5-ABF2-6D1901684FA3}" destId="{B4B42644-2283-4452-A72F-9BA7F3B712AC}" srcOrd="1" destOrd="0" presId="urn:microsoft.com/office/officeart/2005/8/layout/hierarchy2"/>
    <dgm:cxn modelId="{CB3BCF07-8076-4974-9CD4-3CF6A94798C7}" srcId="{9D19D21E-405F-4CD4-830D-6F17F00462B3}" destId="{BA20888F-1D2A-4393-BA49-4078D381175B}" srcOrd="0" destOrd="0" parTransId="{59A69A34-E34C-40B2-9734-3D58D569B103}" sibTransId="{1634B118-25B2-4EB8-B493-CFCF1A7EDA4C}"/>
    <dgm:cxn modelId="{4D87386F-123D-4C26-9E99-E10A254F13E2}" srcId="{B1718416-D609-47D1-9F37-9AEC25D300F0}" destId="{E3FF008B-1CC2-4E09-8BC8-909DE5315A94}" srcOrd="0" destOrd="0" parTransId="{A5D500FB-AB43-4713-9952-0999482E298A}" sibTransId="{815330B2-D1DE-410F-B062-609E5435BECE}"/>
    <dgm:cxn modelId="{AEA0DE0D-8C9E-41B4-A453-AC81671CF091}" type="presOf" srcId="{639361AF-E213-4059-AEAD-C1BD72F2B2E0}" destId="{38EE0CF6-0805-45D2-9411-F967319C3C5D}" srcOrd="0" destOrd="0" presId="urn:microsoft.com/office/officeart/2005/8/layout/hierarchy2"/>
    <dgm:cxn modelId="{630963FC-76EA-4C34-8388-8A227C403D85}" type="presOf" srcId="{F18D50EB-C60D-4144-94C7-4798BDDDD39E}" destId="{4BAF0E70-E7E7-4878-9FA4-9162BB15806D}" srcOrd="0" destOrd="0" presId="urn:microsoft.com/office/officeart/2005/8/layout/hierarchy2"/>
    <dgm:cxn modelId="{A86F8729-E16D-44DA-B83F-DD56580E1C45}" srcId="{6DEE84EE-1CD3-47ED-B9B0-57823AA13D85}" destId="{639361AF-E213-4059-AEAD-C1BD72F2B2E0}" srcOrd="0" destOrd="0" parTransId="{F18D50EB-C60D-4144-94C7-4798BDDDD39E}" sibTransId="{9CEAFBE4-9D52-4D01-8B7A-6760F2331EB1}"/>
    <dgm:cxn modelId="{5DA6C164-67B8-4221-90C0-ED022CA4344D}" srcId="{6DEE84EE-1CD3-47ED-B9B0-57823AA13D85}" destId="{B1718416-D609-47D1-9F37-9AEC25D300F0}" srcOrd="2" destOrd="0" parTransId="{EC9B25AB-ADF0-48F2-99AA-18B8B4487174}" sibTransId="{E066B610-6F5E-4987-ACA7-F6A85581FDA1}"/>
    <dgm:cxn modelId="{943A3A6C-6BA5-4FF6-B011-AA3B1E43A3B1}" srcId="{BA20888F-1D2A-4393-BA49-4078D381175B}" destId="{5174B13A-D6C5-4CC8-B6BC-A8582E005BBC}" srcOrd="3" destOrd="0" parTransId="{D321F68D-2501-40FD-A23E-B2913B225C15}" sibTransId="{6E3A56BA-206F-49B4-914F-CDD272A62B5B}"/>
    <dgm:cxn modelId="{94CEC7C7-C00E-4177-9D76-CFFDD3FAFC65}" srcId="{6DEE84EE-1CD3-47ED-B9B0-57823AA13D85}" destId="{B0C7EA75-7812-4A66-B00C-EA36F165E5EA}" srcOrd="3" destOrd="0" parTransId="{E405FCEF-B552-4CCD-87EF-2AF41FD7197A}" sibTransId="{A06AAF84-E932-47BD-AC0F-5602C18B8D7C}"/>
    <dgm:cxn modelId="{1186A80F-2E98-4B38-9B39-B8E7A04676EE}" type="presOf" srcId="{CF0EBBD2-CEA6-42FE-8921-28B294456623}" destId="{E8048439-67AC-413B-8A70-08E23A921DFE}" srcOrd="0" destOrd="0" presId="urn:microsoft.com/office/officeart/2005/8/layout/hierarchy2"/>
    <dgm:cxn modelId="{ABD69227-F2E7-4B78-8C60-068A89914DA6}" type="presOf" srcId="{F26C7D16-949D-4C1D-83AE-EEEFCD2F299D}" destId="{0BCDC5EC-B4A3-4945-A13B-22EA8D41B948}" srcOrd="0" destOrd="0" presId="urn:microsoft.com/office/officeart/2005/8/layout/hierarchy2"/>
    <dgm:cxn modelId="{774DFAA5-A6BC-4995-9C93-8B4B6786ECFC}" type="presOf" srcId="{EC9B25AB-ADF0-48F2-99AA-18B8B4487174}" destId="{6B186118-81AC-419F-8F7D-419908ED7FAD}" srcOrd="1" destOrd="0" presId="urn:microsoft.com/office/officeart/2005/8/layout/hierarchy2"/>
    <dgm:cxn modelId="{E7F17727-2BD2-400B-91AA-988E5C55B3C1}" type="presOf" srcId="{FBF5C49E-9B5C-4E15-A39E-D1CBEBC9E567}" destId="{C01F5E39-6840-4C69-93C7-39A57E517820}" srcOrd="1" destOrd="0" presId="urn:microsoft.com/office/officeart/2005/8/layout/hierarchy2"/>
    <dgm:cxn modelId="{C4DE3969-60EF-4A18-A6B0-AC3F6E542508}" type="presOf" srcId="{CA3B3823-B59F-4919-961B-70436CA0590F}" destId="{545F867D-3AFB-4C2E-8B22-BDFD63313471}" srcOrd="0" destOrd="0" presId="urn:microsoft.com/office/officeart/2005/8/layout/hierarchy2"/>
    <dgm:cxn modelId="{A6BB8841-F762-4DAF-9BE0-DC8E4C21E547}" type="presOf" srcId="{15431598-25AA-4CFB-8A91-44E0D8F21D2C}" destId="{08367FAF-2A70-45A6-8AC8-44F3C7F4A2CE}" srcOrd="1" destOrd="0" presId="urn:microsoft.com/office/officeart/2005/8/layout/hierarchy2"/>
    <dgm:cxn modelId="{5C4CE404-D718-4191-A0F6-4F6934AA766C}" type="presOf" srcId="{8A59C52D-E492-41AB-8A17-750D2F0D2592}" destId="{12136FC9-52D7-4AF8-83F4-AD4C3A84401D}" srcOrd="0" destOrd="0" presId="urn:microsoft.com/office/officeart/2005/8/layout/hierarchy2"/>
    <dgm:cxn modelId="{4212EF88-7801-4E9F-B0A0-C52ACD10B831}" type="presOf" srcId="{2D270C73-FB0A-44B3-9A83-6523F37C04E6}" destId="{52F92D16-2C74-4E82-B9E3-70D0C5F5EF9C}" srcOrd="1" destOrd="0" presId="urn:microsoft.com/office/officeart/2005/8/layout/hierarchy2"/>
    <dgm:cxn modelId="{7412F43C-FAFE-44F9-9E66-3D2375FDA767}" type="presOf" srcId="{F18D50EB-C60D-4144-94C7-4798BDDDD39E}" destId="{79C3C60C-6C59-4DE0-8E5A-CA683DF2DCAA}" srcOrd="1" destOrd="0" presId="urn:microsoft.com/office/officeart/2005/8/layout/hierarchy2"/>
    <dgm:cxn modelId="{48DA39D9-49A3-4390-8411-AEFA2FB540EB}" type="presOf" srcId="{8300F08F-C56B-4C40-91E3-69490C47A8A6}" destId="{DF2A5F17-8F8F-422C-9FD7-7017B86ADB6A}" srcOrd="0" destOrd="0" presId="urn:microsoft.com/office/officeart/2005/8/layout/hierarchy2"/>
    <dgm:cxn modelId="{5B6B9F0B-08AF-45FA-AF7E-125DF9867862}" type="presOf" srcId="{7BA6672A-E4D5-4E5C-9EB1-D80FE555129D}" destId="{68BA9B51-E699-4704-90E2-13AFA300CDB3}" srcOrd="1" destOrd="0" presId="urn:microsoft.com/office/officeart/2005/8/layout/hierarchy2"/>
    <dgm:cxn modelId="{9D9B1F78-E26C-4677-870B-886D15BD159D}" type="presOf" srcId="{8300F08F-C56B-4C40-91E3-69490C47A8A6}" destId="{98F55E96-C1AF-4598-89E8-C24197FD7E82}" srcOrd="1" destOrd="0" presId="urn:microsoft.com/office/officeart/2005/8/layout/hierarchy2"/>
    <dgm:cxn modelId="{E78C743E-A471-42BF-8DAE-31C6BA9925AD}" type="presParOf" srcId="{297B6EA4-20B9-4288-B3DD-8619C13CBD76}" destId="{91DF0D2A-61B1-46BA-8579-B9E1CF7A7BE4}" srcOrd="0" destOrd="0" presId="urn:microsoft.com/office/officeart/2005/8/layout/hierarchy2"/>
    <dgm:cxn modelId="{8C0C7275-6AC9-4DCE-9593-88C5FC9996ED}" type="presParOf" srcId="{91DF0D2A-61B1-46BA-8579-B9E1CF7A7BE4}" destId="{348DC92A-7177-4443-BDAA-1187550CF5DA}" srcOrd="0" destOrd="0" presId="urn:microsoft.com/office/officeart/2005/8/layout/hierarchy2"/>
    <dgm:cxn modelId="{37E73A82-3071-4D65-9987-E3E2458F6865}" type="presParOf" srcId="{91DF0D2A-61B1-46BA-8579-B9E1CF7A7BE4}" destId="{530FD2DD-00F7-4589-B1EF-2C01770FB643}" srcOrd="1" destOrd="0" presId="urn:microsoft.com/office/officeart/2005/8/layout/hierarchy2"/>
    <dgm:cxn modelId="{C162F7B4-47D5-4AF9-9CC6-F41CD416D435}" type="presParOf" srcId="{530FD2DD-00F7-4589-B1EF-2C01770FB643}" destId="{BBAA9C4B-7862-46E7-98C1-6ABFD3C5EEFA}" srcOrd="0" destOrd="0" presId="urn:microsoft.com/office/officeart/2005/8/layout/hierarchy2"/>
    <dgm:cxn modelId="{74DE1867-6991-43B2-85E4-8F5984E58175}" type="presParOf" srcId="{BBAA9C4B-7862-46E7-98C1-6ABFD3C5EEFA}" destId="{08367FAF-2A70-45A6-8AC8-44F3C7F4A2CE}" srcOrd="0" destOrd="0" presId="urn:microsoft.com/office/officeart/2005/8/layout/hierarchy2"/>
    <dgm:cxn modelId="{4D7532F4-25DD-4D6A-B6A6-E9AB7AC04EC4}" type="presParOf" srcId="{530FD2DD-00F7-4589-B1EF-2C01770FB643}" destId="{B3E2FCF4-3F3F-45CD-BAEE-1E4CD73D2C27}" srcOrd="1" destOrd="0" presId="urn:microsoft.com/office/officeart/2005/8/layout/hierarchy2"/>
    <dgm:cxn modelId="{21322008-D2B4-4212-862D-3A03E3D3324C}" type="presParOf" srcId="{B3E2FCF4-3F3F-45CD-BAEE-1E4CD73D2C27}" destId="{3ED6B988-3F13-4698-85AB-2A54BEDA6FB0}" srcOrd="0" destOrd="0" presId="urn:microsoft.com/office/officeart/2005/8/layout/hierarchy2"/>
    <dgm:cxn modelId="{E038D99C-21E1-4A02-95ED-84FD0A3C992C}" type="presParOf" srcId="{B3E2FCF4-3F3F-45CD-BAEE-1E4CD73D2C27}" destId="{176125D7-801E-44DE-9448-0CCB82FDF237}" srcOrd="1" destOrd="0" presId="urn:microsoft.com/office/officeart/2005/8/layout/hierarchy2"/>
    <dgm:cxn modelId="{1C486FEE-2026-4400-9D99-F5E27E506C07}" type="presParOf" srcId="{530FD2DD-00F7-4589-B1EF-2C01770FB643}" destId="{D23A2A5C-82F1-426C-B7B5-4D2AFD70B45D}" srcOrd="2" destOrd="0" presId="urn:microsoft.com/office/officeart/2005/8/layout/hierarchy2"/>
    <dgm:cxn modelId="{27534925-78ED-4289-B0C8-7736DA1FCF50}" type="presParOf" srcId="{D23A2A5C-82F1-426C-B7B5-4D2AFD70B45D}" destId="{52F92D16-2C74-4E82-B9E3-70D0C5F5EF9C}" srcOrd="0" destOrd="0" presId="urn:microsoft.com/office/officeart/2005/8/layout/hierarchy2"/>
    <dgm:cxn modelId="{CEAFD61B-3057-4549-9685-8993F2A81932}" type="presParOf" srcId="{530FD2DD-00F7-4589-B1EF-2C01770FB643}" destId="{1B4119D8-D7CF-4D25-BBAF-D19DD081C810}" srcOrd="3" destOrd="0" presId="urn:microsoft.com/office/officeart/2005/8/layout/hierarchy2"/>
    <dgm:cxn modelId="{30779D95-91B1-4DCA-89A3-7492CF8E3AE8}" type="presParOf" srcId="{1B4119D8-D7CF-4D25-BBAF-D19DD081C810}" destId="{9FA6DA58-91B7-4D08-804A-A12837C51EDA}" srcOrd="0" destOrd="0" presId="urn:microsoft.com/office/officeart/2005/8/layout/hierarchy2"/>
    <dgm:cxn modelId="{0FA12F55-2596-4791-B1E9-5F1627471502}" type="presParOf" srcId="{1B4119D8-D7CF-4D25-BBAF-D19DD081C810}" destId="{05A9D7FB-6EA9-4940-A3FF-3A7790EDBCE6}" srcOrd="1" destOrd="0" presId="urn:microsoft.com/office/officeart/2005/8/layout/hierarchy2"/>
    <dgm:cxn modelId="{70B95555-2DE2-4D12-9A78-F85080A531F7}" type="presParOf" srcId="{530FD2DD-00F7-4589-B1EF-2C01770FB643}" destId="{4B74C1F6-C8A1-4867-81C4-C815CB460032}" srcOrd="4" destOrd="0" presId="urn:microsoft.com/office/officeart/2005/8/layout/hierarchy2"/>
    <dgm:cxn modelId="{4856112B-BDFF-4443-9ACD-57E6143B5876}" type="presParOf" srcId="{4B74C1F6-C8A1-4867-81C4-C815CB460032}" destId="{8C775F80-EB2D-408C-832A-D6043E385FAE}" srcOrd="0" destOrd="0" presId="urn:microsoft.com/office/officeart/2005/8/layout/hierarchy2"/>
    <dgm:cxn modelId="{1F4B5DD7-4542-4019-A94F-022961EF373A}" type="presParOf" srcId="{530FD2DD-00F7-4589-B1EF-2C01770FB643}" destId="{834E117E-6902-4DC6-BB51-F3E84B47DF9D}" srcOrd="5" destOrd="0" presId="urn:microsoft.com/office/officeart/2005/8/layout/hierarchy2"/>
    <dgm:cxn modelId="{FD44A5F1-FFF8-41C8-BC66-325EE02C7798}" type="presParOf" srcId="{834E117E-6902-4DC6-BB51-F3E84B47DF9D}" destId="{804FD556-3544-4710-9767-F52D04DBF837}" srcOrd="0" destOrd="0" presId="urn:microsoft.com/office/officeart/2005/8/layout/hierarchy2"/>
    <dgm:cxn modelId="{9E58E24F-A114-44E2-AD02-05C53733CA0C}" type="presParOf" srcId="{834E117E-6902-4DC6-BB51-F3E84B47DF9D}" destId="{AC6C43AB-35A5-4C99-84BA-521E1274A7B4}" srcOrd="1" destOrd="0" presId="urn:microsoft.com/office/officeart/2005/8/layout/hierarchy2"/>
    <dgm:cxn modelId="{E77F907F-BAAE-44B3-AB6F-29A9F08B33A4}" type="presParOf" srcId="{AC6C43AB-35A5-4C99-84BA-521E1274A7B4}" destId="{4BAF0E70-E7E7-4878-9FA4-9162BB15806D}" srcOrd="0" destOrd="0" presId="urn:microsoft.com/office/officeart/2005/8/layout/hierarchy2"/>
    <dgm:cxn modelId="{3FD4AB7D-02C2-42E7-942B-192F0AA31C7F}" type="presParOf" srcId="{4BAF0E70-E7E7-4878-9FA4-9162BB15806D}" destId="{79C3C60C-6C59-4DE0-8E5A-CA683DF2DCAA}" srcOrd="0" destOrd="0" presId="urn:microsoft.com/office/officeart/2005/8/layout/hierarchy2"/>
    <dgm:cxn modelId="{04B120C7-AC1B-4D77-B68E-55F2ED70364A}" type="presParOf" srcId="{AC6C43AB-35A5-4C99-84BA-521E1274A7B4}" destId="{8946C295-E00E-4410-B0AD-CA759D12BC1E}" srcOrd="1" destOrd="0" presId="urn:microsoft.com/office/officeart/2005/8/layout/hierarchy2"/>
    <dgm:cxn modelId="{1E8577B3-4170-454A-8B30-E8A274F76D30}" type="presParOf" srcId="{8946C295-E00E-4410-B0AD-CA759D12BC1E}" destId="{38EE0CF6-0805-45D2-9411-F967319C3C5D}" srcOrd="0" destOrd="0" presId="urn:microsoft.com/office/officeart/2005/8/layout/hierarchy2"/>
    <dgm:cxn modelId="{00B10875-77E5-46DB-8FB6-6B5C18B5B333}" type="presParOf" srcId="{8946C295-E00E-4410-B0AD-CA759D12BC1E}" destId="{D95B8E48-EACB-453D-8AAD-D0FA8E1FD741}" srcOrd="1" destOrd="0" presId="urn:microsoft.com/office/officeart/2005/8/layout/hierarchy2"/>
    <dgm:cxn modelId="{4B8CDB17-DE9D-4C27-A74F-8F254AC9B44F}" type="presParOf" srcId="{D95B8E48-EACB-453D-8AAD-D0FA8E1FD741}" destId="{2A66B3AC-3D5D-466D-AFC1-E99676B79C3C}" srcOrd="0" destOrd="0" presId="urn:microsoft.com/office/officeart/2005/8/layout/hierarchy2"/>
    <dgm:cxn modelId="{0B11788E-ACAF-4D31-8F72-990295E3297A}" type="presParOf" srcId="{2A66B3AC-3D5D-466D-AFC1-E99676B79C3C}" destId="{8C2BC386-F4AF-4D80-9671-F9FDD96748AA}" srcOrd="0" destOrd="0" presId="urn:microsoft.com/office/officeart/2005/8/layout/hierarchy2"/>
    <dgm:cxn modelId="{19DCB818-D160-4D8A-853F-FFD8DB55C6F2}" type="presParOf" srcId="{D95B8E48-EACB-453D-8AAD-D0FA8E1FD741}" destId="{5F90200D-0CFF-475C-ACB9-FEDC41300B53}" srcOrd="1" destOrd="0" presId="urn:microsoft.com/office/officeart/2005/8/layout/hierarchy2"/>
    <dgm:cxn modelId="{D319A191-6FE8-48A7-8F7D-E4627F40FFA5}" type="presParOf" srcId="{5F90200D-0CFF-475C-ACB9-FEDC41300B53}" destId="{0FE4BD19-3C48-48D8-87F7-5AD6CE278686}" srcOrd="0" destOrd="0" presId="urn:microsoft.com/office/officeart/2005/8/layout/hierarchy2"/>
    <dgm:cxn modelId="{B656B283-C58E-4EAB-A239-A128F60ED632}" type="presParOf" srcId="{5F90200D-0CFF-475C-ACB9-FEDC41300B53}" destId="{53D4E069-DD27-4C5D-9AB1-A6C249DF7E6E}" srcOrd="1" destOrd="0" presId="urn:microsoft.com/office/officeart/2005/8/layout/hierarchy2"/>
    <dgm:cxn modelId="{128BC946-6BB9-44B9-ABF0-0074A62926E7}" type="presParOf" srcId="{AC6C43AB-35A5-4C99-84BA-521E1274A7B4}" destId="{83C738B7-43FF-427A-B081-8CAB3D8CE0E2}" srcOrd="2" destOrd="0" presId="urn:microsoft.com/office/officeart/2005/8/layout/hierarchy2"/>
    <dgm:cxn modelId="{D7456285-59FA-4439-8558-290E15386570}" type="presParOf" srcId="{83C738B7-43FF-427A-B081-8CAB3D8CE0E2}" destId="{273D1BF1-B5C6-4A58-888F-EAEC09E2E603}" srcOrd="0" destOrd="0" presId="urn:microsoft.com/office/officeart/2005/8/layout/hierarchy2"/>
    <dgm:cxn modelId="{9026F5CF-B8EA-47AB-B399-86432412B87B}" type="presParOf" srcId="{AC6C43AB-35A5-4C99-84BA-521E1274A7B4}" destId="{2BE3F5E0-7001-4AD0-9D96-E5514C1E18DB}" srcOrd="3" destOrd="0" presId="urn:microsoft.com/office/officeart/2005/8/layout/hierarchy2"/>
    <dgm:cxn modelId="{5F1A50EC-DA8A-4ABF-897B-D5198E3EACF1}" type="presParOf" srcId="{2BE3F5E0-7001-4AD0-9D96-E5514C1E18DB}" destId="{DF62B7FC-A4EF-49B1-9204-339AD97FA765}" srcOrd="0" destOrd="0" presId="urn:microsoft.com/office/officeart/2005/8/layout/hierarchy2"/>
    <dgm:cxn modelId="{6ACD85E4-6966-4E4A-B1D3-D4221F2ACC96}" type="presParOf" srcId="{2BE3F5E0-7001-4AD0-9D96-E5514C1E18DB}" destId="{BB41E63A-1A1B-416E-AA9C-1AC3FBA0FBA5}" srcOrd="1" destOrd="0" presId="urn:microsoft.com/office/officeart/2005/8/layout/hierarchy2"/>
    <dgm:cxn modelId="{72C48141-60D2-41CC-BCFF-FF75113F8E58}" type="presParOf" srcId="{BB41E63A-1A1B-416E-AA9C-1AC3FBA0FBA5}" destId="{12136FC9-52D7-4AF8-83F4-AD4C3A84401D}" srcOrd="0" destOrd="0" presId="urn:microsoft.com/office/officeart/2005/8/layout/hierarchy2"/>
    <dgm:cxn modelId="{E62B3504-884E-426A-AF95-6956F294BB1E}" type="presParOf" srcId="{12136FC9-52D7-4AF8-83F4-AD4C3A84401D}" destId="{DF5E589F-5083-43D3-80C8-1BC87CB2B7B9}" srcOrd="0" destOrd="0" presId="urn:microsoft.com/office/officeart/2005/8/layout/hierarchy2"/>
    <dgm:cxn modelId="{21B8B3F2-4D0C-459B-AE1D-F8227F03C2CA}" type="presParOf" srcId="{BB41E63A-1A1B-416E-AA9C-1AC3FBA0FBA5}" destId="{EA0890B8-56A2-4ABE-A1D1-97CF6A4188BD}" srcOrd="1" destOrd="0" presId="urn:microsoft.com/office/officeart/2005/8/layout/hierarchy2"/>
    <dgm:cxn modelId="{B81E6072-5668-4E03-97BE-CC94E1465706}" type="presParOf" srcId="{EA0890B8-56A2-4ABE-A1D1-97CF6A4188BD}" destId="{6947790A-6314-4880-9EB0-3D684641DD02}" srcOrd="0" destOrd="0" presId="urn:microsoft.com/office/officeart/2005/8/layout/hierarchy2"/>
    <dgm:cxn modelId="{FE045875-0AF5-43E1-97B5-0802D899DF48}" type="presParOf" srcId="{EA0890B8-56A2-4ABE-A1D1-97CF6A4188BD}" destId="{94191F24-3FE5-4A79-99A4-6AC9036CB4C5}" srcOrd="1" destOrd="0" presId="urn:microsoft.com/office/officeart/2005/8/layout/hierarchy2"/>
    <dgm:cxn modelId="{079A93CA-7D3B-45AB-90FE-91B89839F1F2}" type="presParOf" srcId="{AC6C43AB-35A5-4C99-84BA-521E1274A7B4}" destId="{C9FEA490-8C14-42D5-999C-DC32AF77E2B9}" srcOrd="4" destOrd="0" presId="urn:microsoft.com/office/officeart/2005/8/layout/hierarchy2"/>
    <dgm:cxn modelId="{D0C936F3-4CC8-4E4D-B629-0556EF43AC20}" type="presParOf" srcId="{C9FEA490-8C14-42D5-999C-DC32AF77E2B9}" destId="{6B186118-81AC-419F-8F7D-419908ED7FAD}" srcOrd="0" destOrd="0" presId="urn:microsoft.com/office/officeart/2005/8/layout/hierarchy2"/>
    <dgm:cxn modelId="{16F5272A-79DF-46A6-947E-50CB9E186039}" type="presParOf" srcId="{AC6C43AB-35A5-4C99-84BA-521E1274A7B4}" destId="{273B424A-BA30-4BB1-9EC1-28463E12E881}" srcOrd="5" destOrd="0" presId="urn:microsoft.com/office/officeart/2005/8/layout/hierarchy2"/>
    <dgm:cxn modelId="{85B06243-BEAC-44C3-8DA2-6709F1420714}" type="presParOf" srcId="{273B424A-BA30-4BB1-9EC1-28463E12E881}" destId="{E6B2EA32-87D2-4A19-9EE1-D2FF8DC5F5B6}" srcOrd="0" destOrd="0" presId="urn:microsoft.com/office/officeart/2005/8/layout/hierarchy2"/>
    <dgm:cxn modelId="{EA94D127-6E45-4EFF-9AA1-D2A41961F5B5}" type="presParOf" srcId="{273B424A-BA30-4BB1-9EC1-28463E12E881}" destId="{52287FC3-B436-42D6-B653-D4B4810C7BFF}" srcOrd="1" destOrd="0" presId="urn:microsoft.com/office/officeart/2005/8/layout/hierarchy2"/>
    <dgm:cxn modelId="{D515C78A-10F4-4ADC-BB60-902810259729}" type="presParOf" srcId="{52287FC3-B436-42D6-B653-D4B4810C7BFF}" destId="{D24D112D-DBD4-4090-A817-5CD2DBA32303}" srcOrd="0" destOrd="0" presId="urn:microsoft.com/office/officeart/2005/8/layout/hierarchy2"/>
    <dgm:cxn modelId="{6017C180-3ED5-476A-9553-E94388A68160}" type="presParOf" srcId="{D24D112D-DBD4-4090-A817-5CD2DBA32303}" destId="{BD59967C-978E-4018-B99F-77DB21F76D33}" srcOrd="0" destOrd="0" presId="urn:microsoft.com/office/officeart/2005/8/layout/hierarchy2"/>
    <dgm:cxn modelId="{F9976E07-8EFB-4B43-96C9-4A1FDCE44D00}" type="presParOf" srcId="{52287FC3-B436-42D6-B653-D4B4810C7BFF}" destId="{7E543A62-DC8A-4831-99CB-F548EE3D7F46}" srcOrd="1" destOrd="0" presId="urn:microsoft.com/office/officeart/2005/8/layout/hierarchy2"/>
    <dgm:cxn modelId="{0D2E18E3-41A8-4B2F-A7D5-8303F6E3DACB}" type="presParOf" srcId="{7E543A62-DC8A-4831-99CB-F548EE3D7F46}" destId="{71602D37-DDEA-4EBC-959E-E00B28AB26CA}" srcOrd="0" destOrd="0" presId="urn:microsoft.com/office/officeart/2005/8/layout/hierarchy2"/>
    <dgm:cxn modelId="{796A4103-9B37-42AF-9D50-BB8EE4A0BCD7}" type="presParOf" srcId="{7E543A62-DC8A-4831-99CB-F548EE3D7F46}" destId="{FEAAE1A8-1783-476A-B1A3-CFA5884A3CC2}" srcOrd="1" destOrd="0" presId="urn:microsoft.com/office/officeart/2005/8/layout/hierarchy2"/>
    <dgm:cxn modelId="{90E1AC87-37BD-4DEE-BFAA-CCA3BBBBAB60}" type="presParOf" srcId="{AC6C43AB-35A5-4C99-84BA-521E1274A7B4}" destId="{234612DD-68D4-40BD-A309-B49736E3276F}" srcOrd="6" destOrd="0" presId="urn:microsoft.com/office/officeart/2005/8/layout/hierarchy2"/>
    <dgm:cxn modelId="{E6DDA401-6AA1-4BFB-9DED-1C949A6502DF}" type="presParOf" srcId="{234612DD-68D4-40BD-A309-B49736E3276F}" destId="{D9B591D6-F554-41AE-8EA0-EBBC6000B8A7}" srcOrd="0" destOrd="0" presId="urn:microsoft.com/office/officeart/2005/8/layout/hierarchy2"/>
    <dgm:cxn modelId="{44006B88-4A9B-4794-90EA-AABCFF637903}" type="presParOf" srcId="{AC6C43AB-35A5-4C99-84BA-521E1274A7B4}" destId="{36357351-CC1E-49D3-927E-F4CA21EA896F}" srcOrd="7" destOrd="0" presId="urn:microsoft.com/office/officeart/2005/8/layout/hierarchy2"/>
    <dgm:cxn modelId="{22232EAA-BA8E-4214-942B-26F23E94F181}" type="presParOf" srcId="{36357351-CC1E-49D3-927E-F4CA21EA896F}" destId="{974F3CCC-6DE5-4373-8CBA-EC79D952EDDF}" srcOrd="0" destOrd="0" presId="urn:microsoft.com/office/officeart/2005/8/layout/hierarchy2"/>
    <dgm:cxn modelId="{DADFAE52-9FDB-4540-9A21-546EAE291EAC}" type="presParOf" srcId="{36357351-CC1E-49D3-927E-F4CA21EA896F}" destId="{F321B0D3-F2D4-4400-A5EA-D4376A4F8F89}" srcOrd="1" destOrd="0" presId="urn:microsoft.com/office/officeart/2005/8/layout/hierarchy2"/>
    <dgm:cxn modelId="{7CAD75EC-3485-4CCA-B477-B5E61402F2C1}" type="presParOf" srcId="{F321B0D3-F2D4-4400-A5EA-D4376A4F8F89}" destId="{199B5318-6D37-4FE5-8F36-0426C6AC0A51}" srcOrd="0" destOrd="0" presId="urn:microsoft.com/office/officeart/2005/8/layout/hierarchy2"/>
    <dgm:cxn modelId="{30B7F8C3-E3F0-43F7-A9D6-212DEA8220ED}" type="presParOf" srcId="{199B5318-6D37-4FE5-8F36-0426C6AC0A51}" destId="{C01F5E39-6840-4C69-93C7-39A57E517820}" srcOrd="0" destOrd="0" presId="urn:microsoft.com/office/officeart/2005/8/layout/hierarchy2"/>
    <dgm:cxn modelId="{92E7B65B-7D10-471D-ADF0-B1D9E112A6DD}" type="presParOf" srcId="{F321B0D3-F2D4-4400-A5EA-D4376A4F8F89}" destId="{B14B7B49-4C31-495E-8257-672181BA7ED5}" srcOrd="1" destOrd="0" presId="urn:microsoft.com/office/officeart/2005/8/layout/hierarchy2"/>
    <dgm:cxn modelId="{19818958-4FE8-4282-93E4-70E18F334C18}" type="presParOf" srcId="{B14B7B49-4C31-495E-8257-672181BA7ED5}" destId="{0CCCF2F2-624E-402C-9B8A-8B120812FD0E}" srcOrd="0" destOrd="0" presId="urn:microsoft.com/office/officeart/2005/8/layout/hierarchy2"/>
    <dgm:cxn modelId="{0E9F0F44-5B75-4338-85AC-4C929FB93FC3}" type="presParOf" srcId="{B14B7B49-4C31-495E-8257-672181BA7ED5}" destId="{34B90DD9-6AE8-465B-BA26-E56CF42970E9}" srcOrd="1" destOrd="0" presId="urn:microsoft.com/office/officeart/2005/8/layout/hierarchy2"/>
    <dgm:cxn modelId="{3BFFE85E-0D6C-4C18-8367-EFCFF2F1F2F0}" type="presParOf" srcId="{AC6C43AB-35A5-4C99-84BA-521E1274A7B4}" destId="{DF2A5F17-8F8F-422C-9FD7-7017B86ADB6A}" srcOrd="8" destOrd="0" presId="urn:microsoft.com/office/officeart/2005/8/layout/hierarchy2"/>
    <dgm:cxn modelId="{EE5014A5-9C9A-40C7-828E-E78B82487D38}" type="presParOf" srcId="{DF2A5F17-8F8F-422C-9FD7-7017B86ADB6A}" destId="{98F55E96-C1AF-4598-89E8-C24197FD7E82}" srcOrd="0" destOrd="0" presId="urn:microsoft.com/office/officeart/2005/8/layout/hierarchy2"/>
    <dgm:cxn modelId="{67C24A32-75BF-4297-ADC2-6398A7D1DB10}" type="presParOf" srcId="{AC6C43AB-35A5-4C99-84BA-521E1274A7B4}" destId="{8B193D41-AB42-41DB-A72E-EB4ABA4CDE1E}" srcOrd="9" destOrd="0" presId="urn:microsoft.com/office/officeart/2005/8/layout/hierarchy2"/>
    <dgm:cxn modelId="{199EB1D7-5EAA-4C4D-8C24-E4264878345B}" type="presParOf" srcId="{8B193D41-AB42-41DB-A72E-EB4ABA4CDE1E}" destId="{00F25F27-249D-4B7D-9C60-964FE93DB2CA}" srcOrd="0" destOrd="0" presId="urn:microsoft.com/office/officeart/2005/8/layout/hierarchy2"/>
    <dgm:cxn modelId="{3826B56B-8DD3-458A-8FED-1F03C39B8B88}" type="presParOf" srcId="{8B193D41-AB42-41DB-A72E-EB4ABA4CDE1E}" destId="{4BFEEC2F-52D5-4E8A-9383-C65EB8BAF98D}" srcOrd="1" destOrd="0" presId="urn:microsoft.com/office/officeart/2005/8/layout/hierarchy2"/>
    <dgm:cxn modelId="{DDD7EF5D-6A05-4EDE-A909-EA354E26527C}" type="presParOf" srcId="{4BFEEC2F-52D5-4E8A-9383-C65EB8BAF98D}" destId="{FA8F1921-E6B6-4598-A48B-E5644B4B0086}" srcOrd="0" destOrd="0" presId="urn:microsoft.com/office/officeart/2005/8/layout/hierarchy2"/>
    <dgm:cxn modelId="{27A8CED7-5377-47B4-A176-291A777EF995}" type="presParOf" srcId="{FA8F1921-E6B6-4598-A48B-E5644B4B0086}" destId="{68BA9B51-E699-4704-90E2-13AFA300CDB3}" srcOrd="0" destOrd="0" presId="urn:microsoft.com/office/officeart/2005/8/layout/hierarchy2"/>
    <dgm:cxn modelId="{04245862-9CBC-4092-A63F-A8955BB0E0E5}" type="presParOf" srcId="{4BFEEC2F-52D5-4E8A-9383-C65EB8BAF98D}" destId="{58EEF2C5-333D-407E-9A8B-2E8FA4FEAD3C}" srcOrd="1" destOrd="0" presId="urn:microsoft.com/office/officeart/2005/8/layout/hierarchy2"/>
    <dgm:cxn modelId="{1892A08F-BF3F-4C9B-BF17-2C79AA8502DE}" type="presParOf" srcId="{58EEF2C5-333D-407E-9A8B-2E8FA4FEAD3C}" destId="{545F867D-3AFB-4C2E-8B22-BDFD63313471}" srcOrd="0" destOrd="0" presId="urn:microsoft.com/office/officeart/2005/8/layout/hierarchy2"/>
    <dgm:cxn modelId="{D14D7E3A-88CB-4ABD-BB25-A868D98CCEB0}" type="presParOf" srcId="{58EEF2C5-333D-407E-9A8B-2E8FA4FEAD3C}" destId="{426FE633-16AA-4877-8A76-A0A9091A2686}" srcOrd="1" destOrd="0" presId="urn:microsoft.com/office/officeart/2005/8/layout/hierarchy2"/>
    <dgm:cxn modelId="{10C155C4-ED8B-4AA1-9024-A146888891A6}" type="presParOf" srcId="{AC6C43AB-35A5-4C99-84BA-521E1274A7B4}" destId="{30EB1C06-AFC3-4BEC-978E-687A25816AEA}" srcOrd="10" destOrd="0" presId="urn:microsoft.com/office/officeart/2005/8/layout/hierarchy2"/>
    <dgm:cxn modelId="{F4049534-B2B1-4DA1-B1A4-B96450F64FB4}" type="presParOf" srcId="{30EB1C06-AFC3-4BEC-978E-687A25816AEA}" destId="{B4B42644-2283-4452-A72F-9BA7F3B712AC}" srcOrd="0" destOrd="0" presId="urn:microsoft.com/office/officeart/2005/8/layout/hierarchy2"/>
    <dgm:cxn modelId="{64967AFC-B2FF-423B-9064-585431D50F7B}" type="presParOf" srcId="{AC6C43AB-35A5-4C99-84BA-521E1274A7B4}" destId="{6A5C3432-4C80-4590-B7D7-6724E943D0BA}" srcOrd="11" destOrd="0" presId="urn:microsoft.com/office/officeart/2005/8/layout/hierarchy2"/>
    <dgm:cxn modelId="{27629806-81D8-424A-8714-E65DD76872A1}" type="presParOf" srcId="{6A5C3432-4C80-4590-B7D7-6724E943D0BA}" destId="{0BCDC5EC-B4A3-4945-A13B-22EA8D41B948}" srcOrd="0" destOrd="0" presId="urn:microsoft.com/office/officeart/2005/8/layout/hierarchy2"/>
    <dgm:cxn modelId="{986B1080-D3CF-4946-97A9-A5C4C8D4F6EA}" type="presParOf" srcId="{6A5C3432-4C80-4590-B7D7-6724E943D0BA}" destId="{942AFD3D-9E97-4196-B7D6-8414132B27D8}" srcOrd="1" destOrd="0" presId="urn:microsoft.com/office/officeart/2005/8/layout/hierarchy2"/>
    <dgm:cxn modelId="{EC9E6EC2-30D9-4040-9F0C-411B50EEC91E}" type="presParOf" srcId="{942AFD3D-9E97-4196-B7D6-8414132B27D8}" destId="{C808D4FE-5095-40BC-BE04-A23020CE1BBB}" srcOrd="0" destOrd="0" presId="urn:microsoft.com/office/officeart/2005/8/layout/hierarchy2"/>
    <dgm:cxn modelId="{875FB18B-FB26-4AD5-9B0A-AB5F8E39A4FF}" type="presParOf" srcId="{C808D4FE-5095-40BC-BE04-A23020CE1BBB}" destId="{CF650645-2AED-4DAB-A7EE-25B9D303D60E}" srcOrd="0" destOrd="0" presId="urn:microsoft.com/office/officeart/2005/8/layout/hierarchy2"/>
    <dgm:cxn modelId="{52E6AA30-E921-4D30-A554-4348FCE55F11}" type="presParOf" srcId="{942AFD3D-9E97-4196-B7D6-8414132B27D8}" destId="{C1397F21-BB2E-4E85-A299-BB3F964242BE}" srcOrd="1" destOrd="0" presId="urn:microsoft.com/office/officeart/2005/8/layout/hierarchy2"/>
    <dgm:cxn modelId="{BDF02F51-34FD-46EB-A55B-0465E9AEB5D0}" type="presParOf" srcId="{C1397F21-BB2E-4E85-A299-BB3F964242BE}" destId="{52FD9E3D-92A5-4EB5-80A0-5DE19F5ADD61}" srcOrd="0" destOrd="0" presId="urn:microsoft.com/office/officeart/2005/8/layout/hierarchy2"/>
    <dgm:cxn modelId="{2DED2BBF-151A-479D-879A-9F6A740F4647}" type="presParOf" srcId="{C1397F21-BB2E-4E85-A299-BB3F964242BE}" destId="{6D429512-4537-45AD-B749-DBF9A15C0567}" srcOrd="1" destOrd="0" presId="urn:microsoft.com/office/officeart/2005/8/layout/hierarchy2"/>
    <dgm:cxn modelId="{12F1E226-5236-423E-A0A4-EC04EE056E92}" type="presParOf" srcId="{530FD2DD-00F7-4589-B1EF-2C01770FB643}" destId="{082BC5C1-96A2-4719-83D1-3ACEF2090C14}" srcOrd="6" destOrd="0" presId="urn:microsoft.com/office/officeart/2005/8/layout/hierarchy2"/>
    <dgm:cxn modelId="{1B3A725C-1E61-4C88-A7F6-58FF0F310852}" type="presParOf" srcId="{082BC5C1-96A2-4719-83D1-3ACEF2090C14}" destId="{3F268AAB-DF1F-474A-96C6-F6143BE6E369}" srcOrd="0" destOrd="0" presId="urn:microsoft.com/office/officeart/2005/8/layout/hierarchy2"/>
    <dgm:cxn modelId="{B26A64C7-E5E6-4728-A6C0-DBE211919B5B}" type="presParOf" srcId="{530FD2DD-00F7-4589-B1EF-2C01770FB643}" destId="{5EDE1E3B-36FA-4300-9275-1CFA1B86C097}" srcOrd="7" destOrd="0" presId="urn:microsoft.com/office/officeart/2005/8/layout/hierarchy2"/>
    <dgm:cxn modelId="{4C49A382-525B-41A1-BFFA-5AE99A77D89A}" type="presParOf" srcId="{5EDE1E3B-36FA-4300-9275-1CFA1B86C097}" destId="{34A1B6F8-0A55-4B11-90BF-64314D22DE86}" srcOrd="0" destOrd="0" presId="urn:microsoft.com/office/officeart/2005/8/layout/hierarchy2"/>
    <dgm:cxn modelId="{00239550-EE88-4508-8C39-D7E69BB4E33B}" type="presParOf" srcId="{5EDE1E3B-36FA-4300-9275-1CFA1B86C097}" destId="{93BA6942-4622-4A2C-B0EE-831B3E1EA097}" srcOrd="1" destOrd="0" presId="urn:microsoft.com/office/officeart/2005/8/layout/hierarchy2"/>
    <dgm:cxn modelId="{3997C5DD-9C1C-4AD8-A174-D5477EDACC18}" type="presParOf" srcId="{530FD2DD-00F7-4589-B1EF-2C01770FB643}" destId="{00270BB4-1B98-4572-91E9-4AB876D3C1E9}" srcOrd="8" destOrd="0" presId="urn:microsoft.com/office/officeart/2005/8/layout/hierarchy2"/>
    <dgm:cxn modelId="{2587653B-87B4-42C5-9CC6-F8AFAE28CAF0}" type="presParOf" srcId="{00270BB4-1B98-4572-91E9-4AB876D3C1E9}" destId="{28F86D94-0CE0-4C28-97F0-CEE69089BA40}" srcOrd="0" destOrd="0" presId="urn:microsoft.com/office/officeart/2005/8/layout/hierarchy2"/>
    <dgm:cxn modelId="{86F93FAA-2193-4E79-9146-C2C889398485}" type="presParOf" srcId="{530FD2DD-00F7-4589-B1EF-2C01770FB643}" destId="{F534E5BA-5DB7-437A-8111-DB9696E0A874}" srcOrd="9" destOrd="0" presId="urn:microsoft.com/office/officeart/2005/8/layout/hierarchy2"/>
    <dgm:cxn modelId="{0E9DE353-C1A9-4774-BE95-2A657082E6B9}" type="presParOf" srcId="{F534E5BA-5DB7-437A-8111-DB9696E0A874}" destId="{ED6683B1-327A-41DA-AC30-2AB3E3767F26}" srcOrd="0" destOrd="0" presId="urn:microsoft.com/office/officeart/2005/8/layout/hierarchy2"/>
    <dgm:cxn modelId="{F43F1E57-A193-47D8-AC5A-D798EE7F5B8C}" type="presParOf" srcId="{F534E5BA-5DB7-437A-8111-DB9696E0A874}" destId="{AF40C837-5121-42DE-8782-10DD0586570A}" srcOrd="1" destOrd="0" presId="urn:microsoft.com/office/officeart/2005/8/layout/hierarchy2"/>
    <dgm:cxn modelId="{EA0BFB98-83C2-40C6-A00E-CE3CDFE41968}" type="presParOf" srcId="{530FD2DD-00F7-4589-B1EF-2C01770FB643}" destId="{E8048439-67AC-413B-8A70-08E23A921DFE}" srcOrd="10" destOrd="0" presId="urn:microsoft.com/office/officeart/2005/8/layout/hierarchy2"/>
    <dgm:cxn modelId="{10E56B48-A8EE-4D6E-9706-9C03C09883A1}" type="presParOf" srcId="{E8048439-67AC-413B-8A70-08E23A921DFE}" destId="{3DDBAF72-E2B2-46EC-8ADD-E76BC6C49185}" srcOrd="0" destOrd="0" presId="urn:microsoft.com/office/officeart/2005/8/layout/hierarchy2"/>
    <dgm:cxn modelId="{1813EBE7-4399-420A-915E-B4216BDDFCA0}" type="presParOf" srcId="{530FD2DD-00F7-4589-B1EF-2C01770FB643}" destId="{25246AE2-AF98-4F89-9954-03D255008BF2}" srcOrd="11" destOrd="0" presId="urn:microsoft.com/office/officeart/2005/8/layout/hierarchy2"/>
    <dgm:cxn modelId="{6CBA76C1-B068-43BE-8D31-4C4082B30E92}" type="presParOf" srcId="{25246AE2-AF98-4F89-9954-03D255008BF2}" destId="{5EEA308F-1BDF-4FFC-9E75-B5A974E17049}" srcOrd="0" destOrd="0" presId="urn:microsoft.com/office/officeart/2005/8/layout/hierarchy2"/>
    <dgm:cxn modelId="{93642D22-9F81-4FDA-81B6-B83129EDAAEF}" type="presParOf" srcId="{25246AE2-AF98-4F89-9954-03D255008BF2}" destId="{A2C7D4F3-EE1D-4F47-B708-1743A85A21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A884B0-B099-4D1E-834B-E81D1176340A}" type="doc">
      <dgm:prSet loTypeId="urn:microsoft.com/office/officeart/2005/8/layout/pyramid1" loCatId="pyramid" qsTypeId="urn:microsoft.com/office/officeart/2005/8/quickstyle/simple3" qsCatId="simple" csTypeId="urn:microsoft.com/office/officeart/2005/8/colors/colorful1" csCatId="colorful" phldr="1"/>
      <dgm:spPr/>
    </dgm:pt>
    <dgm:pt modelId="{F4B03A3B-3B20-4458-A8A8-C6B71C5A9DDE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  <a:latin typeface="Arial Narrow" panose="020B0606020202030204" pitchFamily="34" charset="0"/>
            </a:rPr>
            <a:t>Acuerdo</a:t>
          </a:r>
          <a:endParaRPr lang="en-US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62F41F5-302F-45CB-B89E-4531E735FB4A}" type="parTrans" cxnId="{D065E38F-CB0C-453F-B7CE-F5DC3908C77A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38C49DB-299B-4B15-9F55-95D2FFC0E023}" type="sibTrans" cxnId="{D065E38F-CB0C-453F-B7CE-F5DC3908C77A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1CB0A25-5F93-400F-8D51-50DF5E2E7F63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  <a:latin typeface="Arial Narrow" panose="020B0606020202030204" pitchFamily="34" charset="0"/>
            </a:rPr>
            <a:t>Norma Oficial Mexicana</a:t>
          </a:r>
          <a:endParaRPr lang="en-US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3FE64D7-494A-473C-A697-DF352555E060}" type="parTrans" cxnId="{72674143-B0C7-4C9E-942C-691554F851E4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EEB2726-A358-4C26-BDAB-822A675950A2}" type="sibTrans" cxnId="{72674143-B0C7-4C9E-942C-691554F851E4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9E35BA5-C738-4335-9BAA-33DA9D94382E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  <a:latin typeface="Arial Narrow" panose="020B0606020202030204" pitchFamily="34" charset="0"/>
            </a:rPr>
            <a:t>Reglamento</a:t>
          </a:r>
          <a:endParaRPr lang="en-US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1CA2800-97BC-4B58-A77A-F7E5E0032843}" type="parTrans" cxnId="{20E26E60-0BCF-44E7-B63E-EE0F80F59C24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D408C1-11CC-4EA8-91B3-4629DFCE20CB}" type="sibTrans" cxnId="{20E26E60-0BCF-44E7-B63E-EE0F80F59C24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418C085-D1B1-4558-8E48-72F7A849C4AB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  <a:latin typeface="Arial Narrow" panose="020B0606020202030204" pitchFamily="34" charset="0"/>
            </a:rPr>
            <a:t>Ley</a:t>
          </a:r>
          <a:endParaRPr lang="en-US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0E44B0D-6702-4AD0-828B-835C71F4E1DF}" type="parTrans" cxnId="{4B83EEDE-F663-4967-AC35-FFB054E7AA49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335367D-B636-4AC4-869B-6DC32DF71D69}" type="sibTrans" cxnId="{4B83EEDE-F663-4967-AC35-FFB054E7AA49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5D634DC-7E6A-4275-84D8-D2613340573E}">
      <dgm:prSet phldrT="[Texto]"/>
      <dgm:spPr/>
      <dgm:t>
        <a:bodyPr/>
        <a:lstStyle/>
        <a:p>
          <a:r>
            <a:rPr lang="es-MX" b="1" smtClean="0">
              <a:solidFill>
                <a:schemeClr val="tx1"/>
              </a:solidFill>
              <a:latin typeface="Arial Narrow" panose="020B0606020202030204" pitchFamily="34" charset="0"/>
            </a:rPr>
            <a:t>CONSTITUCIÓN</a:t>
          </a:r>
          <a:endParaRPr lang="en-US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61C5352-7C10-4B14-A26D-417E363AD6CB}" type="parTrans" cxnId="{666DB555-B597-4A51-8980-9635D62508C1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D3097FD-E46F-43DC-BD8B-3B2EA6839967}" type="sibTrans" cxnId="{666DB555-B597-4A51-8980-9635D62508C1}">
      <dgm:prSet/>
      <dgm:spPr/>
      <dgm:t>
        <a:bodyPr/>
        <a:lstStyle/>
        <a:p>
          <a:endParaRPr lang="en-US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4747C40-B400-499F-808A-5777D7A1B495}" type="pres">
      <dgm:prSet presAssocID="{B8A884B0-B099-4D1E-834B-E81D1176340A}" presName="Name0" presStyleCnt="0">
        <dgm:presLayoutVars>
          <dgm:dir/>
          <dgm:animLvl val="lvl"/>
          <dgm:resizeHandles val="exact"/>
        </dgm:presLayoutVars>
      </dgm:prSet>
      <dgm:spPr/>
    </dgm:pt>
    <dgm:pt modelId="{7476790E-BEBC-406E-9060-E4C258DB236A}" type="pres">
      <dgm:prSet presAssocID="{F4B03A3B-3B20-4458-A8A8-C6B71C5A9DDE}" presName="Name8" presStyleCnt="0"/>
      <dgm:spPr/>
    </dgm:pt>
    <dgm:pt modelId="{CCC7D2FD-C2E2-4496-978A-3114525A875B}" type="pres">
      <dgm:prSet presAssocID="{F4B03A3B-3B20-4458-A8A8-C6B71C5A9DDE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1FF72-8427-4589-8E0F-021D9BF63A54}" type="pres">
      <dgm:prSet presAssocID="{F4B03A3B-3B20-4458-A8A8-C6B71C5A9D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57C0A-CC69-4834-8425-D931E9448860}" type="pres">
      <dgm:prSet presAssocID="{01CB0A25-5F93-400F-8D51-50DF5E2E7F63}" presName="Name8" presStyleCnt="0"/>
      <dgm:spPr/>
    </dgm:pt>
    <dgm:pt modelId="{AEB8EEC2-7211-4CF3-96EC-927485948142}" type="pres">
      <dgm:prSet presAssocID="{01CB0A25-5F93-400F-8D51-50DF5E2E7F63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BA908-907F-4BA5-AC76-BA3CA4752E01}" type="pres">
      <dgm:prSet presAssocID="{01CB0A25-5F93-400F-8D51-50DF5E2E7F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6B665-56FD-499F-B086-B38EF5B9FD61}" type="pres">
      <dgm:prSet presAssocID="{F9E35BA5-C738-4335-9BAA-33DA9D94382E}" presName="Name8" presStyleCnt="0"/>
      <dgm:spPr/>
    </dgm:pt>
    <dgm:pt modelId="{1B866777-3791-4B91-9499-5BD3C424FDBF}" type="pres">
      <dgm:prSet presAssocID="{F9E35BA5-C738-4335-9BAA-33DA9D94382E}" presName="level" presStyleLbl="node1" presStyleIdx="2" presStyleCnt="5">
        <dgm:presLayoutVars>
          <dgm:chMax val="1"/>
          <dgm:bulletEnabled val="1"/>
        </dgm:presLayoutVars>
      </dgm:prSet>
      <dgm:spPr/>
    </dgm:pt>
    <dgm:pt modelId="{0875C8A7-C6F4-4C8E-B75D-68DC3C6071BF}" type="pres">
      <dgm:prSet presAssocID="{F9E35BA5-C738-4335-9BAA-33DA9D9438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5C868B4-7C61-437D-86C0-B722B24B84D0}" type="pres">
      <dgm:prSet presAssocID="{3418C085-D1B1-4558-8E48-72F7A849C4AB}" presName="Name8" presStyleCnt="0"/>
      <dgm:spPr/>
    </dgm:pt>
    <dgm:pt modelId="{7E6994BC-1925-486B-A27C-2894195D0472}" type="pres">
      <dgm:prSet presAssocID="{3418C085-D1B1-4558-8E48-72F7A849C4AB}" presName="level" presStyleLbl="node1" presStyleIdx="3" presStyleCnt="5">
        <dgm:presLayoutVars>
          <dgm:chMax val="1"/>
          <dgm:bulletEnabled val="1"/>
        </dgm:presLayoutVars>
      </dgm:prSet>
      <dgm:spPr/>
    </dgm:pt>
    <dgm:pt modelId="{A2677B9B-CA0D-4755-AB77-BAC8B03F37C1}" type="pres">
      <dgm:prSet presAssocID="{3418C085-D1B1-4558-8E48-72F7A849C4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14ECB62-B046-4924-A3B3-E4589AF1B9F1}" type="pres">
      <dgm:prSet presAssocID="{25D634DC-7E6A-4275-84D8-D2613340573E}" presName="Name8" presStyleCnt="0"/>
      <dgm:spPr/>
    </dgm:pt>
    <dgm:pt modelId="{EB7C61B4-24AD-43BB-8C6A-ED2E490244FB}" type="pres">
      <dgm:prSet presAssocID="{25D634DC-7E6A-4275-84D8-D2613340573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E1DB4-8262-49F3-8EF7-F684681D78BE}" type="pres">
      <dgm:prSet presAssocID="{25D634DC-7E6A-4275-84D8-D261334057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3984B4-DD05-48BE-B876-CF93B55E1CB8}" type="presOf" srcId="{25D634DC-7E6A-4275-84D8-D2613340573E}" destId="{EB7C61B4-24AD-43BB-8C6A-ED2E490244FB}" srcOrd="0" destOrd="0" presId="urn:microsoft.com/office/officeart/2005/8/layout/pyramid1"/>
    <dgm:cxn modelId="{20E26E60-0BCF-44E7-B63E-EE0F80F59C24}" srcId="{B8A884B0-B099-4D1E-834B-E81D1176340A}" destId="{F9E35BA5-C738-4335-9BAA-33DA9D94382E}" srcOrd="2" destOrd="0" parTransId="{A1CA2800-97BC-4B58-A77A-F7E5E0032843}" sibTransId="{18D408C1-11CC-4EA8-91B3-4629DFCE20CB}"/>
    <dgm:cxn modelId="{8730D06E-5867-4321-AC40-71E34C209C2D}" type="presOf" srcId="{3418C085-D1B1-4558-8E48-72F7A849C4AB}" destId="{A2677B9B-CA0D-4755-AB77-BAC8B03F37C1}" srcOrd="1" destOrd="0" presId="urn:microsoft.com/office/officeart/2005/8/layout/pyramid1"/>
    <dgm:cxn modelId="{4741C065-207A-47D0-910E-951D4A2D1CC8}" type="presOf" srcId="{F4B03A3B-3B20-4458-A8A8-C6B71C5A9DDE}" destId="{CCC7D2FD-C2E2-4496-978A-3114525A875B}" srcOrd="0" destOrd="0" presId="urn:microsoft.com/office/officeart/2005/8/layout/pyramid1"/>
    <dgm:cxn modelId="{B1B5FE08-C1F5-4FDB-B6F5-FEE3DA5AB280}" type="presOf" srcId="{F9E35BA5-C738-4335-9BAA-33DA9D94382E}" destId="{1B866777-3791-4B91-9499-5BD3C424FDBF}" srcOrd="0" destOrd="0" presId="urn:microsoft.com/office/officeart/2005/8/layout/pyramid1"/>
    <dgm:cxn modelId="{8A324CD1-0E52-46F3-AC3E-1D9BC584E3ED}" type="presOf" srcId="{01CB0A25-5F93-400F-8D51-50DF5E2E7F63}" destId="{F6CBA908-907F-4BA5-AC76-BA3CA4752E01}" srcOrd="1" destOrd="0" presId="urn:microsoft.com/office/officeart/2005/8/layout/pyramid1"/>
    <dgm:cxn modelId="{4B83EEDE-F663-4967-AC35-FFB054E7AA49}" srcId="{B8A884B0-B099-4D1E-834B-E81D1176340A}" destId="{3418C085-D1B1-4558-8E48-72F7A849C4AB}" srcOrd="3" destOrd="0" parTransId="{C0E44B0D-6702-4AD0-828B-835C71F4E1DF}" sibTransId="{3335367D-B636-4AC4-869B-6DC32DF71D69}"/>
    <dgm:cxn modelId="{E8B7D310-417F-4F3D-BB2F-F1EB71CE8E9C}" type="presOf" srcId="{F9E35BA5-C738-4335-9BAA-33DA9D94382E}" destId="{0875C8A7-C6F4-4C8E-B75D-68DC3C6071BF}" srcOrd="1" destOrd="0" presId="urn:microsoft.com/office/officeart/2005/8/layout/pyramid1"/>
    <dgm:cxn modelId="{D065E38F-CB0C-453F-B7CE-F5DC3908C77A}" srcId="{B8A884B0-B099-4D1E-834B-E81D1176340A}" destId="{F4B03A3B-3B20-4458-A8A8-C6B71C5A9DDE}" srcOrd="0" destOrd="0" parTransId="{562F41F5-302F-45CB-B89E-4531E735FB4A}" sibTransId="{A38C49DB-299B-4B15-9F55-95D2FFC0E023}"/>
    <dgm:cxn modelId="{3305E862-CDF6-4E8A-9539-D38B11FF38E9}" type="presOf" srcId="{3418C085-D1B1-4558-8E48-72F7A849C4AB}" destId="{7E6994BC-1925-486B-A27C-2894195D0472}" srcOrd="0" destOrd="0" presId="urn:microsoft.com/office/officeart/2005/8/layout/pyramid1"/>
    <dgm:cxn modelId="{D5B0D8A2-DDCD-4E83-8755-C91A2B413E88}" type="presOf" srcId="{B8A884B0-B099-4D1E-834B-E81D1176340A}" destId="{94747C40-B400-499F-808A-5777D7A1B495}" srcOrd="0" destOrd="0" presId="urn:microsoft.com/office/officeart/2005/8/layout/pyramid1"/>
    <dgm:cxn modelId="{36A7C6B8-40C9-4095-9C73-4A8136C96D62}" type="presOf" srcId="{01CB0A25-5F93-400F-8D51-50DF5E2E7F63}" destId="{AEB8EEC2-7211-4CF3-96EC-927485948142}" srcOrd="0" destOrd="0" presId="urn:microsoft.com/office/officeart/2005/8/layout/pyramid1"/>
    <dgm:cxn modelId="{9A33775B-4286-491F-8023-61AB2C396557}" type="presOf" srcId="{25D634DC-7E6A-4275-84D8-D2613340573E}" destId="{08CE1DB4-8262-49F3-8EF7-F684681D78BE}" srcOrd="1" destOrd="0" presId="urn:microsoft.com/office/officeart/2005/8/layout/pyramid1"/>
    <dgm:cxn modelId="{666DB555-B597-4A51-8980-9635D62508C1}" srcId="{B8A884B0-B099-4D1E-834B-E81D1176340A}" destId="{25D634DC-7E6A-4275-84D8-D2613340573E}" srcOrd="4" destOrd="0" parTransId="{261C5352-7C10-4B14-A26D-417E363AD6CB}" sibTransId="{AD3097FD-E46F-43DC-BD8B-3B2EA6839967}"/>
    <dgm:cxn modelId="{20B95F55-A940-47D2-A770-BD15BE27E695}" type="presOf" srcId="{F4B03A3B-3B20-4458-A8A8-C6B71C5A9DDE}" destId="{A591FF72-8427-4589-8E0F-021D9BF63A54}" srcOrd="1" destOrd="0" presId="urn:microsoft.com/office/officeart/2005/8/layout/pyramid1"/>
    <dgm:cxn modelId="{72674143-B0C7-4C9E-942C-691554F851E4}" srcId="{B8A884B0-B099-4D1E-834B-E81D1176340A}" destId="{01CB0A25-5F93-400F-8D51-50DF5E2E7F63}" srcOrd="1" destOrd="0" parTransId="{43FE64D7-494A-473C-A697-DF352555E060}" sibTransId="{6EEB2726-A358-4C26-BDAB-822A675950A2}"/>
    <dgm:cxn modelId="{ED5EB3D8-FDF5-47D6-B847-D76C1E781E2C}" type="presParOf" srcId="{94747C40-B400-499F-808A-5777D7A1B495}" destId="{7476790E-BEBC-406E-9060-E4C258DB236A}" srcOrd="0" destOrd="0" presId="urn:microsoft.com/office/officeart/2005/8/layout/pyramid1"/>
    <dgm:cxn modelId="{22856D99-47E9-49D8-A49B-B430C952711A}" type="presParOf" srcId="{7476790E-BEBC-406E-9060-E4C258DB236A}" destId="{CCC7D2FD-C2E2-4496-978A-3114525A875B}" srcOrd="0" destOrd="0" presId="urn:microsoft.com/office/officeart/2005/8/layout/pyramid1"/>
    <dgm:cxn modelId="{96650F42-AFD9-4E1C-90B0-C71155840342}" type="presParOf" srcId="{7476790E-BEBC-406E-9060-E4C258DB236A}" destId="{A591FF72-8427-4589-8E0F-021D9BF63A54}" srcOrd="1" destOrd="0" presId="urn:microsoft.com/office/officeart/2005/8/layout/pyramid1"/>
    <dgm:cxn modelId="{71AE5E88-B8A1-40D6-8169-16733A1E7A50}" type="presParOf" srcId="{94747C40-B400-499F-808A-5777D7A1B495}" destId="{51557C0A-CC69-4834-8425-D931E9448860}" srcOrd="1" destOrd="0" presId="urn:microsoft.com/office/officeart/2005/8/layout/pyramid1"/>
    <dgm:cxn modelId="{7D87D7D3-CB21-4FFE-B981-C7E83AE8CDDC}" type="presParOf" srcId="{51557C0A-CC69-4834-8425-D931E9448860}" destId="{AEB8EEC2-7211-4CF3-96EC-927485948142}" srcOrd="0" destOrd="0" presId="urn:microsoft.com/office/officeart/2005/8/layout/pyramid1"/>
    <dgm:cxn modelId="{B90B84C8-C323-4CFD-8695-BC007048DC99}" type="presParOf" srcId="{51557C0A-CC69-4834-8425-D931E9448860}" destId="{F6CBA908-907F-4BA5-AC76-BA3CA4752E01}" srcOrd="1" destOrd="0" presId="urn:microsoft.com/office/officeart/2005/8/layout/pyramid1"/>
    <dgm:cxn modelId="{1A2C1F9B-2322-4532-839D-B433E91584F2}" type="presParOf" srcId="{94747C40-B400-499F-808A-5777D7A1B495}" destId="{2CA6B665-56FD-499F-B086-B38EF5B9FD61}" srcOrd="2" destOrd="0" presId="urn:microsoft.com/office/officeart/2005/8/layout/pyramid1"/>
    <dgm:cxn modelId="{06991FA0-EA8D-41E9-9F56-BB538663EFFF}" type="presParOf" srcId="{2CA6B665-56FD-499F-B086-B38EF5B9FD61}" destId="{1B866777-3791-4B91-9499-5BD3C424FDBF}" srcOrd="0" destOrd="0" presId="urn:microsoft.com/office/officeart/2005/8/layout/pyramid1"/>
    <dgm:cxn modelId="{D3B64E4E-8446-4245-8D07-3F10165AC8BD}" type="presParOf" srcId="{2CA6B665-56FD-499F-B086-B38EF5B9FD61}" destId="{0875C8A7-C6F4-4C8E-B75D-68DC3C6071BF}" srcOrd="1" destOrd="0" presId="urn:microsoft.com/office/officeart/2005/8/layout/pyramid1"/>
    <dgm:cxn modelId="{9DBDBEAC-E645-4561-8DF0-54B35F4FB1B0}" type="presParOf" srcId="{94747C40-B400-499F-808A-5777D7A1B495}" destId="{15C868B4-7C61-437D-86C0-B722B24B84D0}" srcOrd="3" destOrd="0" presId="urn:microsoft.com/office/officeart/2005/8/layout/pyramid1"/>
    <dgm:cxn modelId="{2BCC96B0-74DB-4AAB-988A-AECD9DC5503D}" type="presParOf" srcId="{15C868B4-7C61-437D-86C0-B722B24B84D0}" destId="{7E6994BC-1925-486B-A27C-2894195D0472}" srcOrd="0" destOrd="0" presId="urn:microsoft.com/office/officeart/2005/8/layout/pyramid1"/>
    <dgm:cxn modelId="{5EA32BBB-E5F6-42EB-85E0-FA59B877FAEC}" type="presParOf" srcId="{15C868B4-7C61-437D-86C0-B722B24B84D0}" destId="{A2677B9B-CA0D-4755-AB77-BAC8B03F37C1}" srcOrd="1" destOrd="0" presId="urn:microsoft.com/office/officeart/2005/8/layout/pyramid1"/>
    <dgm:cxn modelId="{EF65AF39-DDA3-4647-A334-211BE70887C2}" type="presParOf" srcId="{94747C40-B400-499F-808A-5777D7A1B495}" destId="{714ECB62-B046-4924-A3B3-E4589AF1B9F1}" srcOrd="4" destOrd="0" presId="urn:microsoft.com/office/officeart/2005/8/layout/pyramid1"/>
    <dgm:cxn modelId="{A29DB4E1-403C-4DCA-9599-560A6FAEDA64}" type="presParOf" srcId="{714ECB62-B046-4924-A3B3-E4589AF1B9F1}" destId="{EB7C61B4-24AD-43BB-8C6A-ED2E490244FB}" srcOrd="0" destOrd="0" presId="urn:microsoft.com/office/officeart/2005/8/layout/pyramid1"/>
    <dgm:cxn modelId="{8813CCEA-16F2-44E5-A019-0982DB0AA2D8}" type="presParOf" srcId="{714ECB62-B046-4924-A3B3-E4589AF1B9F1}" destId="{08CE1DB4-8262-49F3-8EF7-F684681D78B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FA1302-BFE5-42F5-9CA4-C61BC9C37341}" type="doc">
      <dgm:prSet loTypeId="urn:microsoft.com/office/officeart/2005/8/layout/rings+Icon" loCatId="relationship" qsTypeId="urn:microsoft.com/office/officeart/2005/8/quickstyle/simple3" qsCatId="simple" csTypeId="urn:microsoft.com/office/officeart/2005/8/colors/colorful1" csCatId="colorful" phldr="1"/>
      <dgm:spPr/>
    </dgm:pt>
    <dgm:pt modelId="{F1F16CD4-9F6C-4B57-8021-4D64DBAAA4CA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1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Registro Sanitario</a:t>
          </a:r>
          <a:endParaRPr lang="es-MX" sz="1600" b="1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4E18E8-B7A3-41F8-AB9A-458A1A8A1B45}" type="parTrans" cxnId="{54EF2864-AB89-4991-A7D8-30AB281FE3AA}">
      <dgm:prSet/>
      <dgm:spPr/>
      <dgm:t>
        <a:bodyPr/>
        <a:lstStyle/>
        <a:p>
          <a:endParaRPr lang="es-MX" sz="1600" b="1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457B9C7-5F1D-4082-A929-DC45D4E5897D}" type="sibTrans" cxnId="{54EF2864-AB89-4991-A7D8-30AB281FE3AA}">
      <dgm:prSet/>
      <dgm:spPr/>
      <dgm:t>
        <a:bodyPr/>
        <a:lstStyle/>
        <a:p>
          <a:endParaRPr lang="es-MX" sz="1600" b="1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7CB5D0-BF4E-4066-9067-0D780E80B6B6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Etiquetado</a:t>
          </a:r>
          <a:endParaRPr lang="es-MX" sz="1600" b="1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0E8C009-A526-495F-B4E9-F00D2832F6A9}" type="parTrans" cxnId="{A4F66065-4A8F-4F85-A78D-E31938EEED08}">
      <dgm:prSet/>
      <dgm:spPr/>
      <dgm:t>
        <a:bodyPr/>
        <a:lstStyle/>
        <a:p>
          <a:endParaRPr lang="es-MX" sz="1600" b="1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B489318-B7F2-49B4-A8C9-261930E0C3D4}" type="sibTrans" cxnId="{A4F66065-4A8F-4F85-A78D-E31938EEED08}">
      <dgm:prSet/>
      <dgm:spPr/>
      <dgm:t>
        <a:bodyPr/>
        <a:lstStyle/>
        <a:p>
          <a:endParaRPr lang="es-MX" sz="1600" b="1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0126E4E-FC01-4370-84DB-1027596C6ED7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Aviso o Licencia de Funcionamiento</a:t>
          </a:r>
          <a:endParaRPr lang="es-MX" sz="1400" b="1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27E110B-5B1F-4F37-BC8E-38A5E4917A4A}" type="parTrans" cxnId="{6D1B8E5A-8951-4878-AA28-97D18126677B}">
      <dgm:prSet/>
      <dgm:spPr/>
      <dgm:t>
        <a:bodyPr/>
        <a:lstStyle/>
        <a:p>
          <a:endParaRPr lang="es-MX" sz="1600" b="1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9BF13F1-FC04-42C8-AE67-60D43AE9D45B}" type="sibTrans" cxnId="{6D1B8E5A-8951-4878-AA28-97D18126677B}">
      <dgm:prSet/>
      <dgm:spPr/>
      <dgm:t>
        <a:bodyPr/>
        <a:lstStyle/>
        <a:p>
          <a:endParaRPr lang="es-MX" sz="1600" b="1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2AA6DA7-323E-4F9E-BD54-CD5D13C962DC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Certificación</a:t>
          </a:r>
          <a:endParaRPr lang="es-MX" sz="1600" b="1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7A7D4BF-319B-41CF-AB90-B31AAEC4D791}" type="parTrans" cxnId="{AF3D831B-CF1A-4B07-AC91-A772D20909F5}">
      <dgm:prSet/>
      <dgm:spPr/>
      <dgm:t>
        <a:bodyPr/>
        <a:lstStyle/>
        <a:p>
          <a:endParaRPr lang="en-US" sz="1600" b="1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91046FB-3B20-4299-840F-41A3AECF7C01}" type="sibTrans" cxnId="{AF3D831B-CF1A-4B07-AC91-A772D20909F5}">
      <dgm:prSet/>
      <dgm:spPr/>
      <dgm:t>
        <a:bodyPr/>
        <a:lstStyle/>
        <a:p>
          <a:endParaRPr lang="en-US" sz="1600" b="1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C8942FF-AFA7-458A-9384-B0BF0CFFD890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Publicidad</a:t>
          </a:r>
          <a:endParaRPr lang="es-MX" sz="1600" b="1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36B46FB-7485-46AF-8098-286895BA7A04}" type="parTrans" cxnId="{D99E763A-6CAE-4337-B244-BADC7FC4D5F2}">
      <dgm:prSet/>
      <dgm:spPr/>
      <dgm:t>
        <a:bodyPr/>
        <a:lstStyle/>
        <a:p>
          <a:endParaRPr lang="en-US" sz="1600" b="1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6A8B7C-BAAE-4DE0-8A51-DA5DBF55FE1F}" type="sibTrans" cxnId="{D99E763A-6CAE-4337-B244-BADC7FC4D5F2}">
      <dgm:prSet/>
      <dgm:spPr/>
      <dgm:t>
        <a:bodyPr/>
        <a:lstStyle/>
        <a:p>
          <a:endParaRPr lang="en-US" sz="1600" b="1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54E626C-9C21-49E2-B069-B30D6A5924BB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Permiso de Importación</a:t>
          </a:r>
          <a:endParaRPr lang="es-MX" sz="1600" b="1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419591B-4ACC-492A-83E1-E8A455102D13}" type="parTrans" cxnId="{F8204D82-329E-4DC2-8DFA-DD3856B24C63}">
      <dgm:prSet/>
      <dgm:spPr/>
      <dgm:t>
        <a:bodyPr/>
        <a:lstStyle/>
        <a:p>
          <a:endParaRPr lang="en-US" sz="1600" b="1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69A7E9-EBA2-4F4B-894C-C0C4DAA8236D}" type="sibTrans" cxnId="{F8204D82-329E-4DC2-8DFA-DD3856B24C63}">
      <dgm:prSet/>
      <dgm:spPr/>
      <dgm:t>
        <a:bodyPr/>
        <a:lstStyle/>
        <a:p>
          <a:endParaRPr lang="en-US" sz="1600" b="1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107C40D-BEC9-407B-88A9-7EA8BB6BE02D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Certificado de Exportación</a:t>
          </a:r>
          <a:endParaRPr lang="es-MX" sz="1600" b="1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520ABE7-B8E3-4B76-8E40-261AB7215E88}" type="parTrans" cxnId="{7CD360BB-287D-4745-BA74-E79492E12D4E}">
      <dgm:prSet/>
      <dgm:spPr/>
      <dgm:t>
        <a:bodyPr/>
        <a:lstStyle/>
        <a:p>
          <a:endParaRPr lang="en-US" sz="1600" b="1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A0B4EBB-8C16-470B-BBD4-B4E1BDE67AD0}" type="sibTrans" cxnId="{7CD360BB-287D-4745-BA74-E79492E12D4E}">
      <dgm:prSet/>
      <dgm:spPr/>
      <dgm:t>
        <a:bodyPr/>
        <a:lstStyle/>
        <a:p>
          <a:endParaRPr lang="en-US" sz="1600" b="1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964985B-24B5-4700-903E-768FFCFC490A}" type="pres">
      <dgm:prSet presAssocID="{92FA1302-BFE5-42F5-9CA4-C61BC9C37341}" presName="Name0" presStyleCnt="0">
        <dgm:presLayoutVars>
          <dgm:chMax val="7"/>
          <dgm:dir/>
          <dgm:resizeHandles val="exact"/>
        </dgm:presLayoutVars>
      </dgm:prSet>
      <dgm:spPr/>
    </dgm:pt>
    <dgm:pt modelId="{CCF5908F-B9C8-4D78-828B-F1208FCDEAC6}" type="pres">
      <dgm:prSet presAssocID="{92FA1302-BFE5-42F5-9CA4-C61BC9C37341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6A5B63-F076-49A8-8933-F629ECB47463}" type="pres">
      <dgm:prSet presAssocID="{92FA1302-BFE5-42F5-9CA4-C61BC9C37341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053BAC-3C20-45F8-ABB9-734740B7D4B8}" type="pres">
      <dgm:prSet presAssocID="{92FA1302-BFE5-42F5-9CA4-C61BC9C37341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1AB31D-91AD-4E2A-BAB9-2A0947EE1F14}" type="pres">
      <dgm:prSet presAssocID="{92FA1302-BFE5-42F5-9CA4-C61BC9C37341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318214-FE43-4F7C-A291-8E9087E95213}" type="pres">
      <dgm:prSet presAssocID="{92FA1302-BFE5-42F5-9CA4-C61BC9C37341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92B7D3-C192-40E3-971E-6686FA218E2E}" type="pres">
      <dgm:prSet presAssocID="{92FA1302-BFE5-42F5-9CA4-C61BC9C37341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2F02E-1C41-46A0-BA8C-32E826C3E54D}" type="pres">
      <dgm:prSet presAssocID="{92FA1302-BFE5-42F5-9CA4-C61BC9C37341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FB0845-45E2-4D93-BCBC-B2266CAAF3D0}" type="presOf" srcId="{067CB5D0-BF4E-4066-9067-0D780E80B6B6}" destId="{CA053BAC-3C20-45F8-ABB9-734740B7D4B8}" srcOrd="0" destOrd="0" presId="urn:microsoft.com/office/officeart/2005/8/layout/rings+Icon"/>
    <dgm:cxn modelId="{0EF4C4F8-5AC1-492E-93E3-C9B1C4E8D4DB}" type="presOf" srcId="{1C8942FF-AFA7-458A-9384-B0BF0CFFD890}" destId="{FC318214-FE43-4F7C-A291-8E9087E95213}" srcOrd="0" destOrd="0" presId="urn:microsoft.com/office/officeart/2005/8/layout/rings+Icon"/>
    <dgm:cxn modelId="{B5B6CAD5-76D5-4EE5-9CE9-5BF440A6374D}" type="presOf" srcId="{F1F16CD4-9F6C-4B57-8021-4D64DBAAA4CA}" destId="{546A5B63-F076-49A8-8933-F629ECB47463}" srcOrd="0" destOrd="0" presId="urn:microsoft.com/office/officeart/2005/8/layout/rings+Icon"/>
    <dgm:cxn modelId="{E64D47CE-7AB1-41A2-9D5B-615BB56AFA6B}" type="presOf" srcId="{92FA1302-BFE5-42F5-9CA4-C61BC9C37341}" destId="{5964985B-24B5-4700-903E-768FFCFC490A}" srcOrd="0" destOrd="0" presId="urn:microsoft.com/office/officeart/2005/8/layout/rings+Icon"/>
    <dgm:cxn modelId="{4775499A-23A8-45B0-BE00-3B5A5136CE8D}" type="presOf" srcId="{8107C40D-BEC9-407B-88A9-7EA8BB6BE02D}" destId="{3CC2F02E-1C41-46A0-BA8C-32E826C3E54D}" srcOrd="0" destOrd="0" presId="urn:microsoft.com/office/officeart/2005/8/layout/rings+Icon"/>
    <dgm:cxn modelId="{29630683-7F1E-44D1-9229-ED2CC5BEFAAF}" type="presOf" srcId="{254E626C-9C21-49E2-B069-B30D6A5924BB}" destId="{2292B7D3-C192-40E3-971E-6686FA218E2E}" srcOrd="0" destOrd="0" presId="urn:microsoft.com/office/officeart/2005/8/layout/rings+Icon"/>
    <dgm:cxn modelId="{F8204D82-329E-4DC2-8DFA-DD3856B24C63}" srcId="{92FA1302-BFE5-42F5-9CA4-C61BC9C37341}" destId="{254E626C-9C21-49E2-B069-B30D6A5924BB}" srcOrd="5" destOrd="0" parTransId="{C419591B-4ACC-492A-83E1-E8A455102D13}" sibTransId="{A369A7E9-EBA2-4F4B-894C-C0C4DAA8236D}"/>
    <dgm:cxn modelId="{D99E763A-6CAE-4337-B244-BADC7FC4D5F2}" srcId="{92FA1302-BFE5-42F5-9CA4-C61BC9C37341}" destId="{1C8942FF-AFA7-458A-9384-B0BF0CFFD890}" srcOrd="4" destOrd="0" parTransId="{B36B46FB-7485-46AF-8098-286895BA7A04}" sibTransId="{166A8B7C-BAAE-4DE0-8A51-DA5DBF55FE1F}"/>
    <dgm:cxn modelId="{AF3D831B-CF1A-4B07-AC91-A772D20909F5}" srcId="{92FA1302-BFE5-42F5-9CA4-C61BC9C37341}" destId="{F2AA6DA7-323E-4F9E-BD54-CD5D13C962DC}" srcOrd="3" destOrd="0" parTransId="{D7A7D4BF-319B-41CF-AB90-B31AAEC4D791}" sibTransId="{E91046FB-3B20-4299-840F-41A3AECF7C01}"/>
    <dgm:cxn modelId="{A4F66065-4A8F-4F85-A78D-E31938EEED08}" srcId="{92FA1302-BFE5-42F5-9CA4-C61BC9C37341}" destId="{067CB5D0-BF4E-4066-9067-0D780E80B6B6}" srcOrd="2" destOrd="0" parTransId="{D0E8C009-A526-495F-B4E9-F00D2832F6A9}" sibTransId="{0B489318-B7F2-49B4-A8C9-261930E0C3D4}"/>
    <dgm:cxn modelId="{EAB2C274-5DD4-4353-82C9-16890CAB600C}" type="presOf" srcId="{F2AA6DA7-323E-4F9E-BD54-CD5D13C962DC}" destId="{9F1AB31D-91AD-4E2A-BAB9-2A0947EE1F14}" srcOrd="0" destOrd="0" presId="urn:microsoft.com/office/officeart/2005/8/layout/rings+Icon"/>
    <dgm:cxn modelId="{54EF2864-AB89-4991-A7D8-30AB281FE3AA}" srcId="{92FA1302-BFE5-42F5-9CA4-C61BC9C37341}" destId="{F1F16CD4-9F6C-4B57-8021-4D64DBAAA4CA}" srcOrd="1" destOrd="0" parTransId="{EB4E18E8-B7A3-41F8-AB9A-458A1A8A1B45}" sibTransId="{B457B9C7-5F1D-4082-A929-DC45D4E5897D}"/>
    <dgm:cxn modelId="{7CD360BB-287D-4745-BA74-E79492E12D4E}" srcId="{92FA1302-BFE5-42F5-9CA4-C61BC9C37341}" destId="{8107C40D-BEC9-407B-88A9-7EA8BB6BE02D}" srcOrd="6" destOrd="0" parTransId="{1520ABE7-B8E3-4B76-8E40-261AB7215E88}" sibTransId="{0A0B4EBB-8C16-470B-BBD4-B4E1BDE67AD0}"/>
    <dgm:cxn modelId="{1AC48CDA-7280-4A26-8485-4F5E886F1902}" type="presOf" srcId="{E0126E4E-FC01-4370-84DB-1027596C6ED7}" destId="{CCF5908F-B9C8-4D78-828B-F1208FCDEAC6}" srcOrd="0" destOrd="0" presId="urn:microsoft.com/office/officeart/2005/8/layout/rings+Icon"/>
    <dgm:cxn modelId="{6D1B8E5A-8951-4878-AA28-97D18126677B}" srcId="{92FA1302-BFE5-42F5-9CA4-C61BC9C37341}" destId="{E0126E4E-FC01-4370-84DB-1027596C6ED7}" srcOrd="0" destOrd="0" parTransId="{B27E110B-5B1F-4F37-BC8E-38A5E4917A4A}" sibTransId="{89BF13F1-FC04-42C8-AE67-60D43AE9D45B}"/>
    <dgm:cxn modelId="{24645122-1E0F-457C-8141-CC31188D8220}" type="presParOf" srcId="{5964985B-24B5-4700-903E-768FFCFC490A}" destId="{CCF5908F-B9C8-4D78-828B-F1208FCDEAC6}" srcOrd="0" destOrd="0" presId="urn:microsoft.com/office/officeart/2005/8/layout/rings+Icon"/>
    <dgm:cxn modelId="{BF1DFBF2-956F-4D6C-B61F-2A590E3D4EB8}" type="presParOf" srcId="{5964985B-24B5-4700-903E-768FFCFC490A}" destId="{546A5B63-F076-49A8-8933-F629ECB47463}" srcOrd="1" destOrd="0" presId="urn:microsoft.com/office/officeart/2005/8/layout/rings+Icon"/>
    <dgm:cxn modelId="{371E2AFD-6AE1-49F2-9824-DA92BB58A10D}" type="presParOf" srcId="{5964985B-24B5-4700-903E-768FFCFC490A}" destId="{CA053BAC-3C20-45F8-ABB9-734740B7D4B8}" srcOrd="2" destOrd="0" presId="urn:microsoft.com/office/officeart/2005/8/layout/rings+Icon"/>
    <dgm:cxn modelId="{54401813-F27A-4CB8-98FA-7F4F4DAA2FFD}" type="presParOf" srcId="{5964985B-24B5-4700-903E-768FFCFC490A}" destId="{9F1AB31D-91AD-4E2A-BAB9-2A0947EE1F14}" srcOrd="3" destOrd="0" presId="urn:microsoft.com/office/officeart/2005/8/layout/rings+Icon"/>
    <dgm:cxn modelId="{B90B88B1-0D6B-4C4C-BDB9-6F426864EC52}" type="presParOf" srcId="{5964985B-24B5-4700-903E-768FFCFC490A}" destId="{FC318214-FE43-4F7C-A291-8E9087E95213}" srcOrd="4" destOrd="0" presId="urn:microsoft.com/office/officeart/2005/8/layout/rings+Icon"/>
    <dgm:cxn modelId="{C0FEB4C8-359C-498B-8336-4113EE08BD80}" type="presParOf" srcId="{5964985B-24B5-4700-903E-768FFCFC490A}" destId="{2292B7D3-C192-40E3-971E-6686FA218E2E}" srcOrd="5" destOrd="0" presId="urn:microsoft.com/office/officeart/2005/8/layout/rings+Icon"/>
    <dgm:cxn modelId="{96C35A98-1C83-44BA-A66F-D1C5FA9D7460}" type="presParOf" srcId="{5964985B-24B5-4700-903E-768FFCFC490A}" destId="{3CC2F02E-1C41-46A0-BA8C-32E826C3E54D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9EF6F7-6C9B-45CA-B1E0-772A027CB13F}" type="doc">
      <dgm:prSet loTypeId="urn:microsoft.com/office/officeart/2005/8/layout/pList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BB5D1D6-35DC-4100-A132-FC000F02AB2F}">
      <dgm:prSet phldrT="[Texto]"/>
      <dgm:spPr/>
      <dgm:t>
        <a:bodyPr/>
        <a:lstStyle/>
        <a:p>
          <a:r>
            <a:rPr lang="es-MX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Riesgo sanitario</a:t>
          </a:r>
          <a:endParaRPr lang="en-US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92FAEE7-09C4-477C-9002-A473FD3FEED6}" type="parTrans" cxnId="{830930F0-5E75-4CBD-B3BF-AB725B8D4EF0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D08C47D-9EA2-4DEA-9E1D-F2E21DEEC9B5}" type="sibTrans" cxnId="{830930F0-5E75-4CBD-B3BF-AB725B8D4EF0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7797A41-7771-44DD-B450-8EA25F3F2B14}">
      <dgm:prSet phldrT="[Texto]"/>
      <dgm:spPr/>
      <dgm:t>
        <a:bodyPr/>
        <a:lstStyle/>
        <a:p>
          <a:r>
            <a:rPr lang="es-MX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Precios</a:t>
          </a:r>
        </a:p>
        <a:p>
          <a:r>
            <a:rPr lang="es-MX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Ofertas</a:t>
          </a:r>
          <a:endParaRPr lang="en-US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4745E20-CDB4-4BD4-B189-AFD7674E6FFB}" type="parTrans" cxnId="{1EAFA890-4F99-4CE3-8E32-C0561184C4CE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9B17F47-5144-4CB9-B0AE-E9A955824925}" type="sibTrans" cxnId="{1EAFA890-4F99-4CE3-8E32-C0561184C4CE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44123F3-9A7E-448D-9EB3-D8D45E29EA3E}">
      <dgm:prSet phldrT="[Texto]"/>
      <dgm:spPr/>
      <dgm:t>
        <a:bodyPr/>
        <a:lstStyle/>
        <a:p>
          <a:r>
            <a:rPr lang="es-MX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Horarios</a:t>
          </a:r>
        </a:p>
        <a:p>
          <a:r>
            <a:rPr lang="es-MX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Distribución</a:t>
          </a:r>
          <a:endParaRPr lang="en-US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D8A8FF5-2E03-42BF-A733-7F3A9B8B554B}" type="parTrans" cxnId="{FFAE7CA2-1CBD-4B7B-80F0-FADD7C21AA76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1DF5995-67AA-4DBA-8ED0-B33F86BB6AF4}" type="sibTrans" cxnId="{FFAE7CA2-1CBD-4B7B-80F0-FADD7C21AA76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0681334-BF9C-472E-8287-5C544DF37B67}" type="pres">
      <dgm:prSet presAssocID="{919EF6F7-6C9B-45CA-B1E0-772A027CB13F}" presName="Name0" presStyleCnt="0">
        <dgm:presLayoutVars>
          <dgm:dir/>
          <dgm:resizeHandles val="exact"/>
        </dgm:presLayoutVars>
      </dgm:prSet>
      <dgm:spPr/>
    </dgm:pt>
    <dgm:pt modelId="{B28A1898-F4D3-4823-A436-5823A3DB49A2}" type="pres">
      <dgm:prSet presAssocID="{919EF6F7-6C9B-45CA-B1E0-772A027CB13F}" presName="bkgdShp" presStyleLbl="alignAccFollowNode1" presStyleIdx="0" presStyleCnt="1" custLinFactNeighborX="5369" custLinFactNeighborY="-15152"/>
      <dgm:spPr/>
    </dgm:pt>
    <dgm:pt modelId="{4A8EB6BC-0C55-4467-881F-9BE2E560B283}" type="pres">
      <dgm:prSet presAssocID="{919EF6F7-6C9B-45CA-B1E0-772A027CB13F}" presName="linComp" presStyleCnt="0"/>
      <dgm:spPr/>
    </dgm:pt>
    <dgm:pt modelId="{D5B2FE13-03E6-40B1-BD57-F5BA93562B1C}" type="pres">
      <dgm:prSet presAssocID="{8BB5D1D6-35DC-4100-A132-FC000F02AB2F}" presName="compNode" presStyleCnt="0"/>
      <dgm:spPr/>
    </dgm:pt>
    <dgm:pt modelId="{25E649F2-6A15-4A73-AC57-4709C94BE013}" type="pres">
      <dgm:prSet presAssocID="{8BB5D1D6-35DC-4100-A132-FC000F02AB2F}" presName="node" presStyleLbl="node1" presStyleIdx="0" presStyleCnt="3">
        <dgm:presLayoutVars>
          <dgm:bulletEnabled val="1"/>
        </dgm:presLayoutVars>
      </dgm:prSet>
      <dgm:spPr/>
    </dgm:pt>
    <dgm:pt modelId="{828864CB-F0D9-47D0-8EA7-36CF16317835}" type="pres">
      <dgm:prSet presAssocID="{8BB5D1D6-35DC-4100-A132-FC000F02AB2F}" presName="invisiNode" presStyleLbl="node1" presStyleIdx="0" presStyleCnt="3"/>
      <dgm:spPr/>
    </dgm:pt>
    <dgm:pt modelId="{BF00FF64-D689-4B79-8CEE-465C0E3EF936}" type="pres">
      <dgm:prSet presAssocID="{8BB5D1D6-35DC-4100-A132-FC000F02AB2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4E14707-D129-4F92-B2B0-AA7BA2AEBA98}" type="pres">
      <dgm:prSet presAssocID="{CD08C47D-9EA2-4DEA-9E1D-F2E21DEEC9B5}" presName="sibTrans" presStyleLbl="sibTrans2D1" presStyleIdx="0" presStyleCnt="0"/>
      <dgm:spPr/>
    </dgm:pt>
    <dgm:pt modelId="{A1A6BB87-0BBD-4186-A545-DB65287F7B93}" type="pres">
      <dgm:prSet presAssocID="{D7797A41-7771-44DD-B450-8EA25F3F2B14}" presName="compNode" presStyleCnt="0"/>
      <dgm:spPr/>
    </dgm:pt>
    <dgm:pt modelId="{768A08EA-8A93-4BDD-89C9-FC5A46E8C49F}" type="pres">
      <dgm:prSet presAssocID="{D7797A41-7771-44DD-B450-8EA25F3F2B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8BFC8-8859-4164-8BDF-D2E6F555817F}" type="pres">
      <dgm:prSet presAssocID="{D7797A41-7771-44DD-B450-8EA25F3F2B14}" presName="invisiNode" presStyleLbl="node1" presStyleIdx="1" presStyleCnt="3"/>
      <dgm:spPr/>
    </dgm:pt>
    <dgm:pt modelId="{3CC36117-D41D-4FBD-A20D-E84BCD2AA359}" type="pres">
      <dgm:prSet presAssocID="{D7797A41-7771-44DD-B450-8EA25F3F2B14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CA5D0B75-E77C-4B18-ABEE-4E174C30B5A3}" type="pres">
      <dgm:prSet presAssocID="{59B17F47-5144-4CB9-B0AE-E9A955824925}" presName="sibTrans" presStyleLbl="sibTrans2D1" presStyleIdx="0" presStyleCnt="0"/>
      <dgm:spPr/>
    </dgm:pt>
    <dgm:pt modelId="{9CBC1B1B-936A-4862-95B2-4DCBCB0428D3}" type="pres">
      <dgm:prSet presAssocID="{744123F3-9A7E-448D-9EB3-D8D45E29EA3E}" presName="compNode" presStyleCnt="0"/>
      <dgm:spPr/>
    </dgm:pt>
    <dgm:pt modelId="{6637E629-8A61-4F7A-9FD1-B71DCB045244}" type="pres">
      <dgm:prSet presAssocID="{744123F3-9A7E-448D-9EB3-D8D45E29EA3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84FCE-6031-4EC8-99BA-15634B45A3A5}" type="pres">
      <dgm:prSet presAssocID="{744123F3-9A7E-448D-9EB3-D8D45E29EA3E}" presName="invisiNode" presStyleLbl="node1" presStyleIdx="2" presStyleCnt="3"/>
      <dgm:spPr/>
    </dgm:pt>
    <dgm:pt modelId="{C3A01665-E8E9-4328-A2AF-45CD74639CC3}" type="pres">
      <dgm:prSet presAssocID="{744123F3-9A7E-448D-9EB3-D8D45E29EA3E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26E7E1DA-B6C7-4AC6-AE8F-EC95DCE6B7BE}" type="presOf" srcId="{8BB5D1D6-35DC-4100-A132-FC000F02AB2F}" destId="{25E649F2-6A15-4A73-AC57-4709C94BE013}" srcOrd="0" destOrd="0" presId="urn:microsoft.com/office/officeart/2005/8/layout/pList2"/>
    <dgm:cxn modelId="{830930F0-5E75-4CBD-B3BF-AB725B8D4EF0}" srcId="{919EF6F7-6C9B-45CA-B1E0-772A027CB13F}" destId="{8BB5D1D6-35DC-4100-A132-FC000F02AB2F}" srcOrd="0" destOrd="0" parTransId="{592FAEE7-09C4-477C-9002-A473FD3FEED6}" sibTransId="{CD08C47D-9EA2-4DEA-9E1D-F2E21DEEC9B5}"/>
    <dgm:cxn modelId="{B3E922B8-244A-40DB-B8F6-12D4DF60FC57}" type="presOf" srcId="{D7797A41-7771-44DD-B450-8EA25F3F2B14}" destId="{768A08EA-8A93-4BDD-89C9-FC5A46E8C49F}" srcOrd="0" destOrd="0" presId="urn:microsoft.com/office/officeart/2005/8/layout/pList2"/>
    <dgm:cxn modelId="{9689281C-A304-43CB-8C2B-02AA9A780E83}" type="presOf" srcId="{59B17F47-5144-4CB9-B0AE-E9A955824925}" destId="{CA5D0B75-E77C-4B18-ABEE-4E174C30B5A3}" srcOrd="0" destOrd="0" presId="urn:microsoft.com/office/officeart/2005/8/layout/pList2"/>
    <dgm:cxn modelId="{FFAE7CA2-1CBD-4B7B-80F0-FADD7C21AA76}" srcId="{919EF6F7-6C9B-45CA-B1E0-772A027CB13F}" destId="{744123F3-9A7E-448D-9EB3-D8D45E29EA3E}" srcOrd="2" destOrd="0" parTransId="{DD8A8FF5-2E03-42BF-A733-7F3A9B8B554B}" sibTransId="{21DF5995-67AA-4DBA-8ED0-B33F86BB6AF4}"/>
    <dgm:cxn modelId="{CA292167-2D02-4ADA-867B-4776BA740333}" type="presOf" srcId="{744123F3-9A7E-448D-9EB3-D8D45E29EA3E}" destId="{6637E629-8A61-4F7A-9FD1-B71DCB045244}" srcOrd="0" destOrd="0" presId="urn:microsoft.com/office/officeart/2005/8/layout/pList2"/>
    <dgm:cxn modelId="{4DAA06E4-6ABC-483F-ACF9-AFF5CC22749B}" type="presOf" srcId="{919EF6F7-6C9B-45CA-B1E0-772A027CB13F}" destId="{50681334-BF9C-472E-8287-5C544DF37B67}" srcOrd="0" destOrd="0" presId="urn:microsoft.com/office/officeart/2005/8/layout/pList2"/>
    <dgm:cxn modelId="{1EAFA890-4F99-4CE3-8E32-C0561184C4CE}" srcId="{919EF6F7-6C9B-45CA-B1E0-772A027CB13F}" destId="{D7797A41-7771-44DD-B450-8EA25F3F2B14}" srcOrd="1" destOrd="0" parTransId="{14745E20-CDB4-4BD4-B189-AFD7674E6FFB}" sibTransId="{59B17F47-5144-4CB9-B0AE-E9A955824925}"/>
    <dgm:cxn modelId="{74CFC9A9-054F-4EE1-B4B3-28EC7BABD392}" type="presOf" srcId="{CD08C47D-9EA2-4DEA-9E1D-F2E21DEEC9B5}" destId="{54E14707-D129-4F92-B2B0-AA7BA2AEBA98}" srcOrd="0" destOrd="0" presId="urn:microsoft.com/office/officeart/2005/8/layout/pList2"/>
    <dgm:cxn modelId="{51D1A3BD-0FF0-4F59-A6B4-B31871E33913}" type="presParOf" srcId="{50681334-BF9C-472E-8287-5C544DF37B67}" destId="{B28A1898-F4D3-4823-A436-5823A3DB49A2}" srcOrd="0" destOrd="0" presId="urn:microsoft.com/office/officeart/2005/8/layout/pList2"/>
    <dgm:cxn modelId="{395D1368-BE2D-4842-84A3-0BC66F2B8BE7}" type="presParOf" srcId="{50681334-BF9C-472E-8287-5C544DF37B67}" destId="{4A8EB6BC-0C55-4467-881F-9BE2E560B283}" srcOrd="1" destOrd="0" presId="urn:microsoft.com/office/officeart/2005/8/layout/pList2"/>
    <dgm:cxn modelId="{C94C6748-C0FD-4503-A702-9F94269E6171}" type="presParOf" srcId="{4A8EB6BC-0C55-4467-881F-9BE2E560B283}" destId="{D5B2FE13-03E6-40B1-BD57-F5BA93562B1C}" srcOrd="0" destOrd="0" presId="urn:microsoft.com/office/officeart/2005/8/layout/pList2"/>
    <dgm:cxn modelId="{C99D3E80-D81C-449B-AFEA-6265C7F96012}" type="presParOf" srcId="{D5B2FE13-03E6-40B1-BD57-F5BA93562B1C}" destId="{25E649F2-6A15-4A73-AC57-4709C94BE013}" srcOrd="0" destOrd="0" presId="urn:microsoft.com/office/officeart/2005/8/layout/pList2"/>
    <dgm:cxn modelId="{D2128570-3758-4F6D-9F5A-4167E44AA247}" type="presParOf" srcId="{D5B2FE13-03E6-40B1-BD57-F5BA93562B1C}" destId="{828864CB-F0D9-47D0-8EA7-36CF16317835}" srcOrd="1" destOrd="0" presId="urn:microsoft.com/office/officeart/2005/8/layout/pList2"/>
    <dgm:cxn modelId="{1625FE89-0EC2-4F9C-BF91-CB17244E6D47}" type="presParOf" srcId="{D5B2FE13-03E6-40B1-BD57-F5BA93562B1C}" destId="{BF00FF64-D689-4B79-8CEE-465C0E3EF936}" srcOrd="2" destOrd="0" presId="urn:microsoft.com/office/officeart/2005/8/layout/pList2"/>
    <dgm:cxn modelId="{70048B90-91C5-488C-A7BD-4F765D3FD6DE}" type="presParOf" srcId="{4A8EB6BC-0C55-4467-881F-9BE2E560B283}" destId="{54E14707-D129-4F92-B2B0-AA7BA2AEBA98}" srcOrd="1" destOrd="0" presId="urn:microsoft.com/office/officeart/2005/8/layout/pList2"/>
    <dgm:cxn modelId="{101BFD42-44AA-47EB-AF38-6B3F3D1461E7}" type="presParOf" srcId="{4A8EB6BC-0C55-4467-881F-9BE2E560B283}" destId="{A1A6BB87-0BBD-4186-A545-DB65287F7B93}" srcOrd="2" destOrd="0" presId="urn:microsoft.com/office/officeart/2005/8/layout/pList2"/>
    <dgm:cxn modelId="{0F5D7B93-D67F-4417-AEE2-6CB0E3EB0826}" type="presParOf" srcId="{A1A6BB87-0BBD-4186-A545-DB65287F7B93}" destId="{768A08EA-8A93-4BDD-89C9-FC5A46E8C49F}" srcOrd="0" destOrd="0" presId="urn:microsoft.com/office/officeart/2005/8/layout/pList2"/>
    <dgm:cxn modelId="{A325FAD9-B99C-494E-B9D3-52533D98E0F6}" type="presParOf" srcId="{A1A6BB87-0BBD-4186-A545-DB65287F7B93}" destId="{A328BFC8-8859-4164-8BDF-D2E6F555817F}" srcOrd="1" destOrd="0" presId="urn:microsoft.com/office/officeart/2005/8/layout/pList2"/>
    <dgm:cxn modelId="{4CB2890F-C557-4E0D-99E4-EBB0648EC6AE}" type="presParOf" srcId="{A1A6BB87-0BBD-4186-A545-DB65287F7B93}" destId="{3CC36117-D41D-4FBD-A20D-E84BCD2AA359}" srcOrd="2" destOrd="0" presId="urn:microsoft.com/office/officeart/2005/8/layout/pList2"/>
    <dgm:cxn modelId="{3A7BC473-6EDB-412A-B560-B620040C6319}" type="presParOf" srcId="{4A8EB6BC-0C55-4467-881F-9BE2E560B283}" destId="{CA5D0B75-E77C-4B18-ABEE-4E174C30B5A3}" srcOrd="3" destOrd="0" presId="urn:microsoft.com/office/officeart/2005/8/layout/pList2"/>
    <dgm:cxn modelId="{53D20D3C-88E2-4439-B89B-080B270F4417}" type="presParOf" srcId="{4A8EB6BC-0C55-4467-881F-9BE2E560B283}" destId="{9CBC1B1B-936A-4862-95B2-4DCBCB0428D3}" srcOrd="4" destOrd="0" presId="urn:microsoft.com/office/officeart/2005/8/layout/pList2"/>
    <dgm:cxn modelId="{1CF4ABFE-1DBF-4667-8DD7-BE30D1D30687}" type="presParOf" srcId="{9CBC1B1B-936A-4862-95B2-4DCBCB0428D3}" destId="{6637E629-8A61-4F7A-9FD1-B71DCB045244}" srcOrd="0" destOrd="0" presId="urn:microsoft.com/office/officeart/2005/8/layout/pList2"/>
    <dgm:cxn modelId="{BBDF0003-BF85-4AF5-AEB7-496BEFA5CBAC}" type="presParOf" srcId="{9CBC1B1B-936A-4862-95B2-4DCBCB0428D3}" destId="{C5884FCE-6031-4EC8-99BA-15634B45A3A5}" srcOrd="1" destOrd="0" presId="urn:microsoft.com/office/officeart/2005/8/layout/pList2"/>
    <dgm:cxn modelId="{57DFC705-17A6-4F9A-AB5D-B7019CC34B63}" type="presParOf" srcId="{9CBC1B1B-936A-4862-95B2-4DCBCB0428D3}" destId="{C3A01665-E8E9-4328-A2AF-45CD74639CC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FBE11-3C35-425E-B2EB-01F1509B30CC}">
      <dsp:nvSpPr>
        <dsp:cNvPr id="0" name=""/>
        <dsp:cNvSpPr/>
      </dsp:nvSpPr>
      <dsp:spPr>
        <a:xfrm>
          <a:off x="387083" y="825761"/>
          <a:ext cx="3907200" cy="45967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A76BB2-628A-4AAB-B6D7-40FF6F4FCE1A}">
      <dsp:nvSpPr>
        <dsp:cNvPr id="0" name=""/>
        <dsp:cNvSpPr/>
      </dsp:nvSpPr>
      <dsp:spPr>
        <a:xfrm>
          <a:off x="387083" y="998395"/>
          <a:ext cx="287037" cy="28703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874373-45AF-4EF0-9DD4-B665A9068C0B}">
      <dsp:nvSpPr>
        <dsp:cNvPr id="0" name=""/>
        <dsp:cNvSpPr/>
      </dsp:nvSpPr>
      <dsp:spPr>
        <a:xfrm>
          <a:off x="520983" y="658776"/>
          <a:ext cx="3907200" cy="825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rPr>
            <a:t>Industrias Reguladas</a:t>
          </a:r>
          <a:endParaRPr lang="es-MX" sz="32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0983" y="658776"/>
        <a:ext cx="3907200" cy="825761"/>
      </dsp:txXfrm>
    </dsp:sp>
    <dsp:sp modelId="{11D9921A-D006-4F7A-B459-4569F6490549}">
      <dsp:nvSpPr>
        <dsp:cNvPr id="0" name=""/>
        <dsp:cNvSpPr/>
      </dsp:nvSpPr>
      <dsp:spPr>
        <a:xfrm>
          <a:off x="387083" y="1667470"/>
          <a:ext cx="287030" cy="287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B5C359-7041-4B86-BC29-A7241847992D}">
      <dsp:nvSpPr>
        <dsp:cNvPr id="0" name=""/>
        <dsp:cNvSpPr/>
      </dsp:nvSpPr>
      <dsp:spPr>
        <a:xfrm>
          <a:off x="660587" y="1476451"/>
          <a:ext cx="3633696" cy="669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Medicamentos</a:t>
          </a:r>
          <a:endParaRPr lang="en-US" sz="1600" b="0" kern="120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60587" y="1476451"/>
        <a:ext cx="3633696" cy="669067"/>
      </dsp:txXfrm>
    </dsp:sp>
    <dsp:sp modelId="{89F895A9-4DB1-4470-B96A-ED4124BEC3F8}">
      <dsp:nvSpPr>
        <dsp:cNvPr id="0" name=""/>
        <dsp:cNvSpPr/>
      </dsp:nvSpPr>
      <dsp:spPr>
        <a:xfrm>
          <a:off x="387083" y="2336537"/>
          <a:ext cx="287030" cy="287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73315"/>
              <a:satOff val="-12043"/>
              <a:lumOff val="503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C4711C-97C5-45DC-BB40-1296F94C7EE2}">
      <dsp:nvSpPr>
        <dsp:cNvPr id="0" name=""/>
        <dsp:cNvSpPr/>
      </dsp:nvSpPr>
      <dsp:spPr>
        <a:xfrm>
          <a:off x="660587" y="2145519"/>
          <a:ext cx="3633696" cy="669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Productos</a:t>
          </a:r>
          <a:r>
            <a:rPr lang="en-US" sz="1600" b="0" kern="1200" noProof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600" b="0" kern="120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Químicos</a:t>
          </a:r>
          <a:endParaRPr lang="en-US" sz="1600" b="0" kern="120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60587" y="2145519"/>
        <a:ext cx="3633696" cy="669067"/>
      </dsp:txXfrm>
    </dsp:sp>
    <dsp:sp modelId="{FB0AF422-A973-4693-B260-9762A70811D0}">
      <dsp:nvSpPr>
        <dsp:cNvPr id="0" name=""/>
        <dsp:cNvSpPr/>
      </dsp:nvSpPr>
      <dsp:spPr>
        <a:xfrm>
          <a:off x="387083" y="3005605"/>
          <a:ext cx="287030" cy="287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346630"/>
              <a:satOff val="-24086"/>
              <a:lumOff val="1006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818A8E-CDC9-43DB-8D02-EEEA4537E087}">
      <dsp:nvSpPr>
        <dsp:cNvPr id="0" name=""/>
        <dsp:cNvSpPr/>
      </dsp:nvSpPr>
      <dsp:spPr>
        <a:xfrm>
          <a:off x="660587" y="2814586"/>
          <a:ext cx="3633696" cy="669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noProof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Remedios Herbolarios</a:t>
          </a:r>
          <a:endParaRPr lang="en-US" sz="1600" b="0" kern="120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60587" y="2814586"/>
        <a:ext cx="3633696" cy="669067"/>
      </dsp:txXfrm>
    </dsp:sp>
    <dsp:sp modelId="{64F470A2-043B-429E-A828-D342CFB9BB7B}">
      <dsp:nvSpPr>
        <dsp:cNvPr id="0" name=""/>
        <dsp:cNvSpPr/>
      </dsp:nvSpPr>
      <dsp:spPr>
        <a:xfrm>
          <a:off x="387083" y="3674673"/>
          <a:ext cx="287030" cy="287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265DDD-BE07-4FAF-812D-944D0566EC04}">
      <dsp:nvSpPr>
        <dsp:cNvPr id="0" name=""/>
        <dsp:cNvSpPr/>
      </dsp:nvSpPr>
      <dsp:spPr>
        <a:xfrm>
          <a:off x="660587" y="3483654"/>
          <a:ext cx="3633696" cy="669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noProof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Dispositivos Médicos</a:t>
          </a:r>
          <a:endParaRPr lang="en-US" sz="1600" b="0" kern="120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60587" y="3483654"/>
        <a:ext cx="3633696" cy="669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366E8-939C-4F3B-B762-2A1A91F5F138}">
      <dsp:nvSpPr>
        <dsp:cNvPr id="0" name=""/>
        <dsp:cNvSpPr/>
      </dsp:nvSpPr>
      <dsp:spPr>
        <a:xfrm>
          <a:off x="97472" y="21538"/>
          <a:ext cx="3559749" cy="41879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CCC767-8277-4985-869E-24743F793343}">
      <dsp:nvSpPr>
        <dsp:cNvPr id="0" name=""/>
        <dsp:cNvSpPr/>
      </dsp:nvSpPr>
      <dsp:spPr>
        <a:xfrm>
          <a:off x="560809" y="909612"/>
          <a:ext cx="261512" cy="261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63F8E6-5445-4A84-BD1A-B17BD71F08A8}">
      <dsp:nvSpPr>
        <dsp:cNvPr id="0" name=""/>
        <dsp:cNvSpPr/>
      </dsp:nvSpPr>
      <dsp:spPr>
        <a:xfrm>
          <a:off x="881186" y="697906"/>
          <a:ext cx="3559749" cy="752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Suplementos</a:t>
          </a:r>
          <a:r>
            <a:rPr lang="en-US" sz="1600" b="0" kern="1200" noProof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600" b="0" kern="120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Alimenticios</a:t>
          </a:r>
          <a:endParaRPr lang="en-US" sz="1600" b="0" kern="120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81186" y="697906"/>
        <a:ext cx="3559749" cy="752330"/>
      </dsp:txXfrm>
    </dsp:sp>
    <dsp:sp modelId="{ACF65B1B-4481-4BE5-A327-15DFC1231480}">
      <dsp:nvSpPr>
        <dsp:cNvPr id="0" name=""/>
        <dsp:cNvSpPr/>
      </dsp:nvSpPr>
      <dsp:spPr>
        <a:xfrm>
          <a:off x="560809" y="1519188"/>
          <a:ext cx="261505" cy="2615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025D9D-24A5-4252-9EBE-B4C1652A7C3F}">
      <dsp:nvSpPr>
        <dsp:cNvPr id="0" name=""/>
        <dsp:cNvSpPr/>
      </dsp:nvSpPr>
      <dsp:spPr>
        <a:xfrm>
          <a:off x="809991" y="1345156"/>
          <a:ext cx="3310566" cy="60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Cosméticos</a:t>
          </a:r>
          <a:endParaRPr lang="en-US" sz="1600" b="0" kern="120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09991" y="1345156"/>
        <a:ext cx="3310566" cy="609570"/>
      </dsp:txXfrm>
    </dsp:sp>
    <dsp:sp modelId="{2B7DA097-FA16-4715-8893-1A7BE9BBE7C4}">
      <dsp:nvSpPr>
        <dsp:cNvPr id="0" name=""/>
        <dsp:cNvSpPr/>
      </dsp:nvSpPr>
      <dsp:spPr>
        <a:xfrm>
          <a:off x="560809" y="2128758"/>
          <a:ext cx="261505" cy="2615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79119"/>
              <a:satOff val="-1563"/>
              <a:lumOff val="-328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0FE6E7-DF88-4E90-AC16-D4226A406CD3}">
      <dsp:nvSpPr>
        <dsp:cNvPr id="0" name=""/>
        <dsp:cNvSpPr/>
      </dsp:nvSpPr>
      <dsp:spPr>
        <a:xfrm>
          <a:off x="809991" y="1954726"/>
          <a:ext cx="3310566" cy="60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0" kern="120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Pesticidas</a:t>
          </a:r>
          <a:r>
            <a:rPr lang="en-US" sz="1600" b="0" kern="1200" noProof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600" b="0" kern="120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Fertilizantes</a:t>
          </a:r>
          <a:endParaRPr lang="en-US" sz="1600" b="0" kern="1200" noProof="0" dirty="0" smtClean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0" kern="1200" noProof="0" dirty="0" err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Plaguicidas</a:t>
          </a:r>
          <a:endParaRPr lang="en-US" sz="1600" b="0" kern="120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09991" y="1954726"/>
        <a:ext cx="3310566" cy="609570"/>
      </dsp:txXfrm>
    </dsp:sp>
    <dsp:sp modelId="{BA0168C1-854F-436C-AE0F-E868DC488E68}">
      <dsp:nvSpPr>
        <dsp:cNvPr id="0" name=""/>
        <dsp:cNvSpPr/>
      </dsp:nvSpPr>
      <dsp:spPr>
        <a:xfrm>
          <a:off x="560809" y="2738328"/>
          <a:ext cx="261505" cy="2615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758238"/>
              <a:satOff val="-3126"/>
              <a:lumOff val="-65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D70CE5-214E-4A0E-A36D-919A91BEB484}">
      <dsp:nvSpPr>
        <dsp:cNvPr id="0" name=""/>
        <dsp:cNvSpPr/>
      </dsp:nvSpPr>
      <dsp:spPr>
        <a:xfrm>
          <a:off x="809991" y="2564296"/>
          <a:ext cx="3310566" cy="60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Servicios de Salud</a:t>
          </a:r>
          <a:endParaRPr lang="en-US" sz="1600" b="0" kern="120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09991" y="2564296"/>
        <a:ext cx="3310566" cy="609570"/>
      </dsp:txXfrm>
    </dsp:sp>
    <dsp:sp modelId="{B8E143FE-6C2D-48A4-83A2-99FFA4665140}">
      <dsp:nvSpPr>
        <dsp:cNvPr id="0" name=""/>
        <dsp:cNvSpPr/>
      </dsp:nvSpPr>
      <dsp:spPr>
        <a:xfrm>
          <a:off x="560809" y="3347899"/>
          <a:ext cx="261505" cy="2615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C42BB7-528F-40D1-A5BB-5BB3FAE61DCE}">
      <dsp:nvSpPr>
        <dsp:cNvPr id="0" name=""/>
        <dsp:cNvSpPr/>
      </dsp:nvSpPr>
      <dsp:spPr>
        <a:xfrm>
          <a:off x="809991" y="3173866"/>
          <a:ext cx="3310566" cy="60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noProof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Alimentos y Bebidas</a:t>
          </a:r>
          <a:endParaRPr lang="en-US" sz="1600" b="0" kern="1200" noProof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09991" y="3173866"/>
        <a:ext cx="3310566" cy="609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DC92A-7177-4443-BDAA-1187550CF5DA}">
      <dsp:nvSpPr>
        <dsp:cNvPr id="0" name=""/>
        <dsp:cNvSpPr/>
      </dsp:nvSpPr>
      <dsp:spPr>
        <a:xfrm>
          <a:off x="0" y="2004128"/>
          <a:ext cx="1626105" cy="1067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latin typeface="Arial Narrow" pitchFamily="34" charset="0"/>
            </a:rPr>
            <a:t>Regulated</a:t>
          </a:r>
          <a:r>
            <a:rPr lang="es-MX" sz="2000" kern="1200" dirty="0" smtClean="0">
              <a:latin typeface="Arial Narrow" pitchFamily="34" charset="0"/>
            </a:rPr>
            <a:t> </a:t>
          </a:r>
          <a:r>
            <a:rPr lang="en-US" sz="2000" kern="1200" noProof="0" dirty="0" smtClean="0">
              <a:latin typeface="Arial Narrow" pitchFamily="34" charset="0"/>
            </a:rPr>
            <a:t>Areas</a:t>
          </a:r>
          <a:r>
            <a:rPr lang="es-MX" sz="2000" kern="1200" dirty="0" smtClean="0">
              <a:latin typeface="Arial Narrow" pitchFamily="34" charset="0"/>
            </a:rPr>
            <a:t> by COFEPRIS</a:t>
          </a:r>
          <a:endParaRPr lang="es-MX" sz="2000" kern="1200" dirty="0">
            <a:latin typeface="Arial Narrow" pitchFamily="34" charset="0"/>
          </a:endParaRPr>
        </a:p>
      </dsp:txBody>
      <dsp:txXfrm>
        <a:off x="31272" y="2035400"/>
        <a:ext cx="1563561" cy="1005162"/>
      </dsp:txXfrm>
    </dsp:sp>
    <dsp:sp modelId="{BBAA9C4B-7862-46E7-98C1-6ABFD3C5EEFA}">
      <dsp:nvSpPr>
        <dsp:cNvPr id="0" name=""/>
        <dsp:cNvSpPr/>
      </dsp:nvSpPr>
      <dsp:spPr>
        <a:xfrm rot="17660095">
          <a:off x="1052793" y="1637212"/>
          <a:ext cx="1950273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950273" y="12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1979173" y="1600726"/>
        <a:ext cx="97513" cy="97513"/>
      </dsp:txXfrm>
    </dsp:sp>
    <dsp:sp modelId="{3ED6B988-3F13-4698-85AB-2A54BEDA6FB0}">
      <dsp:nvSpPr>
        <dsp:cNvPr id="0" name=""/>
        <dsp:cNvSpPr/>
      </dsp:nvSpPr>
      <dsp:spPr>
        <a:xfrm>
          <a:off x="2429754" y="437837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latin typeface="Arial Narrow" pitchFamily="34" charset="0"/>
            </a:rPr>
            <a:t>Medicamentos</a:t>
          </a:r>
          <a:endParaRPr lang="en-US" sz="1400" kern="1200" noProof="0" dirty="0">
            <a:latin typeface="Arial Narrow" pitchFamily="34" charset="0"/>
          </a:endParaRPr>
        </a:p>
      </dsp:txBody>
      <dsp:txXfrm>
        <a:off x="2448683" y="456766"/>
        <a:ext cx="1254733" cy="608437"/>
      </dsp:txXfrm>
    </dsp:sp>
    <dsp:sp modelId="{D23A2A5C-82F1-426C-B7B5-4D2AFD70B45D}">
      <dsp:nvSpPr>
        <dsp:cNvPr id="0" name=""/>
        <dsp:cNvSpPr/>
      </dsp:nvSpPr>
      <dsp:spPr>
        <a:xfrm rot="18471703">
          <a:off x="1373234" y="2008832"/>
          <a:ext cx="1309390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309390" y="12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1995195" y="1988368"/>
        <a:ext cx="65469" cy="65469"/>
      </dsp:txXfrm>
    </dsp:sp>
    <dsp:sp modelId="{9FA6DA58-91B7-4D08-804A-A12837C51EDA}">
      <dsp:nvSpPr>
        <dsp:cNvPr id="0" name=""/>
        <dsp:cNvSpPr/>
      </dsp:nvSpPr>
      <dsp:spPr>
        <a:xfrm>
          <a:off x="2429754" y="1181077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latin typeface="Arial Narrow" pitchFamily="34" charset="0"/>
            </a:rPr>
            <a:t>Productos</a:t>
          </a:r>
          <a:r>
            <a:rPr lang="en-US" sz="1400" kern="1200" noProof="0" dirty="0" smtClean="0">
              <a:latin typeface="Arial Narrow" pitchFamily="34" charset="0"/>
            </a:rPr>
            <a:t> </a:t>
          </a:r>
          <a:r>
            <a:rPr lang="en-US" sz="1400" kern="1200" noProof="0" dirty="0" err="1" smtClean="0">
              <a:latin typeface="Arial Narrow" pitchFamily="34" charset="0"/>
            </a:rPr>
            <a:t>Químicos</a:t>
          </a:r>
          <a:endParaRPr lang="en-US" sz="1400" kern="1200" noProof="0" dirty="0">
            <a:latin typeface="Arial Narrow" pitchFamily="34" charset="0"/>
          </a:endParaRPr>
        </a:p>
      </dsp:txBody>
      <dsp:txXfrm>
        <a:off x="2448683" y="1200006"/>
        <a:ext cx="1254733" cy="608437"/>
      </dsp:txXfrm>
    </dsp:sp>
    <dsp:sp modelId="{4B74C1F6-C8A1-4867-81C4-C815CB460032}">
      <dsp:nvSpPr>
        <dsp:cNvPr id="0" name=""/>
        <dsp:cNvSpPr/>
      </dsp:nvSpPr>
      <dsp:spPr>
        <a:xfrm rot="20407514">
          <a:off x="1600656" y="2380452"/>
          <a:ext cx="854547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854547" y="12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2006566" y="2371359"/>
        <a:ext cx="42727" cy="42727"/>
      </dsp:txXfrm>
    </dsp:sp>
    <dsp:sp modelId="{804FD556-3544-4710-9767-F52D04DBF837}">
      <dsp:nvSpPr>
        <dsp:cNvPr id="0" name=""/>
        <dsp:cNvSpPr/>
      </dsp:nvSpPr>
      <dsp:spPr>
        <a:xfrm>
          <a:off x="2429754" y="1924317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latin typeface="Arial Narrow" pitchFamily="34" charset="0"/>
            </a:rPr>
            <a:t>Dispositivos</a:t>
          </a:r>
          <a:r>
            <a:rPr lang="en-US" sz="1400" kern="1200" noProof="0" dirty="0" smtClean="0">
              <a:latin typeface="Arial Narrow" pitchFamily="34" charset="0"/>
            </a:rPr>
            <a:t> </a:t>
          </a:r>
          <a:r>
            <a:rPr lang="en-US" sz="1400" kern="1200" noProof="0" dirty="0" err="1" smtClean="0">
              <a:latin typeface="Arial Narrow" pitchFamily="34" charset="0"/>
            </a:rPr>
            <a:t>Médicos</a:t>
          </a:r>
          <a:endParaRPr lang="en-US" sz="1400" kern="1200" noProof="0" dirty="0">
            <a:latin typeface="Arial Narrow" pitchFamily="34" charset="0"/>
          </a:endParaRPr>
        </a:p>
      </dsp:txBody>
      <dsp:txXfrm>
        <a:off x="2448683" y="1943246"/>
        <a:ext cx="1254733" cy="608437"/>
      </dsp:txXfrm>
    </dsp:sp>
    <dsp:sp modelId="{4BAF0E70-E7E7-4878-9FA4-9162BB15806D}">
      <dsp:nvSpPr>
        <dsp:cNvPr id="0" name=""/>
        <dsp:cNvSpPr/>
      </dsp:nvSpPr>
      <dsp:spPr>
        <a:xfrm rot="17942945">
          <a:off x="3175629" y="1306144"/>
          <a:ext cx="212547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2125476" y="122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4185230" y="1265278"/>
        <a:ext cx="106273" cy="106273"/>
      </dsp:txXfrm>
    </dsp:sp>
    <dsp:sp modelId="{38EE0CF6-0805-45D2-9411-F967319C3C5D}">
      <dsp:nvSpPr>
        <dsp:cNvPr id="0" name=""/>
        <dsp:cNvSpPr/>
      </dsp:nvSpPr>
      <dsp:spPr>
        <a:xfrm>
          <a:off x="4754389" y="66217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latin typeface="Arial Narrow" pitchFamily="34" charset="0"/>
            </a:rPr>
            <a:t>Equipo</a:t>
          </a:r>
          <a:r>
            <a:rPr lang="en-US" sz="1400" kern="1200" noProof="0" dirty="0" smtClean="0">
              <a:latin typeface="Arial Narrow" pitchFamily="34" charset="0"/>
            </a:rPr>
            <a:t> </a:t>
          </a:r>
          <a:r>
            <a:rPr lang="en-US" sz="1400" kern="1200" noProof="0" dirty="0" err="1" smtClean="0">
              <a:latin typeface="Arial Narrow" pitchFamily="34" charset="0"/>
            </a:rPr>
            <a:t>Médico</a:t>
          </a:r>
          <a:endParaRPr lang="en-US" sz="1400" kern="1200" noProof="0" dirty="0">
            <a:latin typeface="Arial Narrow" pitchFamily="34" charset="0"/>
          </a:endParaRPr>
        </a:p>
      </dsp:txBody>
      <dsp:txXfrm>
        <a:off x="4773318" y="85146"/>
        <a:ext cx="1254733" cy="608437"/>
      </dsp:txXfrm>
    </dsp:sp>
    <dsp:sp modelId="{2A66B3AC-3D5D-466D-AFC1-E99676B79C3C}">
      <dsp:nvSpPr>
        <dsp:cNvPr id="0" name=""/>
        <dsp:cNvSpPr/>
      </dsp:nvSpPr>
      <dsp:spPr>
        <a:xfrm rot="21307257">
          <a:off x="6045635" y="345525"/>
          <a:ext cx="742323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42323" y="122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398239" y="339238"/>
        <a:ext cx="37116" cy="37116"/>
      </dsp:txXfrm>
    </dsp:sp>
    <dsp:sp modelId="{0FE4BD19-3C48-48D8-87F7-5AD6CE278686}">
      <dsp:nvSpPr>
        <dsp:cNvPr id="0" name=""/>
        <dsp:cNvSpPr/>
      </dsp:nvSpPr>
      <dsp:spPr>
        <a:xfrm>
          <a:off x="6786614" y="3080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 (</a:t>
          </a:r>
          <a:r>
            <a:rPr lang="en-US" sz="1100" kern="1200" dirty="0" err="1" smtClean="0">
              <a:latin typeface="Arial Narrow" pitchFamily="34" charset="0"/>
            </a:rPr>
            <a:t>Bajo</a:t>
          </a:r>
          <a:r>
            <a:rPr lang="en-US" sz="1100" kern="1200" dirty="0" smtClean="0">
              <a:latin typeface="Arial Narrow" pitchFamily="34" charset="0"/>
            </a:rPr>
            <a:t> </a:t>
          </a:r>
          <a:r>
            <a:rPr lang="en-US" sz="1100" kern="1200" dirty="0" err="1" smtClean="0">
              <a:latin typeface="Arial Narrow" pitchFamily="34" charset="0"/>
            </a:rPr>
            <a:t>Riesgo</a:t>
          </a:r>
          <a:r>
            <a:rPr lang="en-US" sz="1100" kern="1200" dirty="0" smtClean="0">
              <a:latin typeface="Arial Narrow" pitchFamily="34" charset="0"/>
            </a:rPr>
            <a:t>),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I,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II,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III, o No </a:t>
          </a:r>
          <a:r>
            <a:rPr lang="en-US" sz="1100" kern="1200" dirty="0" err="1" smtClean="0">
              <a:latin typeface="Arial Narrow" pitchFamily="34" charset="0"/>
            </a:rPr>
            <a:t>Registro</a:t>
          </a:r>
          <a:endParaRPr lang="en-US" sz="1100" kern="1200" noProof="0" dirty="0">
            <a:latin typeface="Arial Narrow" pitchFamily="34" charset="0"/>
          </a:endParaRPr>
        </a:p>
      </dsp:txBody>
      <dsp:txXfrm>
        <a:off x="6805543" y="22009"/>
        <a:ext cx="1254733" cy="608437"/>
      </dsp:txXfrm>
    </dsp:sp>
    <dsp:sp modelId="{83C738B7-43FF-427A-B081-8CAB3D8CE0E2}">
      <dsp:nvSpPr>
        <dsp:cNvPr id="0" name=""/>
        <dsp:cNvSpPr/>
      </dsp:nvSpPr>
      <dsp:spPr>
        <a:xfrm rot="18767455">
          <a:off x="3478757" y="1677764"/>
          <a:ext cx="1519219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519219" y="122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4200387" y="1652054"/>
        <a:ext cx="75960" cy="75960"/>
      </dsp:txXfrm>
    </dsp:sp>
    <dsp:sp modelId="{DF62B7FC-A4EF-49B1-9204-339AD97FA765}">
      <dsp:nvSpPr>
        <dsp:cNvPr id="0" name=""/>
        <dsp:cNvSpPr/>
      </dsp:nvSpPr>
      <dsp:spPr>
        <a:xfrm>
          <a:off x="4754389" y="809457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latin typeface="Arial Narrow" pitchFamily="34" charset="0"/>
            </a:rPr>
            <a:t>Prótesis</a:t>
          </a:r>
          <a:r>
            <a:rPr lang="en-US" sz="1400" kern="1200" noProof="0" dirty="0" smtClean="0">
              <a:latin typeface="Arial Narrow" pitchFamily="34" charset="0"/>
            </a:rPr>
            <a:t>, </a:t>
          </a:r>
          <a:r>
            <a:rPr lang="en-US" sz="1400" kern="1200" noProof="0" dirty="0" err="1" smtClean="0">
              <a:latin typeface="Arial Narrow" pitchFamily="34" charset="0"/>
            </a:rPr>
            <a:t>Órtesis</a:t>
          </a:r>
          <a:r>
            <a:rPr lang="en-US" sz="1400" kern="1200" noProof="0" dirty="0" smtClean="0">
              <a:latin typeface="Arial Narrow" pitchFamily="34" charset="0"/>
            </a:rPr>
            <a:t> y </a:t>
          </a:r>
          <a:r>
            <a:rPr lang="en-US" sz="1400" kern="1200" noProof="0" dirty="0" err="1" smtClean="0">
              <a:latin typeface="Arial Narrow" pitchFamily="34" charset="0"/>
            </a:rPr>
            <a:t>Ayudas</a:t>
          </a:r>
          <a:r>
            <a:rPr lang="en-US" sz="1400" kern="1200" noProof="0" dirty="0" smtClean="0">
              <a:latin typeface="Arial Narrow" pitchFamily="34" charset="0"/>
            </a:rPr>
            <a:t> </a:t>
          </a:r>
          <a:r>
            <a:rPr lang="en-US" sz="1400" kern="1200" noProof="0" dirty="0" err="1" smtClean="0">
              <a:latin typeface="Arial Narrow" pitchFamily="34" charset="0"/>
            </a:rPr>
            <a:t>Funcionales</a:t>
          </a:r>
          <a:endParaRPr lang="en-US" sz="1400" kern="1200" noProof="0" dirty="0">
            <a:latin typeface="Arial Narrow" pitchFamily="34" charset="0"/>
          </a:endParaRPr>
        </a:p>
      </dsp:txBody>
      <dsp:txXfrm>
        <a:off x="4773318" y="828386"/>
        <a:ext cx="1254733" cy="608437"/>
      </dsp:txXfrm>
    </dsp:sp>
    <dsp:sp modelId="{12136FC9-52D7-4AF8-83F4-AD4C3A84401D}">
      <dsp:nvSpPr>
        <dsp:cNvPr id="0" name=""/>
        <dsp:cNvSpPr/>
      </dsp:nvSpPr>
      <dsp:spPr>
        <a:xfrm rot="21307257">
          <a:off x="6045635" y="1088766"/>
          <a:ext cx="742323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42323" y="122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398239" y="1082478"/>
        <a:ext cx="37116" cy="37116"/>
      </dsp:txXfrm>
    </dsp:sp>
    <dsp:sp modelId="{6947790A-6314-4880-9EB0-3D684641DD02}">
      <dsp:nvSpPr>
        <dsp:cNvPr id="0" name=""/>
        <dsp:cNvSpPr/>
      </dsp:nvSpPr>
      <dsp:spPr>
        <a:xfrm>
          <a:off x="6786614" y="746320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 (</a:t>
          </a:r>
          <a:r>
            <a:rPr lang="en-US" sz="1100" kern="1200" dirty="0" err="1" smtClean="0">
              <a:latin typeface="Arial Narrow" pitchFamily="34" charset="0"/>
            </a:rPr>
            <a:t>Bajo</a:t>
          </a:r>
          <a:r>
            <a:rPr lang="en-US" sz="1100" kern="1200" dirty="0" smtClean="0">
              <a:latin typeface="Arial Narrow" pitchFamily="34" charset="0"/>
            </a:rPr>
            <a:t> </a:t>
          </a:r>
          <a:r>
            <a:rPr lang="en-US" sz="1100" kern="1200" dirty="0" err="1" smtClean="0">
              <a:latin typeface="Arial Narrow" pitchFamily="34" charset="0"/>
            </a:rPr>
            <a:t>Riesgo</a:t>
          </a:r>
          <a:r>
            <a:rPr lang="en-US" sz="1100" kern="1200" dirty="0" smtClean="0">
              <a:latin typeface="Arial Narrow" pitchFamily="34" charset="0"/>
            </a:rPr>
            <a:t>),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I,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II,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III, o No </a:t>
          </a:r>
          <a:r>
            <a:rPr lang="en-US" sz="1100" kern="1200" dirty="0" err="1" smtClean="0">
              <a:latin typeface="Arial Narrow" pitchFamily="34" charset="0"/>
            </a:rPr>
            <a:t>Registro</a:t>
          </a:r>
          <a:endParaRPr lang="en-US" sz="1100" kern="1200" noProof="0" dirty="0">
            <a:latin typeface="Arial Narrow" pitchFamily="34" charset="0"/>
          </a:endParaRPr>
        </a:p>
      </dsp:txBody>
      <dsp:txXfrm>
        <a:off x="6805543" y="765249"/>
        <a:ext cx="1254733" cy="608437"/>
      </dsp:txXfrm>
    </dsp:sp>
    <dsp:sp modelId="{C9FEA490-8C14-42D5-999C-DC32AF77E2B9}">
      <dsp:nvSpPr>
        <dsp:cNvPr id="0" name=""/>
        <dsp:cNvSpPr/>
      </dsp:nvSpPr>
      <dsp:spPr>
        <a:xfrm rot="20411819">
          <a:off x="3689911" y="2049384"/>
          <a:ext cx="1096911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096911" y="122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4210944" y="2034232"/>
        <a:ext cx="54845" cy="54845"/>
      </dsp:txXfrm>
    </dsp:sp>
    <dsp:sp modelId="{E6B2EA32-87D2-4A19-9EE1-D2FF8DC5F5B6}">
      <dsp:nvSpPr>
        <dsp:cNvPr id="0" name=""/>
        <dsp:cNvSpPr/>
      </dsp:nvSpPr>
      <dsp:spPr>
        <a:xfrm>
          <a:off x="4754389" y="1552697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latin typeface="Arial Narrow" pitchFamily="34" charset="0"/>
            </a:rPr>
            <a:t>Agentes</a:t>
          </a:r>
          <a:r>
            <a:rPr lang="en-US" sz="1400" kern="1200" noProof="0" dirty="0" smtClean="0">
              <a:latin typeface="Arial Narrow" pitchFamily="34" charset="0"/>
            </a:rPr>
            <a:t> de </a:t>
          </a:r>
          <a:r>
            <a:rPr lang="en-US" sz="1400" kern="1200" noProof="0" dirty="0" err="1" smtClean="0">
              <a:latin typeface="Arial Narrow" pitchFamily="34" charset="0"/>
            </a:rPr>
            <a:t>Diagnóstico</a:t>
          </a:r>
          <a:endParaRPr lang="en-US" sz="1400" kern="1200" noProof="0" dirty="0">
            <a:latin typeface="Arial Narrow" pitchFamily="34" charset="0"/>
          </a:endParaRPr>
        </a:p>
      </dsp:txBody>
      <dsp:txXfrm>
        <a:off x="4773318" y="1571626"/>
        <a:ext cx="1254733" cy="608437"/>
      </dsp:txXfrm>
    </dsp:sp>
    <dsp:sp modelId="{D24D112D-DBD4-4090-A817-5CD2DBA32303}">
      <dsp:nvSpPr>
        <dsp:cNvPr id="0" name=""/>
        <dsp:cNvSpPr/>
      </dsp:nvSpPr>
      <dsp:spPr>
        <a:xfrm rot="21307257">
          <a:off x="6045635" y="1832006"/>
          <a:ext cx="742323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42323" y="122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398239" y="1825718"/>
        <a:ext cx="37116" cy="37116"/>
      </dsp:txXfrm>
    </dsp:sp>
    <dsp:sp modelId="{71602D37-DDEA-4EBC-959E-E00B28AB26CA}">
      <dsp:nvSpPr>
        <dsp:cNvPr id="0" name=""/>
        <dsp:cNvSpPr/>
      </dsp:nvSpPr>
      <dsp:spPr>
        <a:xfrm>
          <a:off x="6786614" y="1489560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 (</a:t>
          </a:r>
          <a:r>
            <a:rPr lang="en-US" sz="1100" kern="1200" dirty="0" err="1" smtClean="0">
              <a:latin typeface="Arial Narrow" pitchFamily="34" charset="0"/>
            </a:rPr>
            <a:t>Bajo</a:t>
          </a:r>
          <a:r>
            <a:rPr lang="en-US" sz="1100" kern="1200" dirty="0" smtClean="0">
              <a:latin typeface="Arial Narrow" pitchFamily="34" charset="0"/>
            </a:rPr>
            <a:t> </a:t>
          </a:r>
          <a:r>
            <a:rPr lang="en-US" sz="1100" kern="1200" dirty="0" err="1" smtClean="0">
              <a:latin typeface="Arial Narrow" pitchFamily="34" charset="0"/>
            </a:rPr>
            <a:t>Riesgo</a:t>
          </a:r>
          <a:r>
            <a:rPr lang="en-US" sz="1100" kern="1200" dirty="0" smtClean="0">
              <a:latin typeface="Arial Narrow" pitchFamily="34" charset="0"/>
            </a:rPr>
            <a:t>),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I,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II,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III, o No </a:t>
          </a:r>
          <a:r>
            <a:rPr lang="en-US" sz="1100" kern="1200" dirty="0" err="1" smtClean="0">
              <a:latin typeface="Arial Narrow" pitchFamily="34" charset="0"/>
            </a:rPr>
            <a:t>Registro</a:t>
          </a:r>
          <a:endParaRPr lang="en-US" sz="1100" kern="1200" noProof="0" dirty="0">
            <a:latin typeface="Arial Narrow" pitchFamily="34" charset="0"/>
          </a:endParaRPr>
        </a:p>
      </dsp:txBody>
      <dsp:txXfrm>
        <a:off x="6805543" y="1508489"/>
        <a:ext cx="1254733" cy="608437"/>
      </dsp:txXfrm>
    </dsp:sp>
    <dsp:sp modelId="{234612DD-68D4-40BD-A309-B49736E3276F}">
      <dsp:nvSpPr>
        <dsp:cNvPr id="0" name=""/>
        <dsp:cNvSpPr/>
      </dsp:nvSpPr>
      <dsp:spPr>
        <a:xfrm rot="1188181">
          <a:off x="3689911" y="2421004"/>
          <a:ext cx="1096911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096911" y="122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4210944" y="2405852"/>
        <a:ext cx="54845" cy="54845"/>
      </dsp:txXfrm>
    </dsp:sp>
    <dsp:sp modelId="{974F3CCC-6DE5-4373-8CBA-EC79D952EDDF}">
      <dsp:nvSpPr>
        <dsp:cNvPr id="0" name=""/>
        <dsp:cNvSpPr/>
      </dsp:nvSpPr>
      <dsp:spPr>
        <a:xfrm>
          <a:off x="4754389" y="2295937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latin typeface="Arial Narrow" pitchFamily="34" charset="0"/>
            </a:rPr>
            <a:t>Insumos</a:t>
          </a:r>
          <a:r>
            <a:rPr lang="en-US" sz="1400" kern="1200" noProof="0" dirty="0" smtClean="0">
              <a:latin typeface="Arial Narrow" pitchFamily="34" charset="0"/>
            </a:rPr>
            <a:t> de </a:t>
          </a:r>
          <a:r>
            <a:rPr lang="en-US" sz="1400" kern="1200" noProof="0" dirty="0" err="1" smtClean="0">
              <a:latin typeface="Arial Narrow" pitchFamily="34" charset="0"/>
            </a:rPr>
            <a:t>uso</a:t>
          </a:r>
          <a:r>
            <a:rPr lang="en-US" sz="1400" kern="1200" noProof="0" dirty="0" smtClean="0">
              <a:latin typeface="Arial Narrow" pitchFamily="34" charset="0"/>
            </a:rPr>
            <a:t> </a:t>
          </a:r>
          <a:r>
            <a:rPr lang="en-US" sz="1400" kern="1200" noProof="0" dirty="0" err="1" smtClean="0">
              <a:latin typeface="Arial Narrow" pitchFamily="34" charset="0"/>
            </a:rPr>
            <a:t>Odontológico</a:t>
          </a:r>
          <a:endParaRPr lang="en-US" sz="1400" kern="1200" noProof="0" dirty="0">
            <a:latin typeface="Arial Narrow" pitchFamily="34" charset="0"/>
          </a:endParaRPr>
        </a:p>
      </dsp:txBody>
      <dsp:txXfrm>
        <a:off x="4773318" y="2314866"/>
        <a:ext cx="1254733" cy="608437"/>
      </dsp:txXfrm>
    </dsp:sp>
    <dsp:sp modelId="{199B5318-6D37-4FE5-8F36-0426C6AC0A51}">
      <dsp:nvSpPr>
        <dsp:cNvPr id="0" name=""/>
        <dsp:cNvSpPr/>
      </dsp:nvSpPr>
      <dsp:spPr>
        <a:xfrm rot="21307257">
          <a:off x="6045635" y="2575246"/>
          <a:ext cx="742323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42323" y="122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398239" y="2568958"/>
        <a:ext cx="37116" cy="37116"/>
      </dsp:txXfrm>
    </dsp:sp>
    <dsp:sp modelId="{0CCCF2F2-624E-402C-9B8A-8B120812FD0E}">
      <dsp:nvSpPr>
        <dsp:cNvPr id="0" name=""/>
        <dsp:cNvSpPr/>
      </dsp:nvSpPr>
      <dsp:spPr>
        <a:xfrm>
          <a:off x="6786614" y="2232800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 (</a:t>
          </a:r>
          <a:r>
            <a:rPr lang="en-US" sz="1100" kern="1200" dirty="0" err="1" smtClean="0">
              <a:latin typeface="Arial Narrow" pitchFamily="34" charset="0"/>
            </a:rPr>
            <a:t>Bajo</a:t>
          </a:r>
          <a:r>
            <a:rPr lang="en-US" sz="1100" kern="1200" dirty="0" smtClean="0">
              <a:latin typeface="Arial Narrow" pitchFamily="34" charset="0"/>
            </a:rPr>
            <a:t> </a:t>
          </a:r>
          <a:r>
            <a:rPr lang="en-US" sz="1100" kern="1200" dirty="0" err="1" smtClean="0">
              <a:latin typeface="Arial Narrow" pitchFamily="34" charset="0"/>
            </a:rPr>
            <a:t>Riesgo</a:t>
          </a:r>
          <a:r>
            <a:rPr lang="en-US" sz="1100" kern="1200" dirty="0" smtClean="0">
              <a:latin typeface="Arial Narrow" pitchFamily="34" charset="0"/>
            </a:rPr>
            <a:t>),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I,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II,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III, o No </a:t>
          </a:r>
          <a:r>
            <a:rPr lang="en-US" sz="1100" kern="1200" dirty="0" err="1" smtClean="0">
              <a:latin typeface="Arial Narrow" pitchFamily="34" charset="0"/>
            </a:rPr>
            <a:t>Registro</a:t>
          </a:r>
          <a:endParaRPr lang="en-US" sz="1100" kern="1200" noProof="0" dirty="0">
            <a:latin typeface="Arial Narrow" pitchFamily="34" charset="0"/>
          </a:endParaRPr>
        </a:p>
      </dsp:txBody>
      <dsp:txXfrm>
        <a:off x="6805543" y="2251729"/>
        <a:ext cx="1254733" cy="608437"/>
      </dsp:txXfrm>
    </dsp:sp>
    <dsp:sp modelId="{DF2A5F17-8F8F-422C-9FD7-7017B86ADB6A}">
      <dsp:nvSpPr>
        <dsp:cNvPr id="0" name=""/>
        <dsp:cNvSpPr/>
      </dsp:nvSpPr>
      <dsp:spPr>
        <a:xfrm rot="2732466">
          <a:off x="3501611" y="2761056"/>
          <a:ext cx="1473511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473511" y="122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4201529" y="2736489"/>
        <a:ext cx="73675" cy="73675"/>
      </dsp:txXfrm>
    </dsp:sp>
    <dsp:sp modelId="{00F25F27-249D-4B7D-9C60-964FE93DB2CA}">
      <dsp:nvSpPr>
        <dsp:cNvPr id="0" name=""/>
        <dsp:cNvSpPr/>
      </dsp:nvSpPr>
      <dsp:spPr>
        <a:xfrm>
          <a:off x="4754389" y="2976040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latin typeface="Arial Narrow" pitchFamily="34" charset="0"/>
            </a:rPr>
            <a:t>Material </a:t>
          </a:r>
          <a:r>
            <a:rPr lang="en-US" sz="1400" kern="1200" noProof="0" dirty="0" err="1" smtClean="0">
              <a:latin typeface="Arial Narrow" pitchFamily="34" charset="0"/>
            </a:rPr>
            <a:t>Quirúrgico</a:t>
          </a:r>
          <a:r>
            <a:rPr lang="en-US" sz="1400" kern="1200" noProof="0" dirty="0" smtClean="0">
              <a:latin typeface="Arial Narrow" pitchFamily="34" charset="0"/>
            </a:rPr>
            <a:t> y de </a:t>
          </a:r>
          <a:r>
            <a:rPr lang="en-US" sz="1400" kern="1200" noProof="0" dirty="0" err="1" smtClean="0">
              <a:latin typeface="Arial Narrow" pitchFamily="34" charset="0"/>
            </a:rPr>
            <a:t>Curación</a:t>
          </a:r>
          <a:endParaRPr lang="en-US" sz="1400" kern="1200" noProof="0" dirty="0">
            <a:latin typeface="Arial Narrow" pitchFamily="34" charset="0"/>
          </a:endParaRPr>
        </a:p>
      </dsp:txBody>
      <dsp:txXfrm>
        <a:off x="4773318" y="2994969"/>
        <a:ext cx="1254733" cy="608437"/>
      </dsp:txXfrm>
    </dsp:sp>
    <dsp:sp modelId="{FA8F1921-E6B6-4598-A48B-E5644B4B0086}">
      <dsp:nvSpPr>
        <dsp:cNvPr id="0" name=""/>
        <dsp:cNvSpPr/>
      </dsp:nvSpPr>
      <dsp:spPr>
        <a:xfrm>
          <a:off x="6046980" y="3286917"/>
          <a:ext cx="739633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39633" y="122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398306" y="3280697"/>
        <a:ext cx="36981" cy="36981"/>
      </dsp:txXfrm>
    </dsp:sp>
    <dsp:sp modelId="{545F867D-3AFB-4C2E-8B22-BDFD63313471}">
      <dsp:nvSpPr>
        <dsp:cNvPr id="0" name=""/>
        <dsp:cNvSpPr/>
      </dsp:nvSpPr>
      <dsp:spPr>
        <a:xfrm>
          <a:off x="6786614" y="2976040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 (</a:t>
          </a:r>
          <a:r>
            <a:rPr lang="en-US" sz="1100" kern="1200" dirty="0" err="1" smtClean="0">
              <a:latin typeface="Arial Narrow" pitchFamily="34" charset="0"/>
            </a:rPr>
            <a:t>Bajo</a:t>
          </a:r>
          <a:r>
            <a:rPr lang="en-US" sz="1100" kern="1200" dirty="0" smtClean="0">
              <a:latin typeface="Arial Narrow" pitchFamily="34" charset="0"/>
            </a:rPr>
            <a:t> </a:t>
          </a:r>
          <a:r>
            <a:rPr lang="en-US" sz="1100" kern="1200" dirty="0" err="1" smtClean="0">
              <a:latin typeface="Arial Narrow" pitchFamily="34" charset="0"/>
            </a:rPr>
            <a:t>Riesgo</a:t>
          </a:r>
          <a:r>
            <a:rPr lang="en-US" sz="1100" kern="1200" dirty="0" smtClean="0">
              <a:latin typeface="Arial Narrow" pitchFamily="34" charset="0"/>
            </a:rPr>
            <a:t>),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I,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II,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III, o No </a:t>
          </a:r>
          <a:r>
            <a:rPr lang="en-US" sz="1100" kern="1200" dirty="0" err="1" smtClean="0">
              <a:latin typeface="Arial Narrow" pitchFamily="34" charset="0"/>
            </a:rPr>
            <a:t>Registro</a:t>
          </a:r>
          <a:endParaRPr lang="en-US" sz="1100" kern="1200" noProof="0" dirty="0">
            <a:latin typeface="Arial Narrow" pitchFamily="34" charset="0"/>
          </a:endParaRPr>
        </a:p>
      </dsp:txBody>
      <dsp:txXfrm>
        <a:off x="6805543" y="2994969"/>
        <a:ext cx="1254733" cy="608437"/>
      </dsp:txXfrm>
    </dsp:sp>
    <dsp:sp modelId="{30EB1C06-AFC3-4BEC-978E-687A25816AEA}">
      <dsp:nvSpPr>
        <dsp:cNvPr id="0" name=""/>
        <dsp:cNvSpPr/>
      </dsp:nvSpPr>
      <dsp:spPr>
        <a:xfrm rot="3606153">
          <a:off x="3203113" y="3132676"/>
          <a:ext cx="2070509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2070509" y="122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4186604" y="3093184"/>
        <a:ext cx="103525" cy="103525"/>
      </dsp:txXfrm>
    </dsp:sp>
    <dsp:sp modelId="{0BCDC5EC-B4A3-4945-A13B-22EA8D41B948}">
      <dsp:nvSpPr>
        <dsp:cNvPr id="0" name=""/>
        <dsp:cNvSpPr/>
      </dsp:nvSpPr>
      <dsp:spPr>
        <a:xfrm>
          <a:off x="4754389" y="3719280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latin typeface="Arial Narrow" pitchFamily="34" charset="0"/>
            </a:rPr>
            <a:t>Productos</a:t>
          </a:r>
          <a:r>
            <a:rPr lang="en-US" sz="1400" kern="1200" noProof="0" dirty="0" smtClean="0">
              <a:latin typeface="Arial Narrow" pitchFamily="34" charset="0"/>
            </a:rPr>
            <a:t> </a:t>
          </a:r>
          <a:r>
            <a:rPr lang="en-US" sz="1400" kern="1200" noProof="0" dirty="0" err="1" smtClean="0">
              <a:latin typeface="Arial Narrow" pitchFamily="34" charset="0"/>
            </a:rPr>
            <a:t>Higiénicos</a:t>
          </a:r>
          <a:endParaRPr lang="en-US" sz="1400" kern="1200" noProof="0" dirty="0">
            <a:latin typeface="Arial Narrow" pitchFamily="34" charset="0"/>
          </a:endParaRPr>
        </a:p>
      </dsp:txBody>
      <dsp:txXfrm>
        <a:off x="4773318" y="3738209"/>
        <a:ext cx="1254733" cy="608437"/>
      </dsp:txXfrm>
    </dsp:sp>
    <dsp:sp modelId="{C808D4FE-5095-40BC-BE04-A23020CE1BBB}">
      <dsp:nvSpPr>
        <dsp:cNvPr id="0" name=""/>
        <dsp:cNvSpPr/>
      </dsp:nvSpPr>
      <dsp:spPr>
        <a:xfrm>
          <a:off x="6046980" y="4030157"/>
          <a:ext cx="739633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39633" y="122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398306" y="4023937"/>
        <a:ext cx="36981" cy="36981"/>
      </dsp:txXfrm>
    </dsp:sp>
    <dsp:sp modelId="{52FD9E3D-92A5-4EB5-80A0-5DE19F5ADD61}">
      <dsp:nvSpPr>
        <dsp:cNvPr id="0" name=""/>
        <dsp:cNvSpPr/>
      </dsp:nvSpPr>
      <dsp:spPr>
        <a:xfrm>
          <a:off x="6786614" y="3719280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 o </a:t>
          </a:r>
          <a:r>
            <a:rPr lang="en-US" sz="1100" kern="1200" dirty="0" err="1" smtClean="0">
              <a:latin typeface="Arial Narrow" pitchFamily="34" charset="0"/>
            </a:rPr>
            <a:t>Clase</a:t>
          </a:r>
          <a:r>
            <a:rPr lang="en-US" sz="1100" kern="1200" dirty="0" smtClean="0">
              <a:latin typeface="Arial Narrow" pitchFamily="34" charset="0"/>
            </a:rPr>
            <a:t> II</a:t>
          </a:r>
          <a:endParaRPr lang="en-US" sz="1100" kern="1200" noProof="0" dirty="0">
            <a:latin typeface="Arial Narrow" pitchFamily="34" charset="0"/>
          </a:endParaRPr>
        </a:p>
      </dsp:txBody>
      <dsp:txXfrm>
        <a:off x="6805543" y="3738209"/>
        <a:ext cx="1254733" cy="608437"/>
      </dsp:txXfrm>
    </dsp:sp>
    <dsp:sp modelId="{082BC5C1-96A2-4719-83D1-3ACEF2090C14}">
      <dsp:nvSpPr>
        <dsp:cNvPr id="0" name=""/>
        <dsp:cNvSpPr/>
      </dsp:nvSpPr>
      <dsp:spPr>
        <a:xfrm rot="1763646">
          <a:off x="1566733" y="2752072"/>
          <a:ext cx="922393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922393" y="12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2004870" y="2741283"/>
        <a:ext cx="46119" cy="46119"/>
      </dsp:txXfrm>
    </dsp:sp>
    <dsp:sp modelId="{34A1B6F8-0A55-4B11-90BF-64314D22DE86}">
      <dsp:nvSpPr>
        <dsp:cNvPr id="0" name=""/>
        <dsp:cNvSpPr/>
      </dsp:nvSpPr>
      <dsp:spPr>
        <a:xfrm>
          <a:off x="2429754" y="2667557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latin typeface="Arial Narrow" pitchFamily="34" charset="0"/>
            </a:rPr>
            <a:t>Cosméticos</a:t>
          </a:r>
          <a:endParaRPr lang="en-US" sz="1400" kern="1200" noProof="0" dirty="0">
            <a:latin typeface="Arial Narrow" pitchFamily="34" charset="0"/>
          </a:endParaRPr>
        </a:p>
      </dsp:txBody>
      <dsp:txXfrm>
        <a:off x="2448683" y="2686486"/>
        <a:ext cx="1254733" cy="608437"/>
      </dsp:txXfrm>
    </dsp:sp>
    <dsp:sp modelId="{00270BB4-1B98-4572-91E9-4AB876D3C1E9}">
      <dsp:nvSpPr>
        <dsp:cNvPr id="0" name=""/>
        <dsp:cNvSpPr/>
      </dsp:nvSpPr>
      <dsp:spPr>
        <a:xfrm rot="3419678">
          <a:off x="1301464" y="3123692"/>
          <a:ext cx="1426110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426110" y="12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1978866" y="3100310"/>
        <a:ext cx="71305" cy="71305"/>
      </dsp:txXfrm>
    </dsp:sp>
    <dsp:sp modelId="{ED6683B1-327A-41DA-AC30-2AB3E3767F26}">
      <dsp:nvSpPr>
        <dsp:cNvPr id="0" name=""/>
        <dsp:cNvSpPr/>
      </dsp:nvSpPr>
      <dsp:spPr>
        <a:xfrm>
          <a:off x="2402933" y="3410797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latin typeface="Arial Narrow" pitchFamily="34" charset="0"/>
            </a:rPr>
            <a:t>Pesticidas</a:t>
          </a:r>
          <a:r>
            <a:rPr lang="en-US" sz="1400" kern="1200" noProof="0" dirty="0" smtClean="0">
              <a:latin typeface="Arial Narrow" pitchFamily="34" charset="0"/>
            </a:rPr>
            <a:t>/</a:t>
          </a:r>
          <a:r>
            <a:rPr lang="en-US" sz="1400" kern="1200" noProof="0" dirty="0" err="1" smtClean="0">
              <a:latin typeface="Arial Narrow" pitchFamily="34" charset="0"/>
            </a:rPr>
            <a:t>Fertilizantes</a:t>
          </a:r>
          <a:r>
            <a:rPr lang="en-US" sz="1400" kern="1200" noProof="0" dirty="0" smtClean="0">
              <a:latin typeface="Arial Narrow" pitchFamily="34" charset="0"/>
            </a:rPr>
            <a:t>/</a:t>
          </a:r>
          <a:r>
            <a:rPr lang="en-US" sz="1400" kern="1200" noProof="0" dirty="0" err="1" smtClean="0">
              <a:latin typeface="Arial Narrow" pitchFamily="34" charset="0"/>
            </a:rPr>
            <a:t>Plaguicidas</a:t>
          </a:r>
          <a:endParaRPr lang="en-US" sz="1400" kern="1200" noProof="0" dirty="0">
            <a:latin typeface="Arial Narrow" pitchFamily="34" charset="0"/>
          </a:endParaRPr>
        </a:p>
      </dsp:txBody>
      <dsp:txXfrm>
        <a:off x="2421862" y="3429726"/>
        <a:ext cx="1254733" cy="608437"/>
      </dsp:txXfrm>
    </dsp:sp>
    <dsp:sp modelId="{E8048439-67AC-413B-8A70-08E23A921DFE}">
      <dsp:nvSpPr>
        <dsp:cNvPr id="0" name=""/>
        <dsp:cNvSpPr/>
      </dsp:nvSpPr>
      <dsp:spPr>
        <a:xfrm rot="4050415">
          <a:off x="999249" y="3463744"/>
          <a:ext cx="2030538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2030538" y="122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1963755" y="3425251"/>
        <a:ext cx="101526" cy="101526"/>
      </dsp:txXfrm>
    </dsp:sp>
    <dsp:sp modelId="{5EEA308F-1BDF-4FFC-9E75-B5A974E17049}">
      <dsp:nvSpPr>
        <dsp:cNvPr id="0" name=""/>
        <dsp:cNvSpPr/>
      </dsp:nvSpPr>
      <dsp:spPr>
        <a:xfrm>
          <a:off x="2402933" y="4090900"/>
          <a:ext cx="1292591" cy="646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latin typeface="Arial Narrow" pitchFamily="34" charset="0"/>
            </a:rPr>
            <a:t>Servicios</a:t>
          </a:r>
          <a:r>
            <a:rPr lang="en-US" sz="1400" kern="1200" noProof="0" dirty="0" smtClean="0">
              <a:latin typeface="Arial Narrow" pitchFamily="34" charset="0"/>
            </a:rPr>
            <a:t> de </a:t>
          </a:r>
          <a:r>
            <a:rPr lang="en-US" sz="1400" kern="1200" noProof="0" dirty="0" err="1" smtClean="0">
              <a:latin typeface="Arial Narrow" pitchFamily="34" charset="0"/>
            </a:rPr>
            <a:t>Salud</a:t>
          </a:r>
          <a:endParaRPr lang="en-US" sz="1400" kern="1200" noProof="0" dirty="0">
            <a:latin typeface="Arial Narrow" pitchFamily="34" charset="0"/>
          </a:endParaRPr>
        </a:p>
      </dsp:txBody>
      <dsp:txXfrm>
        <a:off x="2421862" y="4109829"/>
        <a:ext cx="1254733" cy="608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7D2FD-C2E2-4496-978A-3114525A875B}">
      <dsp:nvSpPr>
        <dsp:cNvPr id="0" name=""/>
        <dsp:cNvSpPr/>
      </dsp:nvSpPr>
      <dsp:spPr>
        <a:xfrm>
          <a:off x="2189043" y="0"/>
          <a:ext cx="1094521" cy="968158"/>
        </a:xfrm>
        <a:prstGeom prst="trapezoid">
          <a:avLst>
            <a:gd name="adj" fmla="val 5652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smtClean="0">
              <a:solidFill>
                <a:schemeClr val="tx1"/>
              </a:solidFill>
              <a:latin typeface="Arial Narrow" panose="020B0606020202030204" pitchFamily="34" charset="0"/>
            </a:rPr>
            <a:t>Acuerdo</a:t>
          </a:r>
          <a:endParaRPr lang="en-US" sz="23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189043" y="0"/>
        <a:ext cx="1094521" cy="968158"/>
      </dsp:txXfrm>
    </dsp:sp>
    <dsp:sp modelId="{AEB8EEC2-7211-4CF3-96EC-927485948142}">
      <dsp:nvSpPr>
        <dsp:cNvPr id="0" name=""/>
        <dsp:cNvSpPr/>
      </dsp:nvSpPr>
      <dsp:spPr>
        <a:xfrm>
          <a:off x="1641782" y="968158"/>
          <a:ext cx="2189043" cy="968158"/>
        </a:xfrm>
        <a:prstGeom prst="trapezoid">
          <a:avLst>
            <a:gd name="adj" fmla="val 5652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smtClean="0">
              <a:solidFill>
                <a:schemeClr val="tx1"/>
              </a:solidFill>
              <a:latin typeface="Arial Narrow" panose="020B0606020202030204" pitchFamily="34" charset="0"/>
            </a:rPr>
            <a:t>Norma Oficial Mexicana</a:t>
          </a:r>
          <a:endParaRPr lang="en-US" sz="23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24864" y="968158"/>
        <a:ext cx="1422878" cy="968158"/>
      </dsp:txXfrm>
    </dsp:sp>
    <dsp:sp modelId="{1B866777-3791-4B91-9499-5BD3C424FDBF}">
      <dsp:nvSpPr>
        <dsp:cNvPr id="0" name=""/>
        <dsp:cNvSpPr/>
      </dsp:nvSpPr>
      <dsp:spPr>
        <a:xfrm>
          <a:off x="1094521" y="1936316"/>
          <a:ext cx="3283564" cy="968158"/>
        </a:xfrm>
        <a:prstGeom prst="trapezoid">
          <a:avLst>
            <a:gd name="adj" fmla="val 5652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smtClean="0">
              <a:solidFill>
                <a:schemeClr val="tx1"/>
              </a:solidFill>
              <a:latin typeface="Arial Narrow" panose="020B0606020202030204" pitchFamily="34" charset="0"/>
            </a:rPr>
            <a:t>Reglamento</a:t>
          </a:r>
          <a:endParaRPr lang="en-US" sz="23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669145" y="1936316"/>
        <a:ext cx="2134317" cy="968158"/>
      </dsp:txXfrm>
    </dsp:sp>
    <dsp:sp modelId="{7E6994BC-1925-486B-A27C-2894195D0472}">
      <dsp:nvSpPr>
        <dsp:cNvPr id="0" name=""/>
        <dsp:cNvSpPr/>
      </dsp:nvSpPr>
      <dsp:spPr>
        <a:xfrm>
          <a:off x="547260" y="2904474"/>
          <a:ext cx="4378086" cy="968158"/>
        </a:xfrm>
        <a:prstGeom prst="trapezoid">
          <a:avLst>
            <a:gd name="adj" fmla="val 5652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smtClean="0">
              <a:solidFill>
                <a:schemeClr val="tx1"/>
              </a:solidFill>
              <a:latin typeface="Arial Narrow" panose="020B0606020202030204" pitchFamily="34" charset="0"/>
            </a:rPr>
            <a:t>Ley</a:t>
          </a:r>
          <a:endParaRPr lang="en-US" sz="23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13425" y="2904474"/>
        <a:ext cx="2845756" cy="968158"/>
      </dsp:txXfrm>
    </dsp:sp>
    <dsp:sp modelId="{EB7C61B4-24AD-43BB-8C6A-ED2E490244FB}">
      <dsp:nvSpPr>
        <dsp:cNvPr id="0" name=""/>
        <dsp:cNvSpPr/>
      </dsp:nvSpPr>
      <dsp:spPr>
        <a:xfrm>
          <a:off x="0" y="3872632"/>
          <a:ext cx="5472608" cy="968158"/>
        </a:xfrm>
        <a:prstGeom prst="trapezoid">
          <a:avLst>
            <a:gd name="adj" fmla="val 5652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smtClean="0">
              <a:solidFill>
                <a:schemeClr val="tx1"/>
              </a:solidFill>
              <a:latin typeface="Arial Narrow" panose="020B0606020202030204" pitchFamily="34" charset="0"/>
            </a:rPr>
            <a:t>CONSTITUCIÓN</a:t>
          </a:r>
          <a:endParaRPr lang="en-US" sz="23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957706" y="3872632"/>
        <a:ext cx="3557195" cy="968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5908F-B9C8-4D78-828B-F1208FCDEAC6}">
      <dsp:nvSpPr>
        <dsp:cNvPr id="0" name=""/>
        <dsp:cNvSpPr/>
      </dsp:nvSpPr>
      <dsp:spPr>
        <a:xfrm>
          <a:off x="0" y="1047075"/>
          <a:ext cx="2236678" cy="223671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alpha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Aviso o Licencia de Funcionamiento</a:t>
          </a:r>
          <a:endParaRPr lang="es-MX" sz="1400" b="1" kern="1200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7554" y="1374634"/>
        <a:ext cx="1581570" cy="1581598"/>
      </dsp:txXfrm>
    </dsp:sp>
    <dsp:sp modelId="{546A5B63-F076-49A8-8933-F629ECB47463}">
      <dsp:nvSpPr>
        <dsp:cNvPr id="0" name=""/>
        <dsp:cNvSpPr/>
      </dsp:nvSpPr>
      <dsp:spPr>
        <a:xfrm>
          <a:off x="1145215" y="2692872"/>
          <a:ext cx="2236678" cy="223671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alpha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1" kern="12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Registro Sanitario</a:t>
          </a:r>
          <a:endParaRPr lang="es-MX" sz="1600" b="1" kern="1200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472769" y="3020431"/>
        <a:ext cx="1581570" cy="1581598"/>
      </dsp:txXfrm>
    </dsp:sp>
    <dsp:sp modelId="{CA053BAC-3C20-45F8-ABB9-734740B7D4B8}">
      <dsp:nvSpPr>
        <dsp:cNvPr id="0" name=""/>
        <dsp:cNvSpPr/>
      </dsp:nvSpPr>
      <dsp:spPr>
        <a:xfrm>
          <a:off x="2291342" y="1047075"/>
          <a:ext cx="2236678" cy="223671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alpha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Etiquetado</a:t>
          </a:r>
          <a:endParaRPr lang="es-MX" sz="1600" b="1" kern="1200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18896" y="1374634"/>
        <a:ext cx="1581570" cy="1581598"/>
      </dsp:txXfrm>
    </dsp:sp>
    <dsp:sp modelId="{9F1AB31D-91AD-4E2A-BAB9-2A0947EE1F14}">
      <dsp:nvSpPr>
        <dsp:cNvPr id="0" name=""/>
        <dsp:cNvSpPr/>
      </dsp:nvSpPr>
      <dsp:spPr>
        <a:xfrm>
          <a:off x="3436558" y="2692872"/>
          <a:ext cx="2236678" cy="22367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alpha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Certificación</a:t>
          </a:r>
          <a:endParaRPr lang="es-MX" sz="1600" b="1" kern="1200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764112" y="3020431"/>
        <a:ext cx="1581570" cy="1581598"/>
      </dsp:txXfrm>
    </dsp:sp>
    <dsp:sp modelId="{FC318214-FE43-4F7C-A291-8E9087E95213}">
      <dsp:nvSpPr>
        <dsp:cNvPr id="0" name=""/>
        <dsp:cNvSpPr/>
      </dsp:nvSpPr>
      <dsp:spPr>
        <a:xfrm>
          <a:off x="4582685" y="1047075"/>
          <a:ext cx="2236678" cy="223671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alpha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alpha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Publicidad</a:t>
          </a:r>
          <a:endParaRPr lang="es-MX" sz="1600" b="1" kern="1200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910239" y="1374634"/>
        <a:ext cx="1581570" cy="1581598"/>
      </dsp:txXfrm>
    </dsp:sp>
    <dsp:sp modelId="{2292B7D3-C192-40E3-971E-6686FA218E2E}">
      <dsp:nvSpPr>
        <dsp:cNvPr id="0" name=""/>
        <dsp:cNvSpPr/>
      </dsp:nvSpPr>
      <dsp:spPr>
        <a:xfrm>
          <a:off x="5727901" y="2692872"/>
          <a:ext cx="2236678" cy="223671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alpha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Permiso de Importación</a:t>
          </a:r>
          <a:endParaRPr lang="es-MX" sz="1600" b="1" kern="1200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055455" y="3020431"/>
        <a:ext cx="1581570" cy="1581598"/>
      </dsp:txXfrm>
    </dsp:sp>
    <dsp:sp modelId="{3CC2F02E-1C41-46A0-BA8C-32E826C3E54D}">
      <dsp:nvSpPr>
        <dsp:cNvPr id="0" name=""/>
        <dsp:cNvSpPr/>
      </dsp:nvSpPr>
      <dsp:spPr>
        <a:xfrm>
          <a:off x="6874028" y="1047075"/>
          <a:ext cx="2236678" cy="223671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alpha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Certificado de Exportación</a:t>
          </a:r>
          <a:endParaRPr lang="es-MX" sz="1600" b="1" kern="1200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201582" y="1374634"/>
        <a:ext cx="1581570" cy="15815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A1898-F4D3-4823-A436-5823A3DB49A2}">
      <dsp:nvSpPr>
        <dsp:cNvPr id="0" name=""/>
        <dsp:cNvSpPr/>
      </dsp:nvSpPr>
      <dsp:spPr>
        <a:xfrm>
          <a:off x="0" y="0"/>
          <a:ext cx="7632848" cy="1828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0FF64-D689-4B79-8CEE-465C0E3EF936}">
      <dsp:nvSpPr>
        <dsp:cNvPr id="0" name=""/>
        <dsp:cNvSpPr/>
      </dsp:nvSpPr>
      <dsp:spPr>
        <a:xfrm>
          <a:off x="228985" y="243840"/>
          <a:ext cx="2242149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649F2-6A15-4A73-AC57-4709C94BE013}">
      <dsp:nvSpPr>
        <dsp:cNvPr id="0" name=""/>
        <dsp:cNvSpPr/>
      </dsp:nvSpPr>
      <dsp:spPr>
        <a:xfrm rot="10800000">
          <a:off x="228985" y="1828799"/>
          <a:ext cx="2242149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Riesgo sanitario</a:t>
          </a:r>
          <a:endParaRPr lang="en-US" sz="2300" kern="1200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297725" y="1828799"/>
        <a:ext cx="2104669" cy="2166460"/>
      </dsp:txXfrm>
    </dsp:sp>
    <dsp:sp modelId="{3CC36117-D41D-4FBD-A20D-E84BCD2AA359}">
      <dsp:nvSpPr>
        <dsp:cNvPr id="0" name=""/>
        <dsp:cNvSpPr/>
      </dsp:nvSpPr>
      <dsp:spPr>
        <a:xfrm>
          <a:off x="2695349" y="243840"/>
          <a:ext cx="2242149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A08EA-8A93-4BDD-89C9-FC5A46E8C49F}">
      <dsp:nvSpPr>
        <dsp:cNvPr id="0" name=""/>
        <dsp:cNvSpPr/>
      </dsp:nvSpPr>
      <dsp:spPr>
        <a:xfrm rot="10800000">
          <a:off x="2695349" y="1828799"/>
          <a:ext cx="2242149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Precios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Ofertas</a:t>
          </a:r>
          <a:endParaRPr lang="en-US" sz="2300" kern="1200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2764089" y="1828799"/>
        <a:ext cx="2104669" cy="2166460"/>
      </dsp:txXfrm>
    </dsp:sp>
    <dsp:sp modelId="{C3A01665-E8E9-4328-A2AF-45CD74639CC3}">
      <dsp:nvSpPr>
        <dsp:cNvPr id="0" name=""/>
        <dsp:cNvSpPr/>
      </dsp:nvSpPr>
      <dsp:spPr>
        <a:xfrm>
          <a:off x="5161713" y="243840"/>
          <a:ext cx="2242149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7E629-8A61-4F7A-9FD1-B71DCB045244}">
      <dsp:nvSpPr>
        <dsp:cNvPr id="0" name=""/>
        <dsp:cNvSpPr/>
      </dsp:nvSpPr>
      <dsp:spPr>
        <a:xfrm rot="10800000">
          <a:off x="5161713" y="1828799"/>
          <a:ext cx="2242149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Horarios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Distribución</a:t>
          </a:r>
          <a:endParaRPr lang="en-US" sz="2300" kern="1200" dirty="0">
            <a:solidFill>
              <a:schemeClr val="tx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5230453" y="1828799"/>
        <a:ext cx="2104669" cy="2166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6F630-E474-45AF-9A86-40C6F166F83D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8280E-F1CB-43EF-9855-6053AD5445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846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15" tIns="91415" rIns="91415" bIns="91415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15" tIns="91415" rIns="91415" bIns="91415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A9ED34-D45F-E248-B128-4F72B9166591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252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15" tIns="91415" rIns="91415" bIns="91415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中面-標準-本文（標準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50103" y="1498601"/>
            <a:ext cx="8430481" cy="4072467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sz="2600" baseline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Main text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Second level text</a:t>
            </a:r>
          </a:p>
          <a:p>
            <a:pPr lvl="2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Third level text</a:t>
            </a:r>
            <a:endParaRPr lang="en-US" alt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350103" y="5571067"/>
            <a:ext cx="8430481" cy="694268"/>
          </a:xfrm>
          <a:prstGeom prst="rect">
            <a:avLst/>
          </a:prstGeom>
        </p:spPr>
        <p:txBody>
          <a:bodyPr tIns="0"/>
          <a:lstStyle>
            <a:lvl1pPr marL="0" marR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ヒラギノ角ゴ ProN W3"/>
              <a:buNone/>
              <a:tabLst/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ja-JP" dirty="0" smtClean="0"/>
              <a:t>Annotation</a:t>
            </a:r>
            <a:endParaRPr lang="ja-JP" altLang="en-US" dirty="0" smtClean="0"/>
          </a:p>
        </p:txBody>
      </p:sp>
      <p:sp>
        <p:nvSpPr>
          <p:cNvPr id="25" name="正方形/長方形 24"/>
          <p:cNvSpPr/>
          <p:nvPr userDrawn="1"/>
        </p:nvSpPr>
        <p:spPr bwMode="auto">
          <a:xfrm flipV="1">
            <a:off x="-1" y="712788"/>
            <a:ext cx="7643077" cy="2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図形グループ 6"/>
          <p:cNvGrpSpPr>
            <a:grpSpLocks/>
          </p:cNvGrpSpPr>
          <p:nvPr userDrawn="1"/>
        </p:nvGrpSpPr>
        <p:grpSpPr bwMode="auto">
          <a:xfrm>
            <a:off x="7120305" y="6537325"/>
            <a:ext cx="2023696" cy="25400"/>
            <a:chOff x="7713662" y="6537325"/>
            <a:chExt cx="2192338" cy="25200"/>
          </a:xfrm>
        </p:grpSpPr>
        <p:sp>
          <p:nvSpPr>
            <p:cNvPr id="15" name="正方形/長方形 14"/>
            <p:cNvSpPr/>
            <p:nvPr userDrawn="1"/>
          </p:nvSpPr>
          <p:spPr>
            <a:xfrm flipV="1">
              <a:off x="9690100" y="6537325"/>
              <a:ext cx="215900" cy="2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" name="正方形/長方形 16"/>
            <p:cNvSpPr/>
            <p:nvPr userDrawn="1"/>
          </p:nvSpPr>
          <p:spPr>
            <a:xfrm flipV="1">
              <a:off x="7713662" y="6537325"/>
              <a:ext cx="1979613" cy="25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30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44762" y="720287"/>
            <a:ext cx="7945762" cy="40578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Second Title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8" name="図 5" descr="TERUMO_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" y="6474514"/>
            <a:ext cx="1254754" cy="31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プレースホルダー 1"/>
          <p:cNvSpPr>
            <a:spLocks noGrp="1"/>
          </p:cNvSpPr>
          <p:nvPr>
            <p:ph type="body" sz="quarter" idx="14"/>
          </p:nvPr>
        </p:nvSpPr>
        <p:spPr>
          <a:xfrm>
            <a:off x="244762" y="186886"/>
            <a:ext cx="7945762" cy="527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7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F9B489-7D26-4CDB-828E-CEB83F4A10B5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9.jpg"/><Relationship Id="rId18" Type="http://schemas.openxmlformats.org/officeDocument/2006/relationships/image" Target="../media/image24.jpeg"/><Relationship Id="rId3" Type="http://schemas.openxmlformats.org/officeDocument/2006/relationships/diagramLayout" Target="../diagrams/layout1.xml"/><Relationship Id="rId21" Type="http://schemas.openxmlformats.org/officeDocument/2006/relationships/image" Target="../media/image27.jpeg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1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6" Type="http://schemas.openxmlformats.org/officeDocument/2006/relationships/image" Target="../media/image22.jp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21.jp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25.jpeg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8061520" cy="1828800"/>
          </a:xfrm>
        </p:spPr>
        <p:txBody>
          <a:bodyPr>
            <a:normAutofit/>
          </a:bodyPr>
          <a:lstStyle/>
          <a:p>
            <a:r>
              <a:rPr lang="es-MX" sz="5400" dirty="0">
                <a:latin typeface="Arial Narrow" panose="020B0606020202030204" pitchFamily="34" charset="0"/>
              </a:rPr>
              <a:t>Generalidades de Regulación y de Comercio Exterior</a:t>
            </a:r>
            <a:endParaRPr lang="es-MX" sz="5400" dirty="0">
              <a:latin typeface="Arial Narrow" panose="020B060602020203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2271746" cy="227174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14731" r="5256" b="57081"/>
          <a:stretch/>
        </p:blipFill>
        <p:spPr>
          <a:xfrm>
            <a:off x="1336319" y="6135616"/>
            <a:ext cx="7807681" cy="501234"/>
          </a:xfrm>
          <a:prstGeom prst="rect">
            <a:avLst/>
          </a:prstGeom>
        </p:spPr>
      </p:pic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Enfoque Emprendedor</a:t>
            </a:r>
            <a:endParaRPr lang="es-MX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17651">
            <a:off x="3710463" y="5513863"/>
            <a:ext cx="5180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Impacto de la Regulación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"/>
          <a:stretch/>
        </p:blipFill>
        <p:spPr>
          <a:xfrm>
            <a:off x="323528" y="1135117"/>
            <a:ext cx="5790951" cy="44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ctrTitle" idx="4294967295"/>
          </p:nvPr>
        </p:nvSpPr>
        <p:spPr>
          <a:xfrm>
            <a:off x="2699792" y="3284984"/>
            <a:ext cx="5804100" cy="734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Relacionado al proyecto</a:t>
            </a:r>
            <a:endParaRPr lang="en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subTitle" idx="4294967295"/>
          </p:nvPr>
        </p:nvSpPr>
        <p:spPr>
          <a:xfrm>
            <a:off x="1177800" y="2780928"/>
            <a:ext cx="6788399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INTERNO</a:t>
            </a:r>
            <a:endParaRPr lang="en" sz="5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2076850" y="2456225"/>
            <a:ext cx="4748538" cy="1896499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323" name="Shape 323"/>
          <p:cNvCxnSpPr/>
          <p:nvPr/>
        </p:nvCxnSpPr>
        <p:spPr>
          <a:xfrm flipH="1">
            <a:off x="6023074" y="2253575"/>
            <a:ext cx="810600" cy="7053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4" name="Shape 324"/>
          <p:cNvCxnSpPr/>
          <p:nvPr/>
        </p:nvCxnSpPr>
        <p:spPr>
          <a:xfrm>
            <a:off x="3380350" y="2302225"/>
            <a:ext cx="218999" cy="559199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5" name="Shape 325"/>
          <p:cNvCxnSpPr/>
          <p:nvPr/>
        </p:nvCxnSpPr>
        <p:spPr>
          <a:xfrm rot="10800000" flipH="1">
            <a:off x="2350850" y="3858550"/>
            <a:ext cx="826799" cy="648599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6" name="Shape 326"/>
          <p:cNvCxnSpPr/>
          <p:nvPr/>
        </p:nvCxnSpPr>
        <p:spPr>
          <a:xfrm rot="10800000">
            <a:off x="5406799" y="3850499"/>
            <a:ext cx="178500" cy="713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7" name="Shape 327"/>
          <p:cNvCxnSpPr/>
          <p:nvPr/>
        </p:nvCxnSpPr>
        <p:spPr>
          <a:xfrm rot="10800000">
            <a:off x="5707049" y="3793624"/>
            <a:ext cx="186300" cy="170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2" name="Marcador de texto 1"/>
          <p:cNvSpPr txBox="1">
            <a:spLocks/>
          </p:cNvSpPr>
          <p:nvPr/>
        </p:nvSpPr>
        <p:spPr>
          <a:xfrm>
            <a:off x="5406798" y="1283528"/>
            <a:ext cx="3716686" cy="546528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 Responsable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texto 1"/>
          <p:cNvSpPr txBox="1">
            <a:spLocks/>
          </p:cNvSpPr>
          <p:nvPr/>
        </p:nvSpPr>
        <p:spPr>
          <a:xfrm>
            <a:off x="-329731" y="836712"/>
            <a:ext cx="5261771" cy="1633032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Evitas multas y sanciones</a:t>
            </a:r>
          </a:p>
          <a:p>
            <a:pPr marL="457200" lvl="1" indent="0" algn="ctr">
              <a:buNone/>
            </a:pPr>
            <a:r>
              <a:rPr lang="es-MX" sz="3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¡Operación Continua!</a:t>
            </a:r>
            <a:endParaRPr lang="en-US" sz="3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arcador de texto 1"/>
          <p:cNvSpPr txBox="1">
            <a:spLocks/>
          </p:cNvSpPr>
          <p:nvPr/>
        </p:nvSpPr>
        <p:spPr>
          <a:xfrm>
            <a:off x="4202814" y="4869160"/>
            <a:ext cx="4451119" cy="546528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Reducción de costos imprevistos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arcador de texto 1"/>
          <p:cNvSpPr txBox="1">
            <a:spLocks/>
          </p:cNvSpPr>
          <p:nvPr/>
        </p:nvSpPr>
        <p:spPr>
          <a:xfrm>
            <a:off x="14961" y="4738514"/>
            <a:ext cx="3716686" cy="546528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Calidad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texto 1"/>
          <p:cNvSpPr txBox="1">
            <a:spLocks/>
          </p:cNvSpPr>
          <p:nvPr/>
        </p:nvSpPr>
        <p:spPr>
          <a:xfrm>
            <a:off x="-324544" y="5733256"/>
            <a:ext cx="5205111" cy="546528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Detección, corrección y prevención de errores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Shape 325"/>
          <p:cNvCxnSpPr/>
          <p:nvPr/>
        </p:nvCxnSpPr>
        <p:spPr>
          <a:xfrm flipV="1">
            <a:off x="1187624" y="5301208"/>
            <a:ext cx="560551" cy="397923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2" name="Shape 325"/>
          <p:cNvCxnSpPr/>
          <p:nvPr/>
        </p:nvCxnSpPr>
        <p:spPr>
          <a:xfrm flipV="1">
            <a:off x="4847878" y="5733256"/>
            <a:ext cx="732234" cy="546527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8677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ctrTitle" idx="4294967295"/>
          </p:nvPr>
        </p:nvSpPr>
        <p:spPr>
          <a:xfrm>
            <a:off x="2368300" y="3284984"/>
            <a:ext cx="5804100" cy="734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Ámbito social / económico</a:t>
            </a:r>
            <a:endParaRPr lang="en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subTitle" idx="4294967295"/>
          </p:nvPr>
        </p:nvSpPr>
        <p:spPr>
          <a:xfrm>
            <a:off x="1177800" y="2780928"/>
            <a:ext cx="6788399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EXTERNO</a:t>
            </a:r>
            <a:endParaRPr lang="en" sz="5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2076850" y="2456225"/>
            <a:ext cx="4748538" cy="1896499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323" name="Shape 323"/>
          <p:cNvCxnSpPr/>
          <p:nvPr/>
        </p:nvCxnSpPr>
        <p:spPr>
          <a:xfrm flipH="1">
            <a:off x="6023074" y="2253575"/>
            <a:ext cx="810600" cy="7053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4" name="Shape 324"/>
          <p:cNvCxnSpPr/>
          <p:nvPr/>
        </p:nvCxnSpPr>
        <p:spPr>
          <a:xfrm>
            <a:off x="3380350" y="2302225"/>
            <a:ext cx="218999" cy="559199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5" name="Shape 325"/>
          <p:cNvCxnSpPr/>
          <p:nvPr/>
        </p:nvCxnSpPr>
        <p:spPr>
          <a:xfrm rot="10800000" flipH="1">
            <a:off x="2350850" y="3858550"/>
            <a:ext cx="826799" cy="648599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6" name="Shape 326"/>
          <p:cNvCxnSpPr/>
          <p:nvPr/>
        </p:nvCxnSpPr>
        <p:spPr>
          <a:xfrm rot="10800000">
            <a:off x="5406799" y="3850499"/>
            <a:ext cx="178500" cy="713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27" name="Shape 327"/>
          <p:cNvCxnSpPr/>
          <p:nvPr/>
        </p:nvCxnSpPr>
        <p:spPr>
          <a:xfrm rot="10800000">
            <a:off x="5707049" y="3793624"/>
            <a:ext cx="186300" cy="170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2" name="Marcador de texto 1"/>
          <p:cNvSpPr txBox="1">
            <a:spLocks/>
          </p:cNvSpPr>
          <p:nvPr/>
        </p:nvSpPr>
        <p:spPr>
          <a:xfrm>
            <a:off x="5406798" y="1283528"/>
            <a:ext cx="3716686" cy="546528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Creación de Competitividad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texto 1"/>
          <p:cNvSpPr txBox="1">
            <a:spLocks/>
          </p:cNvSpPr>
          <p:nvPr/>
        </p:nvSpPr>
        <p:spPr>
          <a:xfrm>
            <a:off x="3731647" y="4797152"/>
            <a:ext cx="5261771" cy="1633032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Autoridad competente para participar en creación y mejora de la regulación</a:t>
            </a:r>
          </a:p>
        </p:txBody>
      </p:sp>
      <p:sp>
        <p:nvSpPr>
          <p:cNvPr id="14" name="Marcador de texto 1"/>
          <p:cNvSpPr txBox="1">
            <a:spLocks/>
          </p:cNvSpPr>
          <p:nvPr/>
        </p:nvSpPr>
        <p:spPr>
          <a:xfrm>
            <a:off x="-155969" y="4725144"/>
            <a:ext cx="4451119" cy="546528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 líder en tu sector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arcador de texto 1"/>
          <p:cNvSpPr txBox="1">
            <a:spLocks/>
          </p:cNvSpPr>
          <p:nvPr/>
        </p:nvSpPr>
        <p:spPr>
          <a:xfrm>
            <a:off x="539552" y="908720"/>
            <a:ext cx="3716686" cy="546528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Aumento de  estándares de calidad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texto 1"/>
          <p:cNvSpPr txBox="1">
            <a:spLocks/>
          </p:cNvSpPr>
          <p:nvPr/>
        </p:nvSpPr>
        <p:spPr>
          <a:xfrm>
            <a:off x="-1391287" y="3247096"/>
            <a:ext cx="4451119" cy="546528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Alianzas</a:t>
            </a:r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392"/>
          <p:cNvSpPr/>
          <p:nvPr/>
        </p:nvSpPr>
        <p:spPr>
          <a:xfrm flipH="1">
            <a:off x="224511" y="1047655"/>
            <a:ext cx="7011785" cy="5333673"/>
          </a:xfrm>
          <a:custGeom>
            <a:avLst/>
            <a:gdLst/>
            <a:ahLst/>
            <a:cxnLst/>
            <a:rect l="0" t="0" r="0" b="0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67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7 Rectángulo"/>
          <p:cNvSpPr/>
          <p:nvPr/>
        </p:nvSpPr>
        <p:spPr>
          <a:xfrm rot="21217651">
            <a:off x="3710463" y="5513863"/>
            <a:ext cx="5180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Regulación Aplicable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463031" y="836712"/>
            <a:ext cx="7580999" cy="4429370"/>
            <a:chOff x="745702" y="2271282"/>
            <a:chExt cx="7580999" cy="4429370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091" y="4239893"/>
              <a:ext cx="2378596" cy="1040637"/>
            </a:xfrm>
            <a:prstGeom prst="rect">
              <a:avLst/>
            </a:prstGeom>
          </p:spPr>
        </p:pic>
        <p:grpSp>
          <p:nvGrpSpPr>
            <p:cNvPr id="11" name="10 Grupo"/>
            <p:cNvGrpSpPr/>
            <p:nvPr/>
          </p:nvGrpSpPr>
          <p:grpSpPr>
            <a:xfrm>
              <a:off x="3846559" y="2271282"/>
              <a:ext cx="1872208" cy="509646"/>
              <a:chOff x="2717116" y="1260869"/>
              <a:chExt cx="1872208" cy="509646"/>
            </a:xfrm>
          </p:grpSpPr>
          <p:sp>
            <p:nvSpPr>
              <p:cNvPr id="42" name="41 Rectángulo"/>
              <p:cNvSpPr/>
              <p:nvPr/>
            </p:nvSpPr>
            <p:spPr>
              <a:xfrm>
                <a:off x="2972903" y="1377767"/>
                <a:ext cx="1227339" cy="392748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42 Rectángulo"/>
              <p:cNvSpPr/>
              <p:nvPr/>
            </p:nvSpPr>
            <p:spPr>
              <a:xfrm>
                <a:off x="2717116" y="1260869"/>
                <a:ext cx="1872208" cy="39274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noProof="0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Fabricación</a:t>
                </a:r>
                <a:endParaRPr lang="en-US" sz="2400" kern="1200" noProof="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2" name="11 Grupo"/>
            <p:cNvGrpSpPr/>
            <p:nvPr/>
          </p:nvGrpSpPr>
          <p:grpSpPr>
            <a:xfrm>
              <a:off x="6251413" y="3614288"/>
              <a:ext cx="2075288" cy="392748"/>
              <a:chOff x="2972903" y="1377767"/>
              <a:chExt cx="1227339" cy="392748"/>
            </a:xfrm>
          </p:grpSpPr>
          <p:sp>
            <p:nvSpPr>
              <p:cNvPr id="40" name="39 Rectángulo"/>
              <p:cNvSpPr/>
              <p:nvPr/>
            </p:nvSpPr>
            <p:spPr>
              <a:xfrm>
                <a:off x="2972903" y="1377767"/>
                <a:ext cx="1227339" cy="392748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40 Rectángulo"/>
              <p:cNvSpPr/>
              <p:nvPr/>
            </p:nvSpPr>
            <p:spPr>
              <a:xfrm>
                <a:off x="2972903" y="1377767"/>
                <a:ext cx="1227339" cy="39274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noProof="0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Estudios</a:t>
                </a:r>
                <a:r>
                  <a:rPr lang="en-US" sz="2400" kern="1200" noProof="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2400" kern="1200" noProof="0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Clínicos</a:t>
                </a:r>
                <a:endParaRPr lang="en-US" sz="2400" kern="1200" noProof="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3" name="12 Grupo"/>
            <p:cNvGrpSpPr/>
            <p:nvPr/>
          </p:nvGrpSpPr>
          <p:grpSpPr>
            <a:xfrm>
              <a:off x="6476425" y="4730032"/>
              <a:ext cx="1636060" cy="392748"/>
              <a:chOff x="2972903" y="1377767"/>
              <a:chExt cx="1636060" cy="392748"/>
            </a:xfrm>
          </p:grpSpPr>
          <p:sp>
            <p:nvSpPr>
              <p:cNvPr id="38" name="37 Rectángulo"/>
              <p:cNvSpPr/>
              <p:nvPr/>
            </p:nvSpPr>
            <p:spPr>
              <a:xfrm>
                <a:off x="2972903" y="1377767"/>
                <a:ext cx="1227339" cy="392748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38 Rectángulo"/>
              <p:cNvSpPr/>
              <p:nvPr/>
            </p:nvSpPr>
            <p:spPr>
              <a:xfrm>
                <a:off x="2972903" y="1377767"/>
                <a:ext cx="1636060" cy="39274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noProof="0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Almacén</a:t>
                </a:r>
                <a:endParaRPr lang="en-US" sz="2400" kern="1200" noProof="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4" name="13 Grupo"/>
            <p:cNvGrpSpPr/>
            <p:nvPr/>
          </p:nvGrpSpPr>
          <p:grpSpPr>
            <a:xfrm>
              <a:off x="5922228" y="5684523"/>
              <a:ext cx="1974234" cy="392748"/>
              <a:chOff x="2972903" y="1377767"/>
              <a:chExt cx="1428773" cy="392748"/>
            </a:xfrm>
          </p:grpSpPr>
          <p:sp>
            <p:nvSpPr>
              <p:cNvPr id="36" name="35 Rectángulo"/>
              <p:cNvSpPr/>
              <p:nvPr/>
            </p:nvSpPr>
            <p:spPr>
              <a:xfrm>
                <a:off x="2972903" y="1377767"/>
                <a:ext cx="1227339" cy="392748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36 Rectángulo"/>
              <p:cNvSpPr/>
              <p:nvPr/>
            </p:nvSpPr>
            <p:spPr>
              <a:xfrm>
                <a:off x="2972904" y="1377767"/>
                <a:ext cx="1428772" cy="39274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noProof="0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Distribución</a:t>
                </a:r>
                <a:endParaRPr lang="en-US" sz="2400" kern="1200" noProof="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5" name="14 Grupo"/>
            <p:cNvGrpSpPr/>
            <p:nvPr/>
          </p:nvGrpSpPr>
          <p:grpSpPr>
            <a:xfrm>
              <a:off x="5922229" y="2798394"/>
              <a:ext cx="1781535" cy="392748"/>
              <a:chOff x="2972903" y="1377767"/>
              <a:chExt cx="1781535" cy="392748"/>
            </a:xfrm>
          </p:grpSpPr>
          <p:sp>
            <p:nvSpPr>
              <p:cNvPr id="34" name="33 Rectángulo"/>
              <p:cNvSpPr/>
              <p:nvPr/>
            </p:nvSpPr>
            <p:spPr>
              <a:xfrm>
                <a:off x="2972903" y="1377767"/>
                <a:ext cx="1227339" cy="392748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34 Rectángulo"/>
              <p:cNvSpPr/>
              <p:nvPr/>
            </p:nvSpPr>
            <p:spPr>
              <a:xfrm>
                <a:off x="2972903" y="1377767"/>
                <a:ext cx="1781535" cy="39274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noProof="0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Etiquetado</a:t>
                </a:r>
                <a:endParaRPr lang="en-US" sz="2400" kern="1200" noProof="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6" name="15 Grupo"/>
            <p:cNvGrpSpPr/>
            <p:nvPr/>
          </p:nvGrpSpPr>
          <p:grpSpPr>
            <a:xfrm>
              <a:off x="4102345" y="6307904"/>
              <a:ext cx="1227339" cy="392748"/>
              <a:chOff x="2972903" y="1377767"/>
              <a:chExt cx="1227339" cy="392748"/>
            </a:xfrm>
          </p:grpSpPr>
          <p:sp>
            <p:nvSpPr>
              <p:cNvPr id="32" name="31 Rectángulo"/>
              <p:cNvSpPr/>
              <p:nvPr/>
            </p:nvSpPr>
            <p:spPr>
              <a:xfrm>
                <a:off x="2972903" y="1377767"/>
                <a:ext cx="1227339" cy="392748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32 Rectángulo"/>
              <p:cNvSpPr/>
              <p:nvPr/>
            </p:nvSpPr>
            <p:spPr>
              <a:xfrm>
                <a:off x="2972903" y="1377767"/>
                <a:ext cx="1227339" cy="39274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noProof="0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Venta</a:t>
                </a:r>
                <a:endParaRPr lang="en-US" sz="2400" kern="1200" noProof="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7" name="16 Grupo"/>
            <p:cNvGrpSpPr/>
            <p:nvPr/>
          </p:nvGrpSpPr>
          <p:grpSpPr>
            <a:xfrm>
              <a:off x="745702" y="5703602"/>
              <a:ext cx="2730221" cy="392748"/>
              <a:chOff x="2972903" y="1377767"/>
              <a:chExt cx="1277208" cy="392748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2972903" y="1377767"/>
                <a:ext cx="1227339" cy="392748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30 Rectángulo"/>
              <p:cNvSpPr/>
              <p:nvPr/>
            </p:nvSpPr>
            <p:spPr>
              <a:xfrm>
                <a:off x="3022772" y="1377767"/>
                <a:ext cx="1227339" cy="39274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noProof="0" dirty="0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Post-</a:t>
                </a:r>
                <a:r>
                  <a:rPr lang="en-US" sz="2400" kern="1200" noProof="0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Comercialización</a:t>
                </a:r>
                <a:endParaRPr lang="en-US" sz="2400" kern="1200" noProof="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8" name="17 Grupo"/>
            <p:cNvGrpSpPr/>
            <p:nvPr/>
          </p:nvGrpSpPr>
          <p:grpSpPr>
            <a:xfrm>
              <a:off x="852304" y="3637850"/>
              <a:ext cx="1925482" cy="392748"/>
              <a:chOff x="2274761" y="1377767"/>
              <a:chExt cx="1925482" cy="392748"/>
            </a:xfrm>
          </p:grpSpPr>
          <p:sp>
            <p:nvSpPr>
              <p:cNvPr id="28" name="27 Rectángulo"/>
              <p:cNvSpPr/>
              <p:nvPr/>
            </p:nvSpPr>
            <p:spPr>
              <a:xfrm>
                <a:off x="2972903" y="1377767"/>
                <a:ext cx="1227339" cy="392748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28 Rectángulo"/>
              <p:cNvSpPr/>
              <p:nvPr/>
            </p:nvSpPr>
            <p:spPr>
              <a:xfrm>
                <a:off x="2274761" y="1377767"/>
                <a:ext cx="1925482" cy="39274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noProof="0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Importación</a:t>
                </a:r>
                <a:endParaRPr lang="en-US" sz="2400" kern="1200" noProof="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9" name="18 Grupo"/>
            <p:cNvGrpSpPr/>
            <p:nvPr/>
          </p:nvGrpSpPr>
          <p:grpSpPr>
            <a:xfrm>
              <a:off x="852304" y="4730032"/>
              <a:ext cx="2101117" cy="392748"/>
              <a:chOff x="2099126" y="1377767"/>
              <a:chExt cx="2101117" cy="392748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2972903" y="1377767"/>
                <a:ext cx="1227339" cy="392748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26 Rectángulo"/>
              <p:cNvSpPr/>
              <p:nvPr/>
            </p:nvSpPr>
            <p:spPr>
              <a:xfrm>
                <a:off x="2099126" y="1377767"/>
                <a:ext cx="2101117" cy="39274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noProof="0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Exportación</a:t>
                </a:r>
                <a:endParaRPr lang="en-US" sz="2400" kern="1200" noProof="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19 Grupo"/>
            <p:cNvGrpSpPr/>
            <p:nvPr/>
          </p:nvGrpSpPr>
          <p:grpSpPr>
            <a:xfrm>
              <a:off x="1726081" y="2780928"/>
              <a:ext cx="1841011" cy="392748"/>
              <a:chOff x="2359232" y="1377767"/>
              <a:chExt cx="1841011" cy="392748"/>
            </a:xfrm>
          </p:grpSpPr>
          <p:sp>
            <p:nvSpPr>
              <p:cNvPr id="24" name="23 Rectángulo"/>
              <p:cNvSpPr/>
              <p:nvPr/>
            </p:nvSpPr>
            <p:spPr>
              <a:xfrm>
                <a:off x="2972903" y="1377767"/>
                <a:ext cx="1227339" cy="392748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24 Rectángulo"/>
              <p:cNvSpPr/>
              <p:nvPr/>
            </p:nvSpPr>
            <p:spPr>
              <a:xfrm>
                <a:off x="2359232" y="1377767"/>
                <a:ext cx="1841011" cy="39274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noProof="0" dirty="0" err="1" smtClean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Publicidad</a:t>
                </a:r>
                <a:endParaRPr lang="en-US" sz="2400" kern="1200" noProof="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1" name="20 Grupo"/>
            <p:cNvGrpSpPr/>
            <p:nvPr/>
          </p:nvGrpSpPr>
          <p:grpSpPr>
            <a:xfrm>
              <a:off x="3143934" y="3802923"/>
              <a:ext cx="3107477" cy="392748"/>
              <a:chOff x="2806340" y="1377767"/>
              <a:chExt cx="1559056" cy="392748"/>
            </a:xfrm>
          </p:grpSpPr>
          <p:sp>
            <p:nvSpPr>
              <p:cNvPr id="22" name="21 Rectángulo"/>
              <p:cNvSpPr/>
              <p:nvPr/>
            </p:nvSpPr>
            <p:spPr>
              <a:xfrm>
                <a:off x="2972903" y="1377767"/>
                <a:ext cx="1227339" cy="392748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22 Rectángulo"/>
              <p:cNvSpPr/>
              <p:nvPr/>
            </p:nvSpPr>
            <p:spPr>
              <a:xfrm>
                <a:off x="2806340" y="1377767"/>
                <a:ext cx="1559056" cy="39274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3600" b="1" kern="1200" dirty="0" smtClean="0">
                    <a:solidFill>
                      <a:schemeClr val="tx1"/>
                    </a:solidFill>
                    <a:latin typeface="Arial Narrow" panose="020B060602020203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Áreas Reguladas</a:t>
                </a:r>
                <a:endParaRPr lang="en-US" sz="3600" b="1" kern="1200" noProof="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42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64219945"/>
              </p:ext>
            </p:extLst>
          </p:nvPr>
        </p:nvGraphicFramePr>
        <p:xfrm>
          <a:off x="69805" y="1298190"/>
          <a:ext cx="9110707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hape 148"/>
          <p:cNvSpPr txBox="1">
            <a:spLocks/>
          </p:cNvSpPr>
          <p:nvPr/>
        </p:nvSpPr>
        <p:spPr>
          <a:xfrm>
            <a:off x="187464" y="44624"/>
            <a:ext cx="8777024" cy="1283229"/>
          </a:xfrm>
          <a:prstGeom prst="rect">
            <a:avLst/>
          </a:prstGeom>
        </p:spPr>
        <p:txBody>
          <a:bodyPr vert="horz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Principales Documentos y Trámites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6" name="Shape 148"/>
          <p:cNvSpPr txBox="1">
            <a:spLocks/>
          </p:cNvSpPr>
          <p:nvPr/>
        </p:nvSpPr>
        <p:spPr>
          <a:xfrm>
            <a:off x="154954" y="306603"/>
            <a:ext cx="4273030" cy="1283229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Aviso de</a:t>
            </a:r>
          </a:p>
          <a:p>
            <a:pPr algn="ctr"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Funcionamiento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8" t="1530" r="27845" b="7104"/>
          <a:stretch/>
        </p:blipFill>
        <p:spPr bwMode="auto">
          <a:xfrm>
            <a:off x="323528" y="1834717"/>
            <a:ext cx="3744416" cy="490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148"/>
          <p:cNvSpPr txBox="1">
            <a:spLocks/>
          </p:cNvSpPr>
          <p:nvPr/>
        </p:nvSpPr>
        <p:spPr>
          <a:xfrm>
            <a:off x="4723968" y="6034203"/>
            <a:ext cx="6112728" cy="1283229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Licencia Sanitaria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t="2724" r="27327" b="5712"/>
          <a:stretch/>
        </p:blipFill>
        <p:spPr bwMode="auto">
          <a:xfrm>
            <a:off x="4667070" y="1052736"/>
            <a:ext cx="3937378" cy="494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D\SRE\CLIENTES\BUFETE YLLANES\Consultas\COPY ADVICE ETIQUETADO\5. Mumbai\Té Chai con Chocolate\PlanoMecMumbaiChaiChocolate18_31Enero18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1845"/>
          <a:stretch/>
        </p:blipFill>
        <p:spPr bwMode="auto">
          <a:xfrm>
            <a:off x="2987824" y="1412775"/>
            <a:ext cx="6120680" cy="51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6" name="Shape 148"/>
          <p:cNvSpPr txBox="1">
            <a:spLocks/>
          </p:cNvSpPr>
          <p:nvPr/>
        </p:nvSpPr>
        <p:spPr>
          <a:xfrm>
            <a:off x="187464" y="488678"/>
            <a:ext cx="8777024" cy="1283229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Etiquetado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37806" y="4076121"/>
            <a:ext cx="2770059" cy="2781879"/>
            <a:chOff x="897259" y="3464809"/>
            <a:chExt cx="1770299" cy="2874558"/>
          </a:xfrm>
        </p:grpSpPr>
        <p:sp>
          <p:nvSpPr>
            <p:cNvPr id="8" name="Shape 197"/>
            <p:cNvSpPr/>
            <p:nvPr/>
          </p:nvSpPr>
          <p:spPr>
            <a:xfrm>
              <a:off x="1078949" y="5168740"/>
              <a:ext cx="1369800" cy="876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265" y="45896"/>
                  </a:moveTo>
                  <a:lnTo>
                    <a:pt x="0" y="58007"/>
                  </a:lnTo>
                  <a:lnTo>
                    <a:pt x="29081" y="120000"/>
                  </a:lnTo>
                  <a:lnTo>
                    <a:pt x="120000" y="72031"/>
                  </a:lnTo>
                  <a:lnTo>
                    <a:pt x="120000" y="0"/>
                  </a:lnTo>
                  <a:lnTo>
                    <a:pt x="33265" y="45896"/>
                  </a:lnTo>
                  <a:close/>
                </a:path>
              </a:pathLst>
            </a:custGeom>
            <a:solidFill>
              <a:srgbClr val="005F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198"/>
            <p:cNvSpPr/>
            <p:nvPr/>
          </p:nvSpPr>
          <p:spPr>
            <a:xfrm>
              <a:off x="897259" y="3464809"/>
              <a:ext cx="1770299" cy="2245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93236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1ABC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200"/>
            <p:cNvSpPr/>
            <p:nvPr/>
          </p:nvSpPr>
          <p:spPr>
            <a:xfrm>
              <a:off x="1596066" y="5543768"/>
              <a:ext cx="606899" cy="795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2664"/>
                  </a:moveTo>
                  <a:lnTo>
                    <a:pt x="58963" y="119999"/>
                  </a:lnTo>
                  <a:lnTo>
                    <a:pt x="120000" y="0"/>
                  </a:lnTo>
                  <a:lnTo>
                    <a:pt x="0" y="22664"/>
                  </a:lnTo>
                  <a:close/>
                </a:path>
              </a:pathLst>
            </a:custGeom>
            <a:solidFill>
              <a:srgbClr val="01CCF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07504" y="1771907"/>
            <a:ext cx="28003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Alimentos y bebidas no alcohólicas</a:t>
            </a:r>
          </a:p>
          <a:p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NOM-051</a:t>
            </a:r>
          </a:p>
          <a:p>
            <a:endParaRPr lang="es-MX" sz="16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Cosméticos</a:t>
            </a: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NOM-141</a:t>
            </a:r>
          </a:p>
          <a:p>
            <a:endParaRPr lang="es-MX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Remedios Herbolarios</a:t>
            </a:r>
          </a:p>
          <a:p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NOM-072</a:t>
            </a:r>
            <a:endParaRPr lang="es-MX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MX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de plantas prohibidas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de aditivos permitidos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de sustancias prohibidas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D\SRE\CLIENTES\BUFETE YLLANES\Consultas\COPY ADVICE ETIQUETADO\5. Mumbai\Té Chai con Chocolate\PlanoMecMumbaiChaiChocolate18_31Enero18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9" t="46167" r="8424" b="31748"/>
          <a:stretch/>
        </p:blipFill>
        <p:spPr bwMode="auto">
          <a:xfrm>
            <a:off x="5041058" y="1412776"/>
            <a:ext cx="3754904" cy="453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6" name="Shape 148"/>
          <p:cNvSpPr txBox="1">
            <a:spLocks/>
          </p:cNvSpPr>
          <p:nvPr/>
        </p:nvSpPr>
        <p:spPr>
          <a:xfrm>
            <a:off x="187464" y="488678"/>
            <a:ext cx="8777024" cy="1283229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Etiquetado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3" descr="G:\D\SRE\CLIENTES\BUFETE YLLANES\Consultas\COPY ADVICE ETIQUETADO\5. Mumbai\Té Chai con Chocolate\PlanoMecMumbaiChaiChocolate18_31Enero18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9" t="67338" r="31972" b="21749"/>
          <a:stretch/>
        </p:blipFill>
        <p:spPr bwMode="auto">
          <a:xfrm>
            <a:off x="388866" y="3643839"/>
            <a:ext cx="4435963" cy="23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6" name="Shape 148"/>
          <p:cNvSpPr txBox="1">
            <a:spLocks/>
          </p:cNvSpPr>
          <p:nvPr/>
        </p:nvSpPr>
        <p:spPr>
          <a:xfrm>
            <a:off x="187464" y="488678"/>
            <a:ext cx="8777024" cy="1283229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Registro Sanitario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1" t="19716" r="39403" b="13204"/>
          <a:stretch/>
        </p:blipFill>
        <p:spPr>
          <a:xfrm>
            <a:off x="4546567" y="816857"/>
            <a:ext cx="2279177" cy="330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D\SRE\Z ORDENAR\TLM Asuntos Regulatorios\Documentos Legales TLM\Registros Sanitarios\EKSO\1. EKSO 0907E2015 Vig 4042020_Página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3" y="1340768"/>
            <a:ext cx="395062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/>
          <a:stretch/>
        </p:blipFill>
        <p:spPr>
          <a:xfrm>
            <a:off x="6825744" y="3217941"/>
            <a:ext cx="2106234" cy="337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04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4575976" y="1427160"/>
            <a:ext cx="4100480" cy="5430840"/>
            <a:chOff x="897259" y="3464809"/>
            <a:chExt cx="1770299" cy="2874558"/>
          </a:xfrm>
        </p:grpSpPr>
        <p:sp>
          <p:nvSpPr>
            <p:cNvPr id="9" name="Shape 198"/>
            <p:cNvSpPr/>
            <p:nvPr/>
          </p:nvSpPr>
          <p:spPr>
            <a:xfrm>
              <a:off x="897259" y="3464809"/>
              <a:ext cx="1770299" cy="2245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93236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1ABC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97"/>
            <p:cNvSpPr/>
            <p:nvPr/>
          </p:nvSpPr>
          <p:spPr>
            <a:xfrm>
              <a:off x="1078949" y="5168740"/>
              <a:ext cx="1369800" cy="876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265" y="45896"/>
                  </a:moveTo>
                  <a:lnTo>
                    <a:pt x="0" y="58007"/>
                  </a:lnTo>
                  <a:lnTo>
                    <a:pt x="29081" y="120000"/>
                  </a:lnTo>
                  <a:lnTo>
                    <a:pt x="120000" y="72031"/>
                  </a:lnTo>
                  <a:lnTo>
                    <a:pt x="120000" y="0"/>
                  </a:lnTo>
                  <a:lnTo>
                    <a:pt x="33265" y="45896"/>
                  </a:lnTo>
                  <a:close/>
                </a:path>
              </a:pathLst>
            </a:custGeom>
            <a:solidFill>
              <a:srgbClr val="005F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200"/>
            <p:cNvSpPr/>
            <p:nvPr/>
          </p:nvSpPr>
          <p:spPr>
            <a:xfrm>
              <a:off x="1596066" y="5543768"/>
              <a:ext cx="606899" cy="795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2664"/>
                  </a:moveTo>
                  <a:lnTo>
                    <a:pt x="58963" y="119999"/>
                  </a:lnTo>
                  <a:lnTo>
                    <a:pt x="120000" y="0"/>
                  </a:lnTo>
                  <a:lnTo>
                    <a:pt x="0" y="22664"/>
                  </a:lnTo>
                  <a:close/>
                </a:path>
              </a:pathLst>
            </a:custGeom>
            <a:solidFill>
              <a:srgbClr val="01CCF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4603006" y="1450633"/>
            <a:ext cx="40734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Condición principal para obtenerlo: </a:t>
            </a:r>
            <a:r>
              <a:rPr lang="es-MX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cumplir con la regulación sanitaria mexicana</a:t>
            </a:r>
          </a:p>
          <a:p>
            <a:endParaRPr lang="es-MX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certificada avala la exportación a un solo país</a:t>
            </a:r>
          </a:p>
          <a:p>
            <a:endParaRPr lang="es-MX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un certificado se pueden agregar hasta 12 productos del mismo dueño legal</a:t>
            </a:r>
          </a:p>
          <a:p>
            <a:endParaRPr lang="es-MX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Principalmente para bebidas, alimentos, cosméticos, medicamentos, dispositivos médic</a:t>
            </a:r>
            <a:r>
              <a:rPr lang="es-MX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endParaRPr lang="es-MX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MX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6" name="Shape 148"/>
          <p:cNvSpPr txBox="1">
            <a:spLocks/>
          </p:cNvSpPr>
          <p:nvPr/>
        </p:nvSpPr>
        <p:spPr>
          <a:xfrm>
            <a:off x="187464" y="488678"/>
            <a:ext cx="8777024" cy="1283229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Certificado de Exportación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9" r="26275"/>
          <a:stretch/>
        </p:blipFill>
        <p:spPr bwMode="auto">
          <a:xfrm>
            <a:off x="467544" y="1356611"/>
            <a:ext cx="3960440" cy="530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4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3" y="1455167"/>
            <a:ext cx="7950200" cy="46228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 rot="21217651">
            <a:off x="3710463" y="5513863"/>
            <a:ext cx="5180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Términos Clave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6" name="Shape 148"/>
          <p:cNvSpPr txBox="1">
            <a:spLocks/>
          </p:cNvSpPr>
          <p:nvPr/>
        </p:nvSpPr>
        <p:spPr>
          <a:xfrm>
            <a:off x="187464" y="488678"/>
            <a:ext cx="8777024" cy="1283229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Aviso de Importación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4" r="27687" b="27634"/>
          <a:stretch/>
        </p:blipFill>
        <p:spPr bwMode="auto">
          <a:xfrm>
            <a:off x="3419872" y="1268760"/>
            <a:ext cx="5512106" cy="54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459239" y="1606113"/>
            <a:ext cx="2600593" cy="4415175"/>
            <a:chOff x="897259" y="3464809"/>
            <a:chExt cx="1770299" cy="2874558"/>
          </a:xfrm>
        </p:grpSpPr>
        <p:sp>
          <p:nvSpPr>
            <p:cNvPr id="8" name="Shape 197"/>
            <p:cNvSpPr/>
            <p:nvPr/>
          </p:nvSpPr>
          <p:spPr>
            <a:xfrm>
              <a:off x="1078949" y="5168740"/>
              <a:ext cx="1369800" cy="876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265" y="45896"/>
                  </a:moveTo>
                  <a:lnTo>
                    <a:pt x="0" y="58007"/>
                  </a:lnTo>
                  <a:lnTo>
                    <a:pt x="29081" y="120000"/>
                  </a:lnTo>
                  <a:lnTo>
                    <a:pt x="120000" y="72031"/>
                  </a:lnTo>
                  <a:lnTo>
                    <a:pt x="120000" y="0"/>
                  </a:lnTo>
                  <a:lnTo>
                    <a:pt x="33265" y="45896"/>
                  </a:lnTo>
                  <a:close/>
                </a:path>
              </a:pathLst>
            </a:custGeom>
            <a:solidFill>
              <a:srgbClr val="005F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198"/>
            <p:cNvSpPr/>
            <p:nvPr/>
          </p:nvSpPr>
          <p:spPr>
            <a:xfrm>
              <a:off x="897259" y="3464809"/>
              <a:ext cx="1770299" cy="2245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93236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1ABC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200"/>
            <p:cNvSpPr/>
            <p:nvPr/>
          </p:nvSpPr>
          <p:spPr>
            <a:xfrm>
              <a:off x="1596066" y="5543768"/>
              <a:ext cx="606899" cy="795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2664"/>
                  </a:moveTo>
                  <a:lnTo>
                    <a:pt x="58963" y="119999"/>
                  </a:lnTo>
                  <a:lnTo>
                    <a:pt x="120000" y="0"/>
                  </a:lnTo>
                  <a:lnTo>
                    <a:pt x="0" y="22664"/>
                  </a:lnTo>
                  <a:close/>
                </a:path>
              </a:pathLst>
            </a:custGeom>
            <a:solidFill>
              <a:srgbClr val="01CCF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539552" y="1756848"/>
            <a:ext cx="2448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Conocer la clasificación del producto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Conocer el origen del producto</a:t>
            </a:r>
            <a:b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MX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Tener la fracción arancelaria correcta</a:t>
            </a:r>
            <a:endParaRPr lang="es-MX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MX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20072" y="7772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 smtClean="0">
                <a:solidFill>
                  <a:srgbClr val="FF66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Revisar la LIGIE</a:t>
            </a:r>
            <a:endParaRPr lang="es-MX" b="1" dirty="0">
              <a:solidFill>
                <a:srgbClr val="FF66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323528" y="1771907"/>
            <a:ext cx="3130909" cy="4415175"/>
            <a:chOff x="897259" y="3464809"/>
            <a:chExt cx="1770299" cy="2874558"/>
          </a:xfrm>
        </p:grpSpPr>
        <p:sp>
          <p:nvSpPr>
            <p:cNvPr id="9" name="Shape 198"/>
            <p:cNvSpPr/>
            <p:nvPr/>
          </p:nvSpPr>
          <p:spPr>
            <a:xfrm>
              <a:off x="897259" y="3464809"/>
              <a:ext cx="1770299" cy="2245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93236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1ABC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97"/>
            <p:cNvSpPr/>
            <p:nvPr/>
          </p:nvSpPr>
          <p:spPr>
            <a:xfrm>
              <a:off x="1078949" y="5168740"/>
              <a:ext cx="1369800" cy="876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265" y="45896"/>
                  </a:moveTo>
                  <a:lnTo>
                    <a:pt x="0" y="58007"/>
                  </a:lnTo>
                  <a:lnTo>
                    <a:pt x="29081" y="120000"/>
                  </a:lnTo>
                  <a:lnTo>
                    <a:pt x="120000" y="72031"/>
                  </a:lnTo>
                  <a:lnTo>
                    <a:pt x="120000" y="0"/>
                  </a:lnTo>
                  <a:lnTo>
                    <a:pt x="33265" y="45896"/>
                  </a:lnTo>
                  <a:close/>
                </a:path>
              </a:pathLst>
            </a:custGeom>
            <a:solidFill>
              <a:srgbClr val="005F7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200"/>
            <p:cNvSpPr/>
            <p:nvPr/>
          </p:nvSpPr>
          <p:spPr>
            <a:xfrm>
              <a:off x="1596066" y="5543768"/>
              <a:ext cx="606899" cy="795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2664"/>
                  </a:moveTo>
                  <a:lnTo>
                    <a:pt x="58963" y="119999"/>
                  </a:lnTo>
                  <a:lnTo>
                    <a:pt x="120000" y="0"/>
                  </a:lnTo>
                  <a:lnTo>
                    <a:pt x="0" y="22664"/>
                  </a:lnTo>
                  <a:close/>
                </a:path>
              </a:pathLst>
            </a:custGeom>
            <a:solidFill>
              <a:srgbClr val="01CCF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288963" y="1745559"/>
            <a:ext cx="34909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Insumos en general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Alimentos, cosméticos, suplementos, plaguicidas</a:t>
            </a:r>
            <a:b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MX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Insumos de uso personal</a:t>
            </a:r>
            <a:b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MX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Insumos para muestra, pruebas, exhibiciones, investigación, </a:t>
            </a:r>
            <a:r>
              <a:rPr lang="es-MX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 médico</a:t>
            </a: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MX" sz="1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Tabaco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</a:t>
            </a:r>
          </a:p>
          <a:p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Conocer el número de piezas que vas a querer importar</a:t>
            </a:r>
            <a:endParaRPr lang="es-MX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MX" sz="16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6" name="Shape 148"/>
          <p:cNvSpPr txBox="1">
            <a:spLocks/>
          </p:cNvSpPr>
          <p:nvPr/>
        </p:nvSpPr>
        <p:spPr>
          <a:xfrm>
            <a:off x="187464" y="488678"/>
            <a:ext cx="8777024" cy="1283229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Permiso de Importación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9" r="27497" b="33912"/>
          <a:stretch/>
        </p:blipFill>
        <p:spPr bwMode="auto">
          <a:xfrm>
            <a:off x="3635896" y="1615259"/>
            <a:ext cx="5191960" cy="465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45876" y="6187082"/>
            <a:ext cx="5018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Tener la fracción arancelaria correcta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580112" y="7772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 smtClean="0">
                <a:solidFill>
                  <a:srgbClr val="FF66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Revisar la LIGIE</a:t>
            </a:r>
            <a:endParaRPr lang="es-MX" b="1" dirty="0">
              <a:solidFill>
                <a:srgbClr val="FF66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6" name="Shape 148"/>
          <p:cNvSpPr txBox="1">
            <a:spLocks/>
          </p:cNvSpPr>
          <p:nvPr/>
        </p:nvSpPr>
        <p:spPr>
          <a:xfrm>
            <a:off x="187464" y="488678"/>
            <a:ext cx="8777024" cy="1283229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Aviso y/o Permiso de Publicidad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2" t="41194" r="35728" b="34151"/>
          <a:stretch/>
        </p:blipFill>
        <p:spPr bwMode="auto">
          <a:xfrm>
            <a:off x="323528" y="3717032"/>
            <a:ext cx="574672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G:\D\SRE\PUBLICIDAD\Trípticos\Tríptico Publicidad_Página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84337" r="53570"/>
          <a:stretch/>
        </p:blipFill>
        <p:spPr bwMode="auto">
          <a:xfrm>
            <a:off x="323528" y="1628800"/>
            <a:ext cx="6264696" cy="168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228184" y="3561978"/>
            <a:ext cx="34909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 de Salud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Remedio Herbolario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Medicamento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Dispositivo Médico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Plaguicida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Suplemento alimenticio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Bebida alcohólica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Bebida adicionada con cafeína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Cosmético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Alimentos y bebidas en general</a:t>
            </a:r>
          </a:p>
          <a:p>
            <a:endParaRPr lang="es-MX" sz="16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6" name="Shape 148"/>
          <p:cNvSpPr txBox="1">
            <a:spLocks/>
          </p:cNvSpPr>
          <p:nvPr/>
        </p:nvSpPr>
        <p:spPr>
          <a:xfrm>
            <a:off x="187464" y="488678"/>
            <a:ext cx="8777024" cy="1283229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Aviso y/o Permiso de Publicidad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t="37462" r="2376" b="2073"/>
          <a:stretch/>
        </p:blipFill>
        <p:spPr bwMode="auto">
          <a:xfrm>
            <a:off x="187464" y="2564904"/>
            <a:ext cx="8700677" cy="348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79408" y="1872406"/>
            <a:ext cx="6100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Leyendas Precautorias </a:t>
            </a:r>
          </a:p>
          <a:p>
            <a:endParaRPr lang="es-MX" sz="28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6" name="Shape 148"/>
          <p:cNvSpPr txBox="1">
            <a:spLocks/>
          </p:cNvSpPr>
          <p:nvPr/>
        </p:nvSpPr>
        <p:spPr>
          <a:xfrm>
            <a:off x="187464" y="488678"/>
            <a:ext cx="8777024" cy="1283229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Aviso y/o Permiso de Publicidad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1556792"/>
            <a:ext cx="610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Reglamento de Publicidad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Reglamento de Productos y Servicios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Lineamientos de Publicidad Digital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48803948"/>
              </p:ext>
            </p:extLst>
          </p:nvPr>
        </p:nvGraphicFramePr>
        <p:xfrm>
          <a:off x="759552" y="2636912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82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6" name="Shape 148"/>
          <p:cNvSpPr txBox="1">
            <a:spLocks/>
          </p:cNvSpPr>
          <p:nvPr/>
        </p:nvSpPr>
        <p:spPr>
          <a:xfrm>
            <a:off x="187464" y="488678"/>
            <a:ext cx="8777024" cy="1283229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Certificaciones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7" r="28454" b="7625"/>
          <a:stretch/>
        </p:blipFill>
        <p:spPr bwMode="auto">
          <a:xfrm>
            <a:off x="395536" y="1484784"/>
            <a:ext cx="3964416" cy="527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31" y="1480782"/>
            <a:ext cx="4032448" cy="5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17651">
            <a:off x="3710463" y="5513863"/>
            <a:ext cx="5180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Beneficios  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639372" cy="37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712343" cy="166184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2369608" cy="190642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2656"/>
            <a:ext cx="3923928" cy="2359257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2776422" cy="207163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944"/>
            <a:ext cx="2658798" cy="261487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62" y="4452391"/>
            <a:ext cx="4291265" cy="2415982"/>
          </a:xfrm>
          <a:prstGeom prst="rect">
            <a:avLst/>
          </a:prstGeom>
        </p:spPr>
      </p:pic>
      <p:sp>
        <p:nvSpPr>
          <p:cNvPr id="15" name="Shape 148"/>
          <p:cNvSpPr txBox="1">
            <a:spLocks/>
          </p:cNvSpPr>
          <p:nvPr/>
        </p:nvSpPr>
        <p:spPr>
          <a:xfrm>
            <a:off x="5580112" y="2924944"/>
            <a:ext cx="3597946" cy="1283229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EXPANSIÓN</a:t>
            </a:r>
          </a:p>
          <a:p>
            <a:pPr algn="ctr"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CRECIMIENTO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769906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subTitle" idx="4294967295"/>
          </p:nvPr>
        </p:nvSpPr>
        <p:spPr>
          <a:xfrm>
            <a:off x="2755396" y="988302"/>
            <a:ext cx="5993068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Shadows Into Light"/>
                <a:cs typeface="Shadows Into Light"/>
                <a:sym typeface="Shadows Into Light"/>
              </a:rPr>
              <a:t>Q.F.B. Daniela González Arroyo</a:t>
            </a:r>
            <a:endParaRPr lang="en" sz="32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" name="Shape 319"/>
          <p:cNvSpPr txBox="1">
            <a:spLocks/>
          </p:cNvSpPr>
          <p:nvPr/>
        </p:nvSpPr>
        <p:spPr>
          <a:xfrm>
            <a:off x="1683262" y="2963429"/>
            <a:ext cx="5804100" cy="7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Shadows Into Light"/>
              <a:buNone/>
              <a:defRPr sz="3000" b="0" i="0" u="none" strike="noStrike" cap="none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r>
              <a:rPr lang="en" sz="4800" dirty="0" smtClean="0">
                <a:solidFill>
                  <a:srgbClr val="EA3A68"/>
                </a:solidFill>
                <a:latin typeface="Script MT Bold" panose="03040602040607080904" pitchFamily="66" charset="0"/>
              </a:rPr>
              <a:t>¡ Gracias !</a:t>
            </a:r>
            <a:endParaRPr lang="en" sz="4800" dirty="0">
              <a:solidFill>
                <a:srgbClr val="EA3A68"/>
              </a:solidFill>
              <a:latin typeface="Script MT Bold" panose="03040602040607080904" pitchFamily="66" charset="0"/>
            </a:endParaRPr>
          </a:p>
        </p:txBody>
      </p:sp>
      <p:sp>
        <p:nvSpPr>
          <p:cNvPr id="7" name="Shape 320"/>
          <p:cNvSpPr txBox="1">
            <a:spLocks/>
          </p:cNvSpPr>
          <p:nvPr/>
        </p:nvSpPr>
        <p:spPr>
          <a:xfrm>
            <a:off x="1311993" y="4305706"/>
            <a:ext cx="6788399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▧"/>
              <a:defRPr sz="24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○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■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ctr">
              <a:spcBef>
                <a:spcPts val="0"/>
              </a:spcBef>
              <a:buFont typeface="Varela Round"/>
              <a:buNone/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¿Preguntas?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Shape 322"/>
          <p:cNvSpPr/>
          <p:nvPr/>
        </p:nvSpPr>
        <p:spPr>
          <a:xfrm>
            <a:off x="2211043" y="3813344"/>
            <a:ext cx="4748538" cy="1896499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9" name="Shape 323"/>
          <p:cNvCxnSpPr/>
          <p:nvPr/>
        </p:nvCxnSpPr>
        <p:spPr>
          <a:xfrm flipH="1">
            <a:off x="6157267" y="3610694"/>
            <a:ext cx="810600" cy="7053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0" name="Shape 324"/>
          <p:cNvCxnSpPr/>
          <p:nvPr/>
        </p:nvCxnSpPr>
        <p:spPr>
          <a:xfrm>
            <a:off x="3514543" y="3659344"/>
            <a:ext cx="218999" cy="559199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1" name="Shape 325"/>
          <p:cNvCxnSpPr/>
          <p:nvPr/>
        </p:nvCxnSpPr>
        <p:spPr>
          <a:xfrm rot="10800000" flipH="1">
            <a:off x="2485043" y="5215669"/>
            <a:ext cx="826799" cy="648599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2" name="Shape 326"/>
          <p:cNvCxnSpPr/>
          <p:nvPr/>
        </p:nvCxnSpPr>
        <p:spPr>
          <a:xfrm rot="10800000">
            <a:off x="5540992" y="5207618"/>
            <a:ext cx="178500" cy="713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3" name="Shape 327"/>
          <p:cNvCxnSpPr/>
          <p:nvPr/>
        </p:nvCxnSpPr>
        <p:spPr>
          <a:xfrm rot="10800000">
            <a:off x="5841242" y="5150743"/>
            <a:ext cx="186300" cy="170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4" name="Shape 321"/>
          <p:cNvSpPr txBox="1">
            <a:spLocks/>
          </p:cNvSpPr>
          <p:nvPr/>
        </p:nvSpPr>
        <p:spPr>
          <a:xfrm>
            <a:off x="2752153" y="1565488"/>
            <a:ext cx="6788399" cy="129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▧"/>
              <a:defRPr sz="24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○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■"/>
              <a:defRPr sz="20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●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○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670"/>
              </a:buClr>
              <a:buSzPct val="100000"/>
              <a:buFont typeface="Varela Round"/>
              <a:buChar char="■"/>
              <a:defRPr sz="1600" b="0" i="0" u="none" strike="noStrike" cap="none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>
              <a:spcBef>
                <a:spcPts val="0"/>
              </a:spcBef>
              <a:buFont typeface="Varela Round"/>
              <a:buNone/>
            </a:pPr>
            <a:r>
              <a:rPr lang="en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www.sanitaryregulationexperts.com</a:t>
            </a:r>
          </a:p>
          <a:p>
            <a:pPr>
              <a:spcBef>
                <a:spcPts val="0"/>
              </a:spcBef>
              <a:buFont typeface="Varela Round"/>
              <a:buNone/>
            </a:pPr>
            <a:r>
              <a:rPr lang="en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info@sanitaryregulationexperts.com</a:t>
            </a:r>
          </a:p>
          <a:p>
            <a:pPr>
              <a:spcBef>
                <a:spcPts val="0"/>
              </a:spcBef>
              <a:buFont typeface="Varela Round"/>
              <a:buNone/>
            </a:pPr>
            <a:r>
              <a:rPr lang="en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/sanitaryregulationexperts</a:t>
            </a:r>
            <a:endParaRPr lang="en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0"/>
              </a:spcBef>
              <a:buFont typeface="Varela Round"/>
              <a:buNone/>
            </a:pPr>
            <a:endParaRPr lang="en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66" y="2407820"/>
            <a:ext cx="274340" cy="27434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4642"/>
            <a:ext cx="1872208" cy="187220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14731" r="5256" b="57081"/>
          <a:stretch/>
        </p:blipFill>
        <p:spPr>
          <a:xfrm>
            <a:off x="1336319" y="6135616"/>
            <a:ext cx="7807681" cy="501234"/>
          </a:xfrm>
          <a:prstGeom prst="rect">
            <a:avLst/>
          </a:prstGeom>
        </p:spPr>
      </p:pic>
      <p:pic>
        <p:nvPicPr>
          <p:cNvPr id="18" name="Shape 126"/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8" y="1024790"/>
            <a:ext cx="1511145" cy="2116177"/>
          </a:xfrm>
          <a:prstGeom prst="wedgeEllipseCallout">
            <a:avLst>
              <a:gd name="adj1" fmla="val 47110"/>
              <a:gd name="adj2" fmla="val 46541"/>
            </a:avLst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0008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 idx="4294967295"/>
          </p:nvPr>
        </p:nvSpPr>
        <p:spPr>
          <a:xfrm>
            <a:off x="-28560" y="726567"/>
            <a:ext cx="4888592" cy="128322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COMERCIO</a:t>
            </a:r>
            <a:endParaRPr lang="en" sz="6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hape 148"/>
          <p:cNvSpPr txBox="1">
            <a:spLocks/>
          </p:cNvSpPr>
          <p:nvPr/>
        </p:nvSpPr>
        <p:spPr>
          <a:xfrm>
            <a:off x="3868273" y="476672"/>
            <a:ext cx="4205924" cy="1546500"/>
          </a:xfrm>
          <a:prstGeom prst="rect">
            <a:avLst/>
          </a:prstGeom>
        </p:spPr>
        <p:txBody>
          <a:bodyPr vert="horz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6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EXTERIOR</a:t>
            </a:r>
            <a:endParaRPr lang="en" sz="6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6823475" y="4430765"/>
            <a:ext cx="1734899" cy="1702499"/>
            <a:chOff x="6971170" y="2313162"/>
            <a:chExt cx="1734899" cy="1702499"/>
          </a:xfrm>
        </p:grpSpPr>
        <p:sp>
          <p:nvSpPr>
            <p:cNvPr id="150" name="Shape 150"/>
            <p:cNvSpPr/>
            <p:nvPr/>
          </p:nvSpPr>
          <p:spPr>
            <a:xfrm>
              <a:off x="6971170" y="2313162"/>
              <a:ext cx="1734899" cy="1702499"/>
            </a:xfrm>
            <a:prstGeom prst="wedgeEllipseCallout">
              <a:avLst>
                <a:gd name="adj1" fmla="val 463"/>
                <a:gd name="adj2" fmla="val 63799"/>
              </a:avLst>
            </a:prstGeom>
            <a:solidFill>
              <a:schemeClr val="accent2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405"/>
            <p:cNvSpPr/>
            <p:nvPr/>
          </p:nvSpPr>
          <p:spPr>
            <a:xfrm>
              <a:off x="7164288" y="2890416"/>
              <a:ext cx="540322" cy="547989"/>
            </a:xfrm>
            <a:custGeom>
              <a:avLst/>
              <a:gdLst/>
              <a:ahLst/>
              <a:cxnLst/>
              <a:rect l="0" t="0" r="0" b="0"/>
              <a:pathLst>
                <a:path w="19200" h="19345" extrusionOk="0">
                  <a:moveTo>
                    <a:pt x="15987" y="3382"/>
                  </a:moveTo>
                  <a:lnTo>
                    <a:pt x="16133" y="3528"/>
                  </a:lnTo>
                  <a:lnTo>
                    <a:pt x="15914" y="3577"/>
                  </a:lnTo>
                  <a:lnTo>
                    <a:pt x="15720" y="3601"/>
                  </a:lnTo>
                  <a:lnTo>
                    <a:pt x="15306" y="3626"/>
                  </a:lnTo>
                  <a:lnTo>
                    <a:pt x="15379" y="3601"/>
                  </a:lnTo>
                  <a:lnTo>
                    <a:pt x="15695" y="3504"/>
                  </a:lnTo>
                  <a:lnTo>
                    <a:pt x="15987" y="3382"/>
                  </a:lnTo>
                  <a:close/>
                  <a:moveTo>
                    <a:pt x="10707" y="2628"/>
                  </a:moveTo>
                  <a:lnTo>
                    <a:pt x="10804" y="2652"/>
                  </a:lnTo>
                  <a:lnTo>
                    <a:pt x="10877" y="2677"/>
                  </a:lnTo>
                  <a:lnTo>
                    <a:pt x="10902" y="2701"/>
                  </a:lnTo>
                  <a:lnTo>
                    <a:pt x="10926" y="2750"/>
                  </a:lnTo>
                  <a:lnTo>
                    <a:pt x="10950" y="2798"/>
                  </a:lnTo>
                  <a:lnTo>
                    <a:pt x="10926" y="2847"/>
                  </a:lnTo>
                  <a:lnTo>
                    <a:pt x="10877" y="2969"/>
                  </a:lnTo>
                  <a:lnTo>
                    <a:pt x="10804" y="3090"/>
                  </a:lnTo>
                  <a:lnTo>
                    <a:pt x="10707" y="3188"/>
                  </a:lnTo>
                  <a:lnTo>
                    <a:pt x="10537" y="3358"/>
                  </a:lnTo>
                  <a:lnTo>
                    <a:pt x="10172" y="3650"/>
                  </a:lnTo>
                  <a:lnTo>
                    <a:pt x="9758" y="3893"/>
                  </a:lnTo>
                  <a:lnTo>
                    <a:pt x="9320" y="4112"/>
                  </a:lnTo>
                  <a:lnTo>
                    <a:pt x="8882" y="4258"/>
                  </a:lnTo>
                  <a:lnTo>
                    <a:pt x="8785" y="4283"/>
                  </a:lnTo>
                  <a:lnTo>
                    <a:pt x="8736" y="4258"/>
                  </a:lnTo>
                  <a:lnTo>
                    <a:pt x="8688" y="4210"/>
                  </a:lnTo>
                  <a:lnTo>
                    <a:pt x="8688" y="4161"/>
                  </a:lnTo>
                  <a:lnTo>
                    <a:pt x="8688" y="4015"/>
                  </a:lnTo>
                  <a:lnTo>
                    <a:pt x="8712" y="3869"/>
                  </a:lnTo>
                  <a:lnTo>
                    <a:pt x="8712" y="3577"/>
                  </a:lnTo>
                  <a:lnTo>
                    <a:pt x="8688" y="3285"/>
                  </a:lnTo>
                  <a:lnTo>
                    <a:pt x="8663" y="3236"/>
                  </a:lnTo>
                  <a:lnTo>
                    <a:pt x="8615" y="3212"/>
                  </a:lnTo>
                  <a:lnTo>
                    <a:pt x="8517" y="3163"/>
                  </a:lnTo>
                  <a:lnTo>
                    <a:pt x="8396" y="3139"/>
                  </a:lnTo>
                  <a:lnTo>
                    <a:pt x="8250" y="3090"/>
                  </a:lnTo>
                  <a:lnTo>
                    <a:pt x="8128" y="3017"/>
                  </a:lnTo>
                  <a:lnTo>
                    <a:pt x="8079" y="2944"/>
                  </a:lnTo>
                  <a:lnTo>
                    <a:pt x="8031" y="2896"/>
                  </a:lnTo>
                  <a:lnTo>
                    <a:pt x="8590" y="2774"/>
                  </a:lnTo>
                  <a:lnTo>
                    <a:pt x="8858" y="2725"/>
                  </a:lnTo>
                  <a:lnTo>
                    <a:pt x="9150" y="2677"/>
                  </a:lnTo>
                  <a:lnTo>
                    <a:pt x="9369" y="2652"/>
                  </a:lnTo>
                  <a:lnTo>
                    <a:pt x="10002" y="2652"/>
                  </a:lnTo>
                  <a:lnTo>
                    <a:pt x="10367" y="2628"/>
                  </a:lnTo>
                  <a:close/>
                  <a:moveTo>
                    <a:pt x="10440" y="2360"/>
                  </a:moveTo>
                  <a:lnTo>
                    <a:pt x="10172" y="2385"/>
                  </a:lnTo>
                  <a:lnTo>
                    <a:pt x="9223" y="2385"/>
                  </a:lnTo>
                  <a:lnTo>
                    <a:pt x="8809" y="2433"/>
                  </a:lnTo>
                  <a:lnTo>
                    <a:pt x="8420" y="2482"/>
                  </a:lnTo>
                  <a:lnTo>
                    <a:pt x="8006" y="2579"/>
                  </a:lnTo>
                  <a:lnTo>
                    <a:pt x="7982" y="2579"/>
                  </a:lnTo>
                  <a:lnTo>
                    <a:pt x="7885" y="2604"/>
                  </a:lnTo>
                  <a:lnTo>
                    <a:pt x="7812" y="2652"/>
                  </a:lnTo>
                  <a:lnTo>
                    <a:pt x="7763" y="2701"/>
                  </a:lnTo>
                  <a:lnTo>
                    <a:pt x="7739" y="2774"/>
                  </a:lnTo>
                  <a:lnTo>
                    <a:pt x="7714" y="2847"/>
                  </a:lnTo>
                  <a:lnTo>
                    <a:pt x="7739" y="2944"/>
                  </a:lnTo>
                  <a:lnTo>
                    <a:pt x="7763" y="3017"/>
                  </a:lnTo>
                  <a:lnTo>
                    <a:pt x="7812" y="3115"/>
                  </a:lnTo>
                  <a:lnTo>
                    <a:pt x="7860" y="3188"/>
                  </a:lnTo>
                  <a:lnTo>
                    <a:pt x="8006" y="3334"/>
                  </a:lnTo>
                  <a:lnTo>
                    <a:pt x="8177" y="3431"/>
                  </a:lnTo>
                  <a:lnTo>
                    <a:pt x="8347" y="3480"/>
                  </a:lnTo>
                  <a:lnTo>
                    <a:pt x="8347" y="3845"/>
                  </a:lnTo>
                  <a:lnTo>
                    <a:pt x="8323" y="4015"/>
                  </a:lnTo>
                  <a:lnTo>
                    <a:pt x="8347" y="4210"/>
                  </a:lnTo>
                  <a:lnTo>
                    <a:pt x="8371" y="4356"/>
                  </a:lnTo>
                  <a:lnTo>
                    <a:pt x="8396" y="4429"/>
                  </a:lnTo>
                  <a:lnTo>
                    <a:pt x="8444" y="4502"/>
                  </a:lnTo>
                  <a:lnTo>
                    <a:pt x="8493" y="4550"/>
                  </a:lnTo>
                  <a:lnTo>
                    <a:pt x="8566" y="4575"/>
                  </a:lnTo>
                  <a:lnTo>
                    <a:pt x="8639" y="4599"/>
                  </a:lnTo>
                  <a:lnTo>
                    <a:pt x="8736" y="4623"/>
                  </a:lnTo>
                  <a:lnTo>
                    <a:pt x="8882" y="4623"/>
                  </a:lnTo>
                  <a:lnTo>
                    <a:pt x="9004" y="4599"/>
                  </a:lnTo>
                  <a:lnTo>
                    <a:pt x="9272" y="4502"/>
                  </a:lnTo>
                  <a:lnTo>
                    <a:pt x="9515" y="4380"/>
                  </a:lnTo>
                  <a:lnTo>
                    <a:pt x="9758" y="4234"/>
                  </a:lnTo>
                  <a:lnTo>
                    <a:pt x="10075" y="4064"/>
                  </a:lnTo>
                  <a:lnTo>
                    <a:pt x="10367" y="3869"/>
                  </a:lnTo>
                  <a:lnTo>
                    <a:pt x="10659" y="3650"/>
                  </a:lnTo>
                  <a:lnTo>
                    <a:pt x="10950" y="3431"/>
                  </a:lnTo>
                  <a:lnTo>
                    <a:pt x="11072" y="3261"/>
                  </a:lnTo>
                  <a:lnTo>
                    <a:pt x="11169" y="3090"/>
                  </a:lnTo>
                  <a:lnTo>
                    <a:pt x="11242" y="2920"/>
                  </a:lnTo>
                  <a:lnTo>
                    <a:pt x="11242" y="2774"/>
                  </a:lnTo>
                  <a:lnTo>
                    <a:pt x="11194" y="2628"/>
                  </a:lnTo>
                  <a:lnTo>
                    <a:pt x="11145" y="2579"/>
                  </a:lnTo>
                  <a:lnTo>
                    <a:pt x="11096" y="2506"/>
                  </a:lnTo>
                  <a:lnTo>
                    <a:pt x="10926" y="2433"/>
                  </a:lnTo>
                  <a:lnTo>
                    <a:pt x="10707" y="2385"/>
                  </a:lnTo>
                  <a:lnTo>
                    <a:pt x="10440" y="2360"/>
                  </a:lnTo>
                  <a:close/>
                  <a:moveTo>
                    <a:pt x="11486" y="5037"/>
                  </a:moveTo>
                  <a:lnTo>
                    <a:pt x="11510" y="5061"/>
                  </a:lnTo>
                  <a:lnTo>
                    <a:pt x="11607" y="5134"/>
                  </a:lnTo>
                  <a:lnTo>
                    <a:pt x="11656" y="5232"/>
                  </a:lnTo>
                  <a:lnTo>
                    <a:pt x="11656" y="5329"/>
                  </a:lnTo>
                  <a:lnTo>
                    <a:pt x="11607" y="5426"/>
                  </a:lnTo>
                  <a:lnTo>
                    <a:pt x="11559" y="5499"/>
                  </a:lnTo>
                  <a:lnTo>
                    <a:pt x="11486" y="5548"/>
                  </a:lnTo>
                  <a:lnTo>
                    <a:pt x="11413" y="5572"/>
                  </a:lnTo>
                  <a:lnTo>
                    <a:pt x="11340" y="5572"/>
                  </a:lnTo>
                  <a:lnTo>
                    <a:pt x="11413" y="5280"/>
                  </a:lnTo>
                  <a:lnTo>
                    <a:pt x="11437" y="5159"/>
                  </a:lnTo>
                  <a:lnTo>
                    <a:pt x="11486" y="5037"/>
                  </a:lnTo>
                  <a:close/>
                  <a:moveTo>
                    <a:pt x="11486" y="4672"/>
                  </a:moveTo>
                  <a:lnTo>
                    <a:pt x="11364" y="4721"/>
                  </a:lnTo>
                  <a:lnTo>
                    <a:pt x="11242" y="4818"/>
                  </a:lnTo>
                  <a:lnTo>
                    <a:pt x="11145" y="4940"/>
                  </a:lnTo>
                  <a:lnTo>
                    <a:pt x="11096" y="5086"/>
                  </a:lnTo>
                  <a:lnTo>
                    <a:pt x="11048" y="5256"/>
                  </a:lnTo>
                  <a:lnTo>
                    <a:pt x="11023" y="5426"/>
                  </a:lnTo>
                  <a:lnTo>
                    <a:pt x="10975" y="5499"/>
                  </a:lnTo>
                  <a:lnTo>
                    <a:pt x="10926" y="5572"/>
                  </a:lnTo>
                  <a:lnTo>
                    <a:pt x="10902" y="5645"/>
                  </a:lnTo>
                  <a:lnTo>
                    <a:pt x="10877" y="5742"/>
                  </a:lnTo>
                  <a:lnTo>
                    <a:pt x="10902" y="5815"/>
                  </a:lnTo>
                  <a:lnTo>
                    <a:pt x="10975" y="5864"/>
                  </a:lnTo>
                  <a:lnTo>
                    <a:pt x="11121" y="5937"/>
                  </a:lnTo>
                  <a:lnTo>
                    <a:pt x="11242" y="5961"/>
                  </a:lnTo>
                  <a:lnTo>
                    <a:pt x="11388" y="5961"/>
                  </a:lnTo>
                  <a:lnTo>
                    <a:pt x="11510" y="5937"/>
                  </a:lnTo>
                  <a:lnTo>
                    <a:pt x="11632" y="5913"/>
                  </a:lnTo>
                  <a:lnTo>
                    <a:pt x="11753" y="5840"/>
                  </a:lnTo>
                  <a:lnTo>
                    <a:pt x="11875" y="5742"/>
                  </a:lnTo>
                  <a:lnTo>
                    <a:pt x="11948" y="5621"/>
                  </a:lnTo>
                  <a:lnTo>
                    <a:pt x="12021" y="5499"/>
                  </a:lnTo>
                  <a:lnTo>
                    <a:pt x="12070" y="5378"/>
                  </a:lnTo>
                  <a:lnTo>
                    <a:pt x="12070" y="5256"/>
                  </a:lnTo>
                  <a:lnTo>
                    <a:pt x="12045" y="5110"/>
                  </a:lnTo>
                  <a:lnTo>
                    <a:pt x="11997" y="5013"/>
                  </a:lnTo>
                  <a:lnTo>
                    <a:pt x="11924" y="4891"/>
                  </a:lnTo>
                  <a:lnTo>
                    <a:pt x="11851" y="4794"/>
                  </a:lnTo>
                  <a:lnTo>
                    <a:pt x="11729" y="4721"/>
                  </a:lnTo>
                  <a:lnTo>
                    <a:pt x="11656" y="4696"/>
                  </a:lnTo>
                  <a:lnTo>
                    <a:pt x="11607" y="4696"/>
                  </a:lnTo>
                  <a:lnTo>
                    <a:pt x="11559" y="4672"/>
                  </a:lnTo>
                  <a:close/>
                  <a:moveTo>
                    <a:pt x="14479" y="3991"/>
                  </a:moveTo>
                  <a:lnTo>
                    <a:pt x="15063" y="4064"/>
                  </a:lnTo>
                  <a:lnTo>
                    <a:pt x="15574" y="4064"/>
                  </a:lnTo>
                  <a:lnTo>
                    <a:pt x="15184" y="4234"/>
                  </a:lnTo>
                  <a:lnTo>
                    <a:pt x="14260" y="4599"/>
                  </a:lnTo>
                  <a:lnTo>
                    <a:pt x="13797" y="4818"/>
                  </a:lnTo>
                  <a:lnTo>
                    <a:pt x="13578" y="4940"/>
                  </a:lnTo>
                  <a:lnTo>
                    <a:pt x="13384" y="5061"/>
                  </a:lnTo>
                  <a:lnTo>
                    <a:pt x="13359" y="5086"/>
                  </a:lnTo>
                  <a:lnTo>
                    <a:pt x="13359" y="5134"/>
                  </a:lnTo>
                  <a:lnTo>
                    <a:pt x="13384" y="5159"/>
                  </a:lnTo>
                  <a:lnTo>
                    <a:pt x="13627" y="5159"/>
                  </a:lnTo>
                  <a:lnTo>
                    <a:pt x="13870" y="5110"/>
                  </a:lnTo>
                  <a:lnTo>
                    <a:pt x="14089" y="5061"/>
                  </a:lnTo>
                  <a:lnTo>
                    <a:pt x="14308" y="4988"/>
                  </a:lnTo>
                  <a:lnTo>
                    <a:pt x="14746" y="4818"/>
                  </a:lnTo>
                  <a:lnTo>
                    <a:pt x="15184" y="4648"/>
                  </a:lnTo>
                  <a:lnTo>
                    <a:pt x="16109" y="4283"/>
                  </a:lnTo>
                  <a:lnTo>
                    <a:pt x="16377" y="4185"/>
                  </a:lnTo>
                  <a:lnTo>
                    <a:pt x="16644" y="4088"/>
                  </a:lnTo>
                  <a:lnTo>
                    <a:pt x="17034" y="4623"/>
                  </a:lnTo>
                  <a:lnTo>
                    <a:pt x="16790" y="4696"/>
                  </a:lnTo>
                  <a:lnTo>
                    <a:pt x="16255" y="4842"/>
                  </a:lnTo>
                  <a:lnTo>
                    <a:pt x="15720" y="4964"/>
                  </a:lnTo>
                  <a:lnTo>
                    <a:pt x="15282" y="5061"/>
                  </a:lnTo>
                  <a:lnTo>
                    <a:pt x="15014" y="5110"/>
                  </a:lnTo>
                  <a:lnTo>
                    <a:pt x="14771" y="5207"/>
                  </a:lnTo>
                  <a:lnTo>
                    <a:pt x="14552" y="5305"/>
                  </a:lnTo>
                  <a:lnTo>
                    <a:pt x="14333" y="5426"/>
                  </a:lnTo>
                  <a:lnTo>
                    <a:pt x="14162" y="5572"/>
                  </a:lnTo>
                  <a:lnTo>
                    <a:pt x="14114" y="5669"/>
                  </a:lnTo>
                  <a:lnTo>
                    <a:pt x="14041" y="5767"/>
                  </a:lnTo>
                  <a:lnTo>
                    <a:pt x="14065" y="5815"/>
                  </a:lnTo>
                  <a:lnTo>
                    <a:pt x="14065" y="5840"/>
                  </a:lnTo>
                  <a:lnTo>
                    <a:pt x="14114" y="5840"/>
                  </a:lnTo>
                  <a:lnTo>
                    <a:pt x="14552" y="5694"/>
                  </a:lnTo>
                  <a:lnTo>
                    <a:pt x="15014" y="5572"/>
                  </a:lnTo>
                  <a:lnTo>
                    <a:pt x="15476" y="5426"/>
                  </a:lnTo>
                  <a:lnTo>
                    <a:pt x="15939" y="5329"/>
                  </a:lnTo>
                  <a:lnTo>
                    <a:pt x="16596" y="5232"/>
                  </a:lnTo>
                  <a:lnTo>
                    <a:pt x="16985" y="5134"/>
                  </a:lnTo>
                  <a:lnTo>
                    <a:pt x="17155" y="5086"/>
                  </a:lnTo>
                  <a:lnTo>
                    <a:pt x="17301" y="5013"/>
                  </a:lnTo>
                  <a:lnTo>
                    <a:pt x="17569" y="5451"/>
                  </a:lnTo>
                  <a:lnTo>
                    <a:pt x="14284" y="6740"/>
                  </a:lnTo>
                  <a:lnTo>
                    <a:pt x="14162" y="6667"/>
                  </a:lnTo>
                  <a:lnTo>
                    <a:pt x="13992" y="6594"/>
                  </a:lnTo>
                  <a:lnTo>
                    <a:pt x="13700" y="6399"/>
                  </a:lnTo>
                  <a:lnTo>
                    <a:pt x="13530" y="6302"/>
                  </a:lnTo>
                  <a:lnTo>
                    <a:pt x="13384" y="6253"/>
                  </a:lnTo>
                  <a:lnTo>
                    <a:pt x="13213" y="6253"/>
                  </a:lnTo>
                  <a:lnTo>
                    <a:pt x="13043" y="6278"/>
                  </a:lnTo>
                  <a:lnTo>
                    <a:pt x="12921" y="6351"/>
                  </a:lnTo>
                  <a:lnTo>
                    <a:pt x="12800" y="6424"/>
                  </a:lnTo>
                  <a:lnTo>
                    <a:pt x="12581" y="6594"/>
                  </a:lnTo>
                  <a:lnTo>
                    <a:pt x="12386" y="6789"/>
                  </a:lnTo>
                  <a:lnTo>
                    <a:pt x="12167" y="6983"/>
                  </a:lnTo>
                  <a:lnTo>
                    <a:pt x="11972" y="7081"/>
                  </a:lnTo>
                  <a:lnTo>
                    <a:pt x="11875" y="7129"/>
                  </a:lnTo>
                  <a:lnTo>
                    <a:pt x="11778" y="7154"/>
                  </a:lnTo>
                  <a:lnTo>
                    <a:pt x="11680" y="7154"/>
                  </a:lnTo>
                  <a:lnTo>
                    <a:pt x="11583" y="7129"/>
                  </a:lnTo>
                  <a:lnTo>
                    <a:pt x="11486" y="7105"/>
                  </a:lnTo>
                  <a:lnTo>
                    <a:pt x="11364" y="7056"/>
                  </a:lnTo>
                  <a:lnTo>
                    <a:pt x="11291" y="7008"/>
                  </a:lnTo>
                  <a:lnTo>
                    <a:pt x="11291" y="6935"/>
                  </a:lnTo>
                  <a:lnTo>
                    <a:pt x="11291" y="6886"/>
                  </a:lnTo>
                  <a:lnTo>
                    <a:pt x="11340" y="6837"/>
                  </a:lnTo>
                  <a:lnTo>
                    <a:pt x="11461" y="6740"/>
                  </a:lnTo>
                  <a:lnTo>
                    <a:pt x="11583" y="6691"/>
                  </a:lnTo>
                  <a:lnTo>
                    <a:pt x="11753" y="6618"/>
                  </a:lnTo>
                  <a:lnTo>
                    <a:pt x="11899" y="6545"/>
                  </a:lnTo>
                  <a:lnTo>
                    <a:pt x="12240" y="6424"/>
                  </a:lnTo>
                  <a:lnTo>
                    <a:pt x="12313" y="6375"/>
                  </a:lnTo>
                  <a:lnTo>
                    <a:pt x="12362" y="6326"/>
                  </a:lnTo>
                  <a:lnTo>
                    <a:pt x="12362" y="6278"/>
                  </a:lnTo>
                  <a:lnTo>
                    <a:pt x="12362" y="6205"/>
                  </a:lnTo>
                  <a:lnTo>
                    <a:pt x="12337" y="6059"/>
                  </a:lnTo>
                  <a:lnTo>
                    <a:pt x="12337" y="6010"/>
                  </a:lnTo>
                  <a:lnTo>
                    <a:pt x="12362" y="5937"/>
                  </a:lnTo>
                  <a:lnTo>
                    <a:pt x="12435" y="5840"/>
                  </a:lnTo>
                  <a:lnTo>
                    <a:pt x="12508" y="5742"/>
                  </a:lnTo>
                  <a:lnTo>
                    <a:pt x="12702" y="5597"/>
                  </a:lnTo>
                  <a:lnTo>
                    <a:pt x="12897" y="5426"/>
                  </a:lnTo>
                  <a:lnTo>
                    <a:pt x="12970" y="5329"/>
                  </a:lnTo>
                  <a:lnTo>
                    <a:pt x="13043" y="5207"/>
                  </a:lnTo>
                  <a:lnTo>
                    <a:pt x="13043" y="5134"/>
                  </a:lnTo>
                  <a:lnTo>
                    <a:pt x="13067" y="5061"/>
                  </a:lnTo>
                  <a:lnTo>
                    <a:pt x="13043" y="4915"/>
                  </a:lnTo>
                  <a:lnTo>
                    <a:pt x="13019" y="4769"/>
                  </a:lnTo>
                  <a:lnTo>
                    <a:pt x="13043" y="4623"/>
                  </a:lnTo>
                  <a:lnTo>
                    <a:pt x="13067" y="4526"/>
                  </a:lnTo>
                  <a:lnTo>
                    <a:pt x="13140" y="4429"/>
                  </a:lnTo>
                  <a:lnTo>
                    <a:pt x="13457" y="4380"/>
                  </a:lnTo>
                  <a:lnTo>
                    <a:pt x="13773" y="4283"/>
                  </a:lnTo>
                  <a:lnTo>
                    <a:pt x="14089" y="4161"/>
                  </a:lnTo>
                  <a:lnTo>
                    <a:pt x="14406" y="4039"/>
                  </a:lnTo>
                  <a:lnTo>
                    <a:pt x="14479" y="3991"/>
                  </a:lnTo>
                  <a:close/>
                  <a:moveTo>
                    <a:pt x="17739" y="5767"/>
                  </a:moveTo>
                  <a:lnTo>
                    <a:pt x="18007" y="6326"/>
                  </a:lnTo>
                  <a:lnTo>
                    <a:pt x="17739" y="6399"/>
                  </a:lnTo>
                  <a:lnTo>
                    <a:pt x="17496" y="6497"/>
                  </a:lnTo>
                  <a:lnTo>
                    <a:pt x="17034" y="6691"/>
                  </a:lnTo>
                  <a:lnTo>
                    <a:pt x="16255" y="6983"/>
                  </a:lnTo>
                  <a:lnTo>
                    <a:pt x="15452" y="7251"/>
                  </a:lnTo>
                  <a:lnTo>
                    <a:pt x="15330" y="7154"/>
                  </a:lnTo>
                  <a:lnTo>
                    <a:pt x="15160" y="7056"/>
                  </a:lnTo>
                  <a:lnTo>
                    <a:pt x="14941" y="6959"/>
                  </a:lnTo>
                  <a:lnTo>
                    <a:pt x="14698" y="6862"/>
                  </a:lnTo>
                  <a:lnTo>
                    <a:pt x="15063" y="6789"/>
                  </a:lnTo>
                  <a:lnTo>
                    <a:pt x="15428" y="6691"/>
                  </a:lnTo>
                  <a:lnTo>
                    <a:pt x="16133" y="6448"/>
                  </a:lnTo>
                  <a:lnTo>
                    <a:pt x="16596" y="6253"/>
                  </a:lnTo>
                  <a:lnTo>
                    <a:pt x="17082" y="6059"/>
                  </a:lnTo>
                  <a:lnTo>
                    <a:pt x="17545" y="5864"/>
                  </a:lnTo>
                  <a:lnTo>
                    <a:pt x="17739" y="5767"/>
                  </a:lnTo>
                  <a:close/>
                  <a:moveTo>
                    <a:pt x="13311" y="6618"/>
                  </a:moveTo>
                  <a:lnTo>
                    <a:pt x="13408" y="6643"/>
                  </a:lnTo>
                  <a:lnTo>
                    <a:pt x="13627" y="6716"/>
                  </a:lnTo>
                  <a:lnTo>
                    <a:pt x="13822" y="6813"/>
                  </a:lnTo>
                  <a:lnTo>
                    <a:pt x="14016" y="6935"/>
                  </a:lnTo>
                  <a:lnTo>
                    <a:pt x="14235" y="7032"/>
                  </a:lnTo>
                  <a:lnTo>
                    <a:pt x="14430" y="7105"/>
                  </a:lnTo>
                  <a:lnTo>
                    <a:pt x="14965" y="7275"/>
                  </a:lnTo>
                  <a:lnTo>
                    <a:pt x="15136" y="7373"/>
                  </a:lnTo>
                  <a:lnTo>
                    <a:pt x="15038" y="7397"/>
                  </a:lnTo>
                  <a:lnTo>
                    <a:pt x="15014" y="7421"/>
                  </a:lnTo>
                  <a:lnTo>
                    <a:pt x="15014" y="7446"/>
                  </a:lnTo>
                  <a:lnTo>
                    <a:pt x="15014" y="7470"/>
                  </a:lnTo>
                  <a:lnTo>
                    <a:pt x="15038" y="7494"/>
                  </a:lnTo>
                  <a:lnTo>
                    <a:pt x="15257" y="7543"/>
                  </a:lnTo>
                  <a:lnTo>
                    <a:pt x="15160" y="7616"/>
                  </a:lnTo>
                  <a:lnTo>
                    <a:pt x="15014" y="7665"/>
                  </a:lnTo>
                  <a:lnTo>
                    <a:pt x="14819" y="7713"/>
                  </a:lnTo>
                  <a:lnTo>
                    <a:pt x="14625" y="7689"/>
                  </a:lnTo>
                  <a:lnTo>
                    <a:pt x="14406" y="7665"/>
                  </a:lnTo>
                  <a:lnTo>
                    <a:pt x="14016" y="7567"/>
                  </a:lnTo>
                  <a:lnTo>
                    <a:pt x="13627" y="7446"/>
                  </a:lnTo>
                  <a:lnTo>
                    <a:pt x="13238" y="7324"/>
                  </a:lnTo>
                  <a:lnTo>
                    <a:pt x="12994" y="7251"/>
                  </a:lnTo>
                  <a:lnTo>
                    <a:pt x="12727" y="7202"/>
                  </a:lnTo>
                  <a:lnTo>
                    <a:pt x="12459" y="7178"/>
                  </a:lnTo>
                  <a:lnTo>
                    <a:pt x="12191" y="7178"/>
                  </a:lnTo>
                  <a:lnTo>
                    <a:pt x="12532" y="7032"/>
                  </a:lnTo>
                  <a:lnTo>
                    <a:pt x="12702" y="6910"/>
                  </a:lnTo>
                  <a:lnTo>
                    <a:pt x="12824" y="6789"/>
                  </a:lnTo>
                  <a:lnTo>
                    <a:pt x="12921" y="6716"/>
                  </a:lnTo>
                  <a:lnTo>
                    <a:pt x="13019" y="6667"/>
                  </a:lnTo>
                  <a:lnTo>
                    <a:pt x="13116" y="6643"/>
                  </a:lnTo>
                  <a:lnTo>
                    <a:pt x="13213" y="6618"/>
                  </a:lnTo>
                  <a:close/>
                  <a:moveTo>
                    <a:pt x="18323" y="7227"/>
                  </a:moveTo>
                  <a:lnTo>
                    <a:pt x="18445" y="7665"/>
                  </a:lnTo>
                  <a:lnTo>
                    <a:pt x="18518" y="8103"/>
                  </a:lnTo>
                  <a:lnTo>
                    <a:pt x="18056" y="8224"/>
                  </a:lnTo>
                  <a:lnTo>
                    <a:pt x="17885" y="8127"/>
                  </a:lnTo>
                  <a:lnTo>
                    <a:pt x="17715" y="8005"/>
                  </a:lnTo>
                  <a:lnTo>
                    <a:pt x="17399" y="7762"/>
                  </a:lnTo>
                  <a:lnTo>
                    <a:pt x="17666" y="7665"/>
                  </a:lnTo>
                  <a:lnTo>
                    <a:pt x="17910" y="7543"/>
                  </a:lnTo>
                  <a:lnTo>
                    <a:pt x="18153" y="7397"/>
                  </a:lnTo>
                  <a:lnTo>
                    <a:pt x="18226" y="7324"/>
                  </a:lnTo>
                  <a:lnTo>
                    <a:pt x="18323" y="7227"/>
                  </a:lnTo>
                  <a:close/>
                  <a:moveTo>
                    <a:pt x="17155" y="8030"/>
                  </a:moveTo>
                  <a:lnTo>
                    <a:pt x="17326" y="8103"/>
                  </a:lnTo>
                  <a:lnTo>
                    <a:pt x="17520" y="8273"/>
                  </a:lnTo>
                  <a:lnTo>
                    <a:pt x="17545" y="8297"/>
                  </a:lnTo>
                  <a:lnTo>
                    <a:pt x="17326" y="8200"/>
                  </a:lnTo>
                  <a:lnTo>
                    <a:pt x="17228" y="8151"/>
                  </a:lnTo>
                  <a:lnTo>
                    <a:pt x="17131" y="8078"/>
                  </a:lnTo>
                  <a:lnTo>
                    <a:pt x="17082" y="8054"/>
                  </a:lnTo>
                  <a:lnTo>
                    <a:pt x="17082" y="8030"/>
                  </a:lnTo>
                  <a:close/>
                  <a:moveTo>
                    <a:pt x="16790" y="7981"/>
                  </a:moveTo>
                  <a:lnTo>
                    <a:pt x="16790" y="8054"/>
                  </a:lnTo>
                  <a:lnTo>
                    <a:pt x="16790" y="8151"/>
                  </a:lnTo>
                  <a:lnTo>
                    <a:pt x="16815" y="8224"/>
                  </a:lnTo>
                  <a:lnTo>
                    <a:pt x="16863" y="8273"/>
                  </a:lnTo>
                  <a:lnTo>
                    <a:pt x="16961" y="8395"/>
                  </a:lnTo>
                  <a:lnTo>
                    <a:pt x="17131" y="8468"/>
                  </a:lnTo>
                  <a:lnTo>
                    <a:pt x="17155" y="8492"/>
                  </a:lnTo>
                  <a:lnTo>
                    <a:pt x="16839" y="8589"/>
                  </a:lnTo>
                  <a:lnTo>
                    <a:pt x="16328" y="8711"/>
                  </a:lnTo>
                  <a:lnTo>
                    <a:pt x="16206" y="8468"/>
                  </a:lnTo>
                  <a:lnTo>
                    <a:pt x="16109" y="8224"/>
                  </a:lnTo>
                  <a:lnTo>
                    <a:pt x="16450" y="8103"/>
                  </a:lnTo>
                  <a:lnTo>
                    <a:pt x="16790" y="7981"/>
                  </a:lnTo>
                  <a:close/>
                  <a:moveTo>
                    <a:pt x="15695" y="8322"/>
                  </a:moveTo>
                  <a:lnTo>
                    <a:pt x="15744" y="8370"/>
                  </a:lnTo>
                  <a:lnTo>
                    <a:pt x="15793" y="8443"/>
                  </a:lnTo>
                  <a:lnTo>
                    <a:pt x="15890" y="8614"/>
                  </a:lnTo>
                  <a:lnTo>
                    <a:pt x="15939" y="8784"/>
                  </a:lnTo>
                  <a:lnTo>
                    <a:pt x="15744" y="8833"/>
                  </a:lnTo>
                  <a:lnTo>
                    <a:pt x="15671" y="8662"/>
                  </a:lnTo>
                  <a:lnTo>
                    <a:pt x="15598" y="8468"/>
                  </a:lnTo>
                  <a:lnTo>
                    <a:pt x="15574" y="8395"/>
                  </a:lnTo>
                  <a:lnTo>
                    <a:pt x="15574" y="8346"/>
                  </a:lnTo>
                  <a:lnTo>
                    <a:pt x="15695" y="8322"/>
                  </a:lnTo>
                  <a:close/>
                  <a:moveTo>
                    <a:pt x="17520" y="8784"/>
                  </a:moveTo>
                  <a:lnTo>
                    <a:pt x="17520" y="8906"/>
                  </a:lnTo>
                  <a:lnTo>
                    <a:pt x="17472" y="8979"/>
                  </a:lnTo>
                  <a:lnTo>
                    <a:pt x="17423" y="9052"/>
                  </a:lnTo>
                  <a:lnTo>
                    <a:pt x="17326" y="9100"/>
                  </a:lnTo>
                  <a:lnTo>
                    <a:pt x="17228" y="9125"/>
                  </a:lnTo>
                  <a:lnTo>
                    <a:pt x="17009" y="9149"/>
                  </a:lnTo>
                  <a:lnTo>
                    <a:pt x="16839" y="9125"/>
                  </a:lnTo>
                  <a:lnTo>
                    <a:pt x="16693" y="9076"/>
                  </a:lnTo>
                  <a:lnTo>
                    <a:pt x="16571" y="9027"/>
                  </a:lnTo>
                  <a:lnTo>
                    <a:pt x="16766" y="8979"/>
                  </a:lnTo>
                  <a:lnTo>
                    <a:pt x="17520" y="8784"/>
                  </a:lnTo>
                  <a:close/>
                  <a:moveTo>
                    <a:pt x="18591" y="8614"/>
                  </a:moveTo>
                  <a:lnTo>
                    <a:pt x="18640" y="9027"/>
                  </a:lnTo>
                  <a:lnTo>
                    <a:pt x="18615" y="9027"/>
                  </a:lnTo>
                  <a:lnTo>
                    <a:pt x="18396" y="9052"/>
                  </a:lnTo>
                  <a:lnTo>
                    <a:pt x="18153" y="9076"/>
                  </a:lnTo>
                  <a:lnTo>
                    <a:pt x="17715" y="9198"/>
                  </a:lnTo>
                  <a:lnTo>
                    <a:pt x="17764" y="9100"/>
                  </a:lnTo>
                  <a:lnTo>
                    <a:pt x="17812" y="8979"/>
                  </a:lnTo>
                  <a:lnTo>
                    <a:pt x="17837" y="8857"/>
                  </a:lnTo>
                  <a:lnTo>
                    <a:pt x="17812" y="8711"/>
                  </a:lnTo>
                  <a:lnTo>
                    <a:pt x="18202" y="8614"/>
                  </a:lnTo>
                  <a:close/>
                  <a:moveTo>
                    <a:pt x="16133" y="9125"/>
                  </a:moveTo>
                  <a:lnTo>
                    <a:pt x="16231" y="9222"/>
                  </a:lnTo>
                  <a:lnTo>
                    <a:pt x="16352" y="9319"/>
                  </a:lnTo>
                  <a:lnTo>
                    <a:pt x="16498" y="9392"/>
                  </a:lnTo>
                  <a:lnTo>
                    <a:pt x="16644" y="9465"/>
                  </a:lnTo>
                  <a:lnTo>
                    <a:pt x="16839" y="9490"/>
                  </a:lnTo>
                  <a:lnTo>
                    <a:pt x="16596" y="9587"/>
                  </a:lnTo>
                  <a:lnTo>
                    <a:pt x="16596" y="9611"/>
                  </a:lnTo>
                  <a:lnTo>
                    <a:pt x="16352" y="9490"/>
                  </a:lnTo>
                  <a:lnTo>
                    <a:pt x="16158" y="9344"/>
                  </a:lnTo>
                  <a:lnTo>
                    <a:pt x="15963" y="9149"/>
                  </a:lnTo>
                  <a:lnTo>
                    <a:pt x="16133" y="9125"/>
                  </a:lnTo>
                  <a:close/>
                  <a:moveTo>
                    <a:pt x="18640" y="9368"/>
                  </a:moveTo>
                  <a:lnTo>
                    <a:pt x="18640" y="10001"/>
                  </a:lnTo>
                  <a:lnTo>
                    <a:pt x="18591" y="10025"/>
                  </a:lnTo>
                  <a:lnTo>
                    <a:pt x="18275" y="10122"/>
                  </a:lnTo>
                  <a:lnTo>
                    <a:pt x="17983" y="10244"/>
                  </a:lnTo>
                  <a:lnTo>
                    <a:pt x="17569" y="10366"/>
                  </a:lnTo>
                  <a:lnTo>
                    <a:pt x="17155" y="10463"/>
                  </a:lnTo>
                  <a:lnTo>
                    <a:pt x="17180" y="10317"/>
                  </a:lnTo>
                  <a:lnTo>
                    <a:pt x="17155" y="10147"/>
                  </a:lnTo>
                  <a:lnTo>
                    <a:pt x="17107" y="10001"/>
                  </a:lnTo>
                  <a:lnTo>
                    <a:pt x="17009" y="9903"/>
                  </a:lnTo>
                  <a:lnTo>
                    <a:pt x="18640" y="9368"/>
                  </a:lnTo>
                  <a:close/>
                  <a:moveTo>
                    <a:pt x="18591" y="10487"/>
                  </a:moveTo>
                  <a:lnTo>
                    <a:pt x="18494" y="11169"/>
                  </a:lnTo>
                  <a:lnTo>
                    <a:pt x="18469" y="11169"/>
                  </a:lnTo>
                  <a:lnTo>
                    <a:pt x="18177" y="11217"/>
                  </a:lnTo>
                  <a:lnTo>
                    <a:pt x="17885" y="11315"/>
                  </a:lnTo>
                  <a:lnTo>
                    <a:pt x="17301" y="11534"/>
                  </a:lnTo>
                  <a:lnTo>
                    <a:pt x="16839" y="11680"/>
                  </a:lnTo>
                  <a:lnTo>
                    <a:pt x="16377" y="11826"/>
                  </a:lnTo>
                  <a:lnTo>
                    <a:pt x="16401" y="11728"/>
                  </a:lnTo>
                  <a:lnTo>
                    <a:pt x="16425" y="11607"/>
                  </a:lnTo>
                  <a:lnTo>
                    <a:pt x="16523" y="11412"/>
                  </a:lnTo>
                  <a:lnTo>
                    <a:pt x="16644" y="11217"/>
                  </a:lnTo>
                  <a:lnTo>
                    <a:pt x="16766" y="11071"/>
                  </a:lnTo>
                  <a:lnTo>
                    <a:pt x="16839" y="10974"/>
                  </a:lnTo>
                  <a:lnTo>
                    <a:pt x="16936" y="10950"/>
                  </a:lnTo>
                  <a:lnTo>
                    <a:pt x="17593" y="10804"/>
                  </a:lnTo>
                  <a:lnTo>
                    <a:pt x="18250" y="10609"/>
                  </a:lnTo>
                  <a:lnTo>
                    <a:pt x="18421" y="10560"/>
                  </a:lnTo>
                  <a:lnTo>
                    <a:pt x="18591" y="10487"/>
                  </a:lnTo>
                  <a:close/>
                  <a:moveTo>
                    <a:pt x="18396" y="11607"/>
                  </a:moveTo>
                  <a:lnTo>
                    <a:pt x="18299" y="11972"/>
                  </a:lnTo>
                  <a:lnTo>
                    <a:pt x="18202" y="12361"/>
                  </a:lnTo>
                  <a:lnTo>
                    <a:pt x="18007" y="12337"/>
                  </a:lnTo>
                  <a:lnTo>
                    <a:pt x="17788" y="12337"/>
                  </a:lnTo>
                  <a:lnTo>
                    <a:pt x="17739" y="12239"/>
                  </a:lnTo>
                  <a:lnTo>
                    <a:pt x="17666" y="12166"/>
                  </a:lnTo>
                  <a:lnTo>
                    <a:pt x="17618" y="12142"/>
                  </a:lnTo>
                  <a:lnTo>
                    <a:pt x="17472" y="12142"/>
                  </a:lnTo>
                  <a:lnTo>
                    <a:pt x="17399" y="12191"/>
                  </a:lnTo>
                  <a:lnTo>
                    <a:pt x="17350" y="12215"/>
                  </a:lnTo>
                  <a:lnTo>
                    <a:pt x="17180" y="12337"/>
                  </a:lnTo>
                  <a:lnTo>
                    <a:pt x="17058" y="12458"/>
                  </a:lnTo>
                  <a:lnTo>
                    <a:pt x="16961" y="12580"/>
                  </a:lnTo>
                  <a:lnTo>
                    <a:pt x="16742" y="12653"/>
                  </a:lnTo>
                  <a:lnTo>
                    <a:pt x="16425" y="12799"/>
                  </a:lnTo>
                  <a:lnTo>
                    <a:pt x="16425" y="12702"/>
                  </a:lnTo>
                  <a:lnTo>
                    <a:pt x="16401" y="12239"/>
                  </a:lnTo>
                  <a:lnTo>
                    <a:pt x="16961" y="12069"/>
                  </a:lnTo>
                  <a:lnTo>
                    <a:pt x="17569" y="11850"/>
                  </a:lnTo>
                  <a:lnTo>
                    <a:pt x="18202" y="11655"/>
                  </a:lnTo>
                  <a:lnTo>
                    <a:pt x="18396" y="11607"/>
                  </a:lnTo>
                  <a:close/>
                  <a:moveTo>
                    <a:pt x="18056" y="12799"/>
                  </a:moveTo>
                  <a:lnTo>
                    <a:pt x="17861" y="13261"/>
                  </a:lnTo>
                  <a:lnTo>
                    <a:pt x="17666" y="13286"/>
                  </a:lnTo>
                  <a:lnTo>
                    <a:pt x="17739" y="13067"/>
                  </a:lnTo>
                  <a:lnTo>
                    <a:pt x="17812" y="12823"/>
                  </a:lnTo>
                  <a:lnTo>
                    <a:pt x="18056" y="12799"/>
                  </a:lnTo>
                  <a:close/>
                  <a:moveTo>
                    <a:pt x="17423" y="12921"/>
                  </a:moveTo>
                  <a:lnTo>
                    <a:pt x="17350" y="13115"/>
                  </a:lnTo>
                  <a:lnTo>
                    <a:pt x="17301" y="13213"/>
                  </a:lnTo>
                  <a:lnTo>
                    <a:pt x="17228" y="13310"/>
                  </a:lnTo>
                  <a:lnTo>
                    <a:pt x="17204" y="13334"/>
                  </a:lnTo>
                  <a:lnTo>
                    <a:pt x="17204" y="13310"/>
                  </a:lnTo>
                  <a:lnTo>
                    <a:pt x="17131" y="13237"/>
                  </a:lnTo>
                  <a:lnTo>
                    <a:pt x="17107" y="13164"/>
                  </a:lnTo>
                  <a:lnTo>
                    <a:pt x="17107" y="13091"/>
                  </a:lnTo>
                  <a:lnTo>
                    <a:pt x="17107" y="13018"/>
                  </a:lnTo>
                  <a:lnTo>
                    <a:pt x="17423" y="12921"/>
                  </a:lnTo>
                  <a:close/>
                  <a:moveTo>
                    <a:pt x="16790" y="13140"/>
                  </a:moveTo>
                  <a:lnTo>
                    <a:pt x="16815" y="13237"/>
                  </a:lnTo>
                  <a:lnTo>
                    <a:pt x="16839" y="13359"/>
                  </a:lnTo>
                  <a:lnTo>
                    <a:pt x="16888" y="13456"/>
                  </a:lnTo>
                  <a:lnTo>
                    <a:pt x="16961" y="13553"/>
                  </a:lnTo>
                  <a:lnTo>
                    <a:pt x="16498" y="13772"/>
                  </a:lnTo>
                  <a:lnTo>
                    <a:pt x="16206" y="13918"/>
                  </a:lnTo>
                  <a:lnTo>
                    <a:pt x="15890" y="14040"/>
                  </a:lnTo>
                  <a:lnTo>
                    <a:pt x="15257" y="14210"/>
                  </a:lnTo>
                  <a:lnTo>
                    <a:pt x="15257" y="14210"/>
                  </a:lnTo>
                  <a:lnTo>
                    <a:pt x="15428" y="13967"/>
                  </a:lnTo>
                  <a:lnTo>
                    <a:pt x="15598" y="13748"/>
                  </a:lnTo>
                  <a:lnTo>
                    <a:pt x="15841" y="13553"/>
                  </a:lnTo>
                  <a:lnTo>
                    <a:pt x="16377" y="13286"/>
                  </a:lnTo>
                  <a:lnTo>
                    <a:pt x="16790" y="13140"/>
                  </a:lnTo>
                  <a:close/>
                  <a:moveTo>
                    <a:pt x="18153" y="6740"/>
                  </a:moveTo>
                  <a:lnTo>
                    <a:pt x="18250" y="6983"/>
                  </a:lnTo>
                  <a:lnTo>
                    <a:pt x="18056" y="7008"/>
                  </a:lnTo>
                  <a:lnTo>
                    <a:pt x="17885" y="7056"/>
                  </a:lnTo>
                  <a:lnTo>
                    <a:pt x="17520" y="7227"/>
                  </a:lnTo>
                  <a:lnTo>
                    <a:pt x="17155" y="7397"/>
                  </a:lnTo>
                  <a:lnTo>
                    <a:pt x="16839" y="7543"/>
                  </a:lnTo>
                  <a:lnTo>
                    <a:pt x="16328" y="7713"/>
                  </a:lnTo>
                  <a:lnTo>
                    <a:pt x="16085" y="7811"/>
                  </a:lnTo>
                  <a:lnTo>
                    <a:pt x="15817" y="7908"/>
                  </a:lnTo>
                  <a:lnTo>
                    <a:pt x="15695" y="7859"/>
                  </a:lnTo>
                  <a:lnTo>
                    <a:pt x="15549" y="7835"/>
                  </a:lnTo>
                  <a:lnTo>
                    <a:pt x="15403" y="7859"/>
                  </a:lnTo>
                  <a:lnTo>
                    <a:pt x="15355" y="7908"/>
                  </a:lnTo>
                  <a:lnTo>
                    <a:pt x="15282" y="7932"/>
                  </a:lnTo>
                  <a:lnTo>
                    <a:pt x="15233" y="8030"/>
                  </a:lnTo>
                  <a:lnTo>
                    <a:pt x="15184" y="8151"/>
                  </a:lnTo>
                  <a:lnTo>
                    <a:pt x="15184" y="8273"/>
                  </a:lnTo>
                  <a:lnTo>
                    <a:pt x="15184" y="8395"/>
                  </a:lnTo>
                  <a:lnTo>
                    <a:pt x="15257" y="8638"/>
                  </a:lnTo>
                  <a:lnTo>
                    <a:pt x="15330" y="8857"/>
                  </a:lnTo>
                  <a:lnTo>
                    <a:pt x="15379" y="8930"/>
                  </a:lnTo>
                  <a:lnTo>
                    <a:pt x="15160" y="9003"/>
                  </a:lnTo>
                  <a:lnTo>
                    <a:pt x="14941" y="9100"/>
                  </a:lnTo>
                  <a:lnTo>
                    <a:pt x="14917" y="9125"/>
                  </a:lnTo>
                  <a:lnTo>
                    <a:pt x="14917" y="9149"/>
                  </a:lnTo>
                  <a:lnTo>
                    <a:pt x="14917" y="9173"/>
                  </a:lnTo>
                  <a:lnTo>
                    <a:pt x="14941" y="9198"/>
                  </a:lnTo>
                  <a:lnTo>
                    <a:pt x="15257" y="9222"/>
                  </a:lnTo>
                  <a:lnTo>
                    <a:pt x="15549" y="9222"/>
                  </a:lnTo>
                  <a:lnTo>
                    <a:pt x="15671" y="9368"/>
                  </a:lnTo>
                  <a:lnTo>
                    <a:pt x="15817" y="9514"/>
                  </a:lnTo>
                  <a:lnTo>
                    <a:pt x="15963" y="9660"/>
                  </a:lnTo>
                  <a:lnTo>
                    <a:pt x="16133" y="9782"/>
                  </a:lnTo>
                  <a:lnTo>
                    <a:pt x="15379" y="10074"/>
                  </a:lnTo>
                  <a:lnTo>
                    <a:pt x="15038" y="10244"/>
                  </a:lnTo>
                  <a:lnTo>
                    <a:pt x="14673" y="10439"/>
                  </a:lnTo>
                  <a:lnTo>
                    <a:pt x="14649" y="10487"/>
                  </a:lnTo>
                  <a:lnTo>
                    <a:pt x="14649" y="10536"/>
                  </a:lnTo>
                  <a:lnTo>
                    <a:pt x="14673" y="10585"/>
                  </a:lnTo>
                  <a:lnTo>
                    <a:pt x="14722" y="10585"/>
                  </a:lnTo>
                  <a:lnTo>
                    <a:pt x="14965" y="10560"/>
                  </a:lnTo>
                  <a:lnTo>
                    <a:pt x="15184" y="10536"/>
                  </a:lnTo>
                  <a:lnTo>
                    <a:pt x="15647" y="10390"/>
                  </a:lnTo>
                  <a:lnTo>
                    <a:pt x="16109" y="10244"/>
                  </a:lnTo>
                  <a:lnTo>
                    <a:pt x="16547" y="10074"/>
                  </a:lnTo>
                  <a:lnTo>
                    <a:pt x="16571" y="10049"/>
                  </a:lnTo>
                  <a:lnTo>
                    <a:pt x="16693" y="10171"/>
                  </a:lnTo>
                  <a:lnTo>
                    <a:pt x="16717" y="10220"/>
                  </a:lnTo>
                  <a:lnTo>
                    <a:pt x="16742" y="10293"/>
                  </a:lnTo>
                  <a:lnTo>
                    <a:pt x="16742" y="10366"/>
                  </a:lnTo>
                  <a:lnTo>
                    <a:pt x="16742" y="10439"/>
                  </a:lnTo>
                  <a:lnTo>
                    <a:pt x="16669" y="10585"/>
                  </a:lnTo>
                  <a:lnTo>
                    <a:pt x="16158" y="10706"/>
                  </a:lnTo>
                  <a:lnTo>
                    <a:pt x="15598" y="10804"/>
                  </a:lnTo>
                  <a:lnTo>
                    <a:pt x="15355" y="10877"/>
                  </a:lnTo>
                  <a:lnTo>
                    <a:pt x="15087" y="10974"/>
                  </a:lnTo>
                  <a:lnTo>
                    <a:pt x="14844" y="11096"/>
                  </a:lnTo>
                  <a:lnTo>
                    <a:pt x="14625" y="11217"/>
                  </a:lnTo>
                  <a:lnTo>
                    <a:pt x="14600" y="11266"/>
                  </a:lnTo>
                  <a:lnTo>
                    <a:pt x="14600" y="11315"/>
                  </a:lnTo>
                  <a:lnTo>
                    <a:pt x="14625" y="11363"/>
                  </a:lnTo>
                  <a:lnTo>
                    <a:pt x="14673" y="11363"/>
                  </a:lnTo>
                  <a:lnTo>
                    <a:pt x="15087" y="11339"/>
                  </a:lnTo>
                  <a:lnTo>
                    <a:pt x="15476" y="11266"/>
                  </a:lnTo>
                  <a:lnTo>
                    <a:pt x="16279" y="11096"/>
                  </a:lnTo>
                  <a:lnTo>
                    <a:pt x="16231" y="11193"/>
                  </a:lnTo>
                  <a:lnTo>
                    <a:pt x="16133" y="11388"/>
                  </a:lnTo>
                  <a:lnTo>
                    <a:pt x="16060" y="11558"/>
                  </a:lnTo>
                  <a:lnTo>
                    <a:pt x="16036" y="11728"/>
                  </a:lnTo>
                  <a:lnTo>
                    <a:pt x="16012" y="11923"/>
                  </a:lnTo>
                  <a:lnTo>
                    <a:pt x="15379" y="12069"/>
                  </a:lnTo>
                  <a:lnTo>
                    <a:pt x="15087" y="12142"/>
                  </a:lnTo>
                  <a:lnTo>
                    <a:pt x="14795" y="12264"/>
                  </a:lnTo>
                  <a:lnTo>
                    <a:pt x="14771" y="12288"/>
                  </a:lnTo>
                  <a:lnTo>
                    <a:pt x="14771" y="12312"/>
                  </a:lnTo>
                  <a:lnTo>
                    <a:pt x="14771" y="12337"/>
                  </a:lnTo>
                  <a:lnTo>
                    <a:pt x="14795" y="12361"/>
                  </a:lnTo>
                  <a:lnTo>
                    <a:pt x="14941" y="12410"/>
                  </a:lnTo>
                  <a:lnTo>
                    <a:pt x="15087" y="12434"/>
                  </a:lnTo>
                  <a:lnTo>
                    <a:pt x="15403" y="12434"/>
                  </a:lnTo>
                  <a:lnTo>
                    <a:pt x="15720" y="12410"/>
                  </a:lnTo>
                  <a:lnTo>
                    <a:pt x="16036" y="12337"/>
                  </a:lnTo>
                  <a:lnTo>
                    <a:pt x="16036" y="12556"/>
                  </a:lnTo>
                  <a:lnTo>
                    <a:pt x="16036" y="12702"/>
                  </a:lnTo>
                  <a:lnTo>
                    <a:pt x="16012" y="12823"/>
                  </a:lnTo>
                  <a:lnTo>
                    <a:pt x="15987" y="12945"/>
                  </a:lnTo>
                  <a:lnTo>
                    <a:pt x="15914" y="13018"/>
                  </a:lnTo>
                  <a:lnTo>
                    <a:pt x="15647" y="13164"/>
                  </a:lnTo>
                  <a:lnTo>
                    <a:pt x="15355" y="13261"/>
                  </a:lnTo>
                  <a:lnTo>
                    <a:pt x="15063" y="13383"/>
                  </a:lnTo>
                  <a:lnTo>
                    <a:pt x="14771" y="13505"/>
                  </a:lnTo>
                  <a:lnTo>
                    <a:pt x="14479" y="13651"/>
                  </a:lnTo>
                  <a:lnTo>
                    <a:pt x="14454" y="13699"/>
                  </a:lnTo>
                  <a:lnTo>
                    <a:pt x="14454" y="13723"/>
                  </a:lnTo>
                  <a:lnTo>
                    <a:pt x="14454" y="13772"/>
                  </a:lnTo>
                  <a:lnTo>
                    <a:pt x="14503" y="13796"/>
                  </a:lnTo>
                  <a:lnTo>
                    <a:pt x="14649" y="13821"/>
                  </a:lnTo>
                  <a:lnTo>
                    <a:pt x="14795" y="13845"/>
                  </a:lnTo>
                  <a:lnTo>
                    <a:pt x="14941" y="13821"/>
                  </a:lnTo>
                  <a:lnTo>
                    <a:pt x="15087" y="13821"/>
                  </a:lnTo>
                  <a:lnTo>
                    <a:pt x="14917" y="14040"/>
                  </a:lnTo>
                  <a:lnTo>
                    <a:pt x="14649" y="14332"/>
                  </a:lnTo>
                  <a:lnTo>
                    <a:pt x="14552" y="14405"/>
                  </a:lnTo>
                  <a:lnTo>
                    <a:pt x="14454" y="14429"/>
                  </a:lnTo>
                  <a:lnTo>
                    <a:pt x="14357" y="14429"/>
                  </a:lnTo>
                  <a:lnTo>
                    <a:pt x="14260" y="14380"/>
                  </a:lnTo>
                  <a:lnTo>
                    <a:pt x="14187" y="14332"/>
                  </a:lnTo>
                  <a:lnTo>
                    <a:pt x="14114" y="14259"/>
                  </a:lnTo>
                  <a:lnTo>
                    <a:pt x="13968" y="14088"/>
                  </a:lnTo>
                  <a:lnTo>
                    <a:pt x="13870" y="13967"/>
                  </a:lnTo>
                  <a:lnTo>
                    <a:pt x="13822" y="13821"/>
                  </a:lnTo>
                  <a:lnTo>
                    <a:pt x="13700" y="13553"/>
                  </a:lnTo>
                  <a:lnTo>
                    <a:pt x="13651" y="13261"/>
                  </a:lnTo>
                  <a:lnTo>
                    <a:pt x="13627" y="12969"/>
                  </a:lnTo>
                  <a:lnTo>
                    <a:pt x="13627" y="12653"/>
                  </a:lnTo>
                  <a:lnTo>
                    <a:pt x="13603" y="12361"/>
                  </a:lnTo>
                  <a:lnTo>
                    <a:pt x="13578" y="12215"/>
                  </a:lnTo>
                  <a:lnTo>
                    <a:pt x="13554" y="12069"/>
                  </a:lnTo>
                  <a:lnTo>
                    <a:pt x="13481" y="11947"/>
                  </a:lnTo>
                  <a:lnTo>
                    <a:pt x="13384" y="11801"/>
                  </a:lnTo>
                  <a:lnTo>
                    <a:pt x="13262" y="11631"/>
                  </a:lnTo>
                  <a:lnTo>
                    <a:pt x="13165" y="11461"/>
                  </a:lnTo>
                  <a:lnTo>
                    <a:pt x="13067" y="11266"/>
                  </a:lnTo>
                  <a:lnTo>
                    <a:pt x="13019" y="11047"/>
                  </a:lnTo>
                  <a:lnTo>
                    <a:pt x="12970" y="10901"/>
                  </a:lnTo>
                  <a:lnTo>
                    <a:pt x="12921" y="10755"/>
                  </a:lnTo>
                  <a:lnTo>
                    <a:pt x="12824" y="10633"/>
                  </a:lnTo>
                  <a:lnTo>
                    <a:pt x="12727" y="10512"/>
                  </a:lnTo>
                  <a:lnTo>
                    <a:pt x="12629" y="10439"/>
                  </a:lnTo>
                  <a:lnTo>
                    <a:pt x="12508" y="10390"/>
                  </a:lnTo>
                  <a:lnTo>
                    <a:pt x="12410" y="10341"/>
                  </a:lnTo>
                  <a:lnTo>
                    <a:pt x="12289" y="10317"/>
                  </a:lnTo>
                  <a:lnTo>
                    <a:pt x="11778" y="10317"/>
                  </a:lnTo>
                  <a:lnTo>
                    <a:pt x="11534" y="10293"/>
                  </a:lnTo>
                  <a:lnTo>
                    <a:pt x="11437" y="10268"/>
                  </a:lnTo>
                  <a:lnTo>
                    <a:pt x="11364" y="10220"/>
                  </a:lnTo>
                  <a:lnTo>
                    <a:pt x="11267" y="10171"/>
                  </a:lnTo>
                  <a:lnTo>
                    <a:pt x="11218" y="10122"/>
                  </a:lnTo>
                  <a:lnTo>
                    <a:pt x="11121" y="9976"/>
                  </a:lnTo>
                  <a:lnTo>
                    <a:pt x="11048" y="9806"/>
                  </a:lnTo>
                  <a:lnTo>
                    <a:pt x="11023" y="9611"/>
                  </a:lnTo>
                  <a:lnTo>
                    <a:pt x="11023" y="9417"/>
                  </a:lnTo>
                  <a:lnTo>
                    <a:pt x="11023" y="9198"/>
                  </a:lnTo>
                  <a:lnTo>
                    <a:pt x="11072" y="8906"/>
                  </a:lnTo>
                  <a:lnTo>
                    <a:pt x="11096" y="8589"/>
                  </a:lnTo>
                  <a:lnTo>
                    <a:pt x="11169" y="8297"/>
                  </a:lnTo>
                  <a:lnTo>
                    <a:pt x="11291" y="8030"/>
                  </a:lnTo>
                  <a:lnTo>
                    <a:pt x="11413" y="7859"/>
                  </a:lnTo>
                  <a:lnTo>
                    <a:pt x="11583" y="7713"/>
                  </a:lnTo>
                  <a:lnTo>
                    <a:pt x="11753" y="7616"/>
                  </a:lnTo>
                  <a:lnTo>
                    <a:pt x="11948" y="7567"/>
                  </a:lnTo>
                  <a:lnTo>
                    <a:pt x="12167" y="7519"/>
                  </a:lnTo>
                  <a:lnTo>
                    <a:pt x="12605" y="7519"/>
                  </a:lnTo>
                  <a:lnTo>
                    <a:pt x="12800" y="7543"/>
                  </a:lnTo>
                  <a:lnTo>
                    <a:pt x="13092" y="7592"/>
                  </a:lnTo>
                  <a:lnTo>
                    <a:pt x="13384" y="7689"/>
                  </a:lnTo>
                  <a:lnTo>
                    <a:pt x="13992" y="7859"/>
                  </a:lnTo>
                  <a:lnTo>
                    <a:pt x="14284" y="7932"/>
                  </a:lnTo>
                  <a:lnTo>
                    <a:pt x="14576" y="7957"/>
                  </a:lnTo>
                  <a:lnTo>
                    <a:pt x="15038" y="7957"/>
                  </a:lnTo>
                  <a:lnTo>
                    <a:pt x="15184" y="7908"/>
                  </a:lnTo>
                  <a:lnTo>
                    <a:pt x="15355" y="7835"/>
                  </a:lnTo>
                  <a:lnTo>
                    <a:pt x="15476" y="7762"/>
                  </a:lnTo>
                  <a:lnTo>
                    <a:pt x="15549" y="7665"/>
                  </a:lnTo>
                  <a:lnTo>
                    <a:pt x="15574" y="7543"/>
                  </a:lnTo>
                  <a:lnTo>
                    <a:pt x="15866" y="7519"/>
                  </a:lnTo>
                  <a:lnTo>
                    <a:pt x="16158" y="7446"/>
                  </a:lnTo>
                  <a:lnTo>
                    <a:pt x="16474" y="7348"/>
                  </a:lnTo>
                  <a:lnTo>
                    <a:pt x="16766" y="7227"/>
                  </a:lnTo>
                  <a:lnTo>
                    <a:pt x="17764" y="6837"/>
                  </a:lnTo>
                  <a:lnTo>
                    <a:pt x="18153" y="6740"/>
                  </a:lnTo>
                  <a:close/>
                  <a:moveTo>
                    <a:pt x="6206" y="2725"/>
                  </a:moveTo>
                  <a:lnTo>
                    <a:pt x="6230" y="2774"/>
                  </a:lnTo>
                  <a:lnTo>
                    <a:pt x="6230" y="2847"/>
                  </a:lnTo>
                  <a:lnTo>
                    <a:pt x="6230" y="2944"/>
                  </a:lnTo>
                  <a:lnTo>
                    <a:pt x="6108" y="3236"/>
                  </a:lnTo>
                  <a:lnTo>
                    <a:pt x="6060" y="3382"/>
                  </a:lnTo>
                  <a:lnTo>
                    <a:pt x="6035" y="3528"/>
                  </a:lnTo>
                  <a:lnTo>
                    <a:pt x="6035" y="3601"/>
                  </a:lnTo>
                  <a:lnTo>
                    <a:pt x="6035" y="3699"/>
                  </a:lnTo>
                  <a:lnTo>
                    <a:pt x="6108" y="3845"/>
                  </a:lnTo>
                  <a:lnTo>
                    <a:pt x="6181" y="4015"/>
                  </a:lnTo>
                  <a:lnTo>
                    <a:pt x="6254" y="4161"/>
                  </a:lnTo>
                  <a:lnTo>
                    <a:pt x="6254" y="4210"/>
                  </a:lnTo>
                  <a:lnTo>
                    <a:pt x="6254" y="4234"/>
                  </a:lnTo>
                  <a:lnTo>
                    <a:pt x="6230" y="4234"/>
                  </a:lnTo>
                  <a:lnTo>
                    <a:pt x="6181" y="4258"/>
                  </a:lnTo>
                  <a:lnTo>
                    <a:pt x="6084" y="4234"/>
                  </a:lnTo>
                  <a:lnTo>
                    <a:pt x="5962" y="4185"/>
                  </a:lnTo>
                  <a:lnTo>
                    <a:pt x="5695" y="4064"/>
                  </a:lnTo>
                  <a:lnTo>
                    <a:pt x="5549" y="3966"/>
                  </a:lnTo>
                  <a:lnTo>
                    <a:pt x="5330" y="3820"/>
                  </a:lnTo>
                  <a:lnTo>
                    <a:pt x="5208" y="3772"/>
                  </a:lnTo>
                  <a:lnTo>
                    <a:pt x="5086" y="3747"/>
                  </a:lnTo>
                  <a:lnTo>
                    <a:pt x="4989" y="3747"/>
                  </a:lnTo>
                  <a:lnTo>
                    <a:pt x="4892" y="3772"/>
                  </a:lnTo>
                  <a:lnTo>
                    <a:pt x="4721" y="3845"/>
                  </a:lnTo>
                  <a:lnTo>
                    <a:pt x="4332" y="4039"/>
                  </a:lnTo>
                  <a:lnTo>
                    <a:pt x="3967" y="4210"/>
                  </a:lnTo>
                  <a:lnTo>
                    <a:pt x="3821" y="4258"/>
                  </a:lnTo>
                  <a:lnTo>
                    <a:pt x="3724" y="4331"/>
                  </a:lnTo>
                  <a:lnTo>
                    <a:pt x="3651" y="4429"/>
                  </a:lnTo>
                  <a:lnTo>
                    <a:pt x="3602" y="4526"/>
                  </a:lnTo>
                  <a:lnTo>
                    <a:pt x="3578" y="4623"/>
                  </a:lnTo>
                  <a:lnTo>
                    <a:pt x="3578" y="4721"/>
                  </a:lnTo>
                  <a:lnTo>
                    <a:pt x="3578" y="4818"/>
                  </a:lnTo>
                  <a:lnTo>
                    <a:pt x="3602" y="4915"/>
                  </a:lnTo>
                  <a:lnTo>
                    <a:pt x="3651" y="5013"/>
                  </a:lnTo>
                  <a:lnTo>
                    <a:pt x="3724" y="5086"/>
                  </a:lnTo>
                  <a:lnTo>
                    <a:pt x="3797" y="5159"/>
                  </a:lnTo>
                  <a:lnTo>
                    <a:pt x="3894" y="5232"/>
                  </a:lnTo>
                  <a:lnTo>
                    <a:pt x="3991" y="5256"/>
                  </a:lnTo>
                  <a:lnTo>
                    <a:pt x="4113" y="5280"/>
                  </a:lnTo>
                  <a:lnTo>
                    <a:pt x="4235" y="5280"/>
                  </a:lnTo>
                  <a:lnTo>
                    <a:pt x="4356" y="5256"/>
                  </a:lnTo>
                  <a:lnTo>
                    <a:pt x="4551" y="5183"/>
                  </a:lnTo>
                  <a:lnTo>
                    <a:pt x="4721" y="5086"/>
                  </a:lnTo>
                  <a:lnTo>
                    <a:pt x="5062" y="4891"/>
                  </a:lnTo>
                  <a:lnTo>
                    <a:pt x="5232" y="4842"/>
                  </a:lnTo>
                  <a:lnTo>
                    <a:pt x="5403" y="4818"/>
                  </a:lnTo>
                  <a:lnTo>
                    <a:pt x="5476" y="4842"/>
                  </a:lnTo>
                  <a:lnTo>
                    <a:pt x="5573" y="4867"/>
                  </a:lnTo>
                  <a:lnTo>
                    <a:pt x="5646" y="4915"/>
                  </a:lnTo>
                  <a:lnTo>
                    <a:pt x="5743" y="4988"/>
                  </a:lnTo>
                  <a:lnTo>
                    <a:pt x="5865" y="5134"/>
                  </a:lnTo>
                  <a:lnTo>
                    <a:pt x="5914" y="5256"/>
                  </a:lnTo>
                  <a:lnTo>
                    <a:pt x="5938" y="5353"/>
                  </a:lnTo>
                  <a:lnTo>
                    <a:pt x="5889" y="5451"/>
                  </a:lnTo>
                  <a:lnTo>
                    <a:pt x="5841" y="5524"/>
                  </a:lnTo>
                  <a:lnTo>
                    <a:pt x="5743" y="5597"/>
                  </a:lnTo>
                  <a:lnTo>
                    <a:pt x="5500" y="5718"/>
                  </a:lnTo>
                  <a:lnTo>
                    <a:pt x="5111" y="5888"/>
                  </a:lnTo>
                  <a:lnTo>
                    <a:pt x="4940" y="5986"/>
                  </a:lnTo>
                  <a:lnTo>
                    <a:pt x="4746" y="6107"/>
                  </a:lnTo>
                  <a:lnTo>
                    <a:pt x="4454" y="6351"/>
                  </a:lnTo>
                  <a:lnTo>
                    <a:pt x="4210" y="6618"/>
                  </a:lnTo>
                  <a:lnTo>
                    <a:pt x="3699" y="7178"/>
                  </a:lnTo>
                  <a:lnTo>
                    <a:pt x="3553" y="7324"/>
                  </a:lnTo>
                  <a:lnTo>
                    <a:pt x="3407" y="7421"/>
                  </a:lnTo>
                  <a:lnTo>
                    <a:pt x="3261" y="7519"/>
                  </a:lnTo>
                  <a:lnTo>
                    <a:pt x="3091" y="7592"/>
                  </a:lnTo>
                  <a:lnTo>
                    <a:pt x="2751" y="7738"/>
                  </a:lnTo>
                  <a:lnTo>
                    <a:pt x="2410" y="7859"/>
                  </a:lnTo>
                  <a:lnTo>
                    <a:pt x="2215" y="7957"/>
                  </a:lnTo>
                  <a:lnTo>
                    <a:pt x="1996" y="8054"/>
                  </a:lnTo>
                  <a:lnTo>
                    <a:pt x="1777" y="8200"/>
                  </a:lnTo>
                  <a:lnTo>
                    <a:pt x="1583" y="8370"/>
                  </a:lnTo>
                  <a:lnTo>
                    <a:pt x="1510" y="8468"/>
                  </a:lnTo>
                  <a:lnTo>
                    <a:pt x="1437" y="8565"/>
                  </a:lnTo>
                  <a:lnTo>
                    <a:pt x="1388" y="8687"/>
                  </a:lnTo>
                  <a:lnTo>
                    <a:pt x="1364" y="8784"/>
                  </a:lnTo>
                  <a:lnTo>
                    <a:pt x="1364" y="8881"/>
                  </a:lnTo>
                  <a:lnTo>
                    <a:pt x="1388" y="9003"/>
                  </a:lnTo>
                  <a:lnTo>
                    <a:pt x="1437" y="9100"/>
                  </a:lnTo>
                  <a:lnTo>
                    <a:pt x="1534" y="9222"/>
                  </a:lnTo>
                  <a:lnTo>
                    <a:pt x="1631" y="9295"/>
                  </a:lnTo>
                  <a:lnTo>
                    <a:pt x="1729" y="9319"/>
                  </a:lnTo>
                  <a:lnTo>
                    <a:pt x="1972" y="9392"/>
                  </a:lnTo>
                  <a:lnTo>
                    <a:pt x="2191" y="9441"/>
                  </a:lnTo>
                  <a:lnTo>
                    <a:pt x="2361" y="9538"/>
                  </a:lnTo>
                  <a:lnTo>
                    <a:pt x="2532" y="9660"/>
                  </a:lnTo>
                  <a:lnTo>
                    <a:pt x="2702" y="9830"/>
                  </a:lnTo>
                  <a:lnTo>
                    <a:pt x="2872" y="9976"/>
                  </a:lnTo>
                  <a:lnTo>
                    <a:pt x="3067" y="10074"/>
                  </a:lnTo>
                  <a:lnTo>
                    <a:pt x="3261" y="10147"/>
                  </a:lnTo>
                  <a:lnTo>
                    <a:pt x="3456" y="10195"/>
                  </a:lnTo>
                  <a:lnTo>
                    <a:pt x="3894" y="10293"/>
                  </a:lnTo>
                  <a:lnTo>
                    <a:pt x="4089" y="10317"/>
                  </a:lnTo>
                  <a:lnTo>
                    <a:pt x="4308" y="10390"/>
                  </a:lnTo>
                  <a:lnTo>
                    <a:pt x="4770" y="10536"/>
                  </a:lnTo>
                  <a:lnTo>
                    <a:pt x="5232" y="10755"/>
                  </a:lnTo>
                  <a:lnTo>
                    <a:pt x="6108" y="11217"/>
                  </a:lnTo>
                  <a:lnTo>
                    <a:pt x="6327" y="11339"/>
                  </a:lnTo>
                  <a:lnTo>
                    <a:pt x="6546" y="11485"/>
                  </a:lnTo>
                  <a:lnTo>
                    <a:pt x="6717" y="11680"/>
                  </a:lnTo>
                  <a:lnTo>
                    <a:pt x="6790" y="11777"/>
                  </a:lnTo>
                  <a:lnTo>
                    <a:pt x="6838" y="11899"/>
                  </a:lnTo>
                  <a:lnTo>
                    <a:pt x="6887" y="12045"/>
                  </a:lnTo>
                  <a:lnTo>
                    <a:pt x="6887" y="12191"/>
                  </a:lnTo>
                  <a:lnTo>
                    <a:pt x="6863" y="12337"/>
                  </a:lnTo>
                  <a:lnTo>
                    <a:pt x="6838" y="12483"/>
                  </a:lnTo>
                  <a:lnTo>
                    <a:pt x="6741" y="12750"/>
                  </a:lnTo>
                  <a:lnTo>
                    <a:pt x="6595" y="13018"/>
                  </a:lnTo>
                  <a:lnTo>
                    <a:pt x="6473" y="13237"/>
                  </a:lnTo>
                  <a:lnTo>
                    <a:pt x="6327" y="13456"/>
                  </a:lnTo>
                  <a:lnTo>
                    <a:pt x="6011" y="13869"/>
                  </a:lnTo>
                  <a:lnTo>
                    <a:pt x="5695" y="14283"/>
                  </a:lnTo>
                  <a:lnTo>
                    <a:pt x="5403" y="14697"/>
                  </a:lnTo>
                  <a:lnTo>
                    <a:pt x="5281" y="14891"/>
                  </a:lnTo>
                  <a:lnTo>
                    <a:pt x="5184" y="15110"/>
                  </a:lnTo>
                  <a:lnTo>
                    <a:pt x="5111" y="15329"/>
                  </a:lnTo>
                  <a:lnTo>
                    <a:pt x="5062" y="15548"/>
                  </a:lnTo>
                  <a:lnTo>
                    <a:pt x="5062" y="15840"/>
                  </a:lnTo>
                  <a:lnTo>
                    <a:pt x="5038" y="16011"/>
                  </a:lnTo>
                  <a:lnTo>
                    <a:pt x="5013" y="16157"/>
                  </a:lnTo>
                  <a:lnTo>
                    <a:pt x="4916" y="15889"/>
                  </a:lnTo>
                  <a:lnTo>
                    <a:pt x="4819" y="15621"/>
                  </a:lnTo>
                  <a:lnTo>
                    <a:pt x="4673" y="15062"/>
                  </a:lnTo>
                  <a:lnTo>
                    <a:pt x="4551" y="14478"/>
                  </a:lnTo>
                  <a:lnTo>
                    <a:pt x="4405" y="13918"/>
                  </a:lnTo>
                  <a:lnTo>
                    <a:pt x="4283" y="13578"/>
                  </a:lnTo>
                  <a:lnTo>
                    <a:pt x="4162" y="13237"/>
                  </a:lnTo>
                  <a:lnTo>
                    <a:pt x="3894" y="12580"/>
                  </a:lnTo>
                  <a:lnTo>
                    <a:pt x="3626" y="11923"/>
                  </a:lnTo>
                  <a:lnTo>
                    <a:pt x="3359" y="11242"/>
                  </a:lnTo>
                  <a:lnTo>
                    <a:pt x="3261" y="11023"/>
                  </a:lnTo>
                  <a:lnTo>
                    <a:pt x="3164" y="10804"/>
                  </a:lnTo>
                  <a:lnTo>
                    <a:pt x="3067" y="10609"/>
                  </a:lnTo>
                  <a:lnTo>
                    <a:pt x="2945" y="10414"/>
                  </a:lnTo>
                  <a:lnTo>
                    <a:pt x="2799" y="10244"/>
                  </a:lnTo>
                  <a:lnTo>
                    <a:pt x="2629" y="10074"/>
                  </a:lnTo>
                  <a:lnTo>
                    <a:pt x="2459" y="9903"/>
                  </a:lnTo>
                  <a:lnTo>
                    <a:pt x="2264" y="9757"/>
                  </a:lnTo>
                  <a:lnTo>
                    <a:pt x="2045" y="9611"/>
                  </a:lnTo>
                  <a:lnTo>
                    <a:pt x="1802" y="9465"/>
                  </a:lnTo>
                  <a:lnTo>
                    <a:pt x="1339" y="9222"/>
                  </a:lnTo>
                  <a:lnTo>
                    <a:pt x="1218" y="9125"/>
                  </a:lnTo>
                  <a:lnTo>
                    <a:pt x="1120" y="9052"/>
                  </a:lnTo>
                  <a:lnTo>
                    <a:pt x="974" y="8857"/>
                  </a:lnTo>
                  <a:lnTo>
                    <a:pt x="853" y="8662"/>
                  </a:lnTo>
                  <a:lnTo>
                    <a:pt x="731" y="8419"/>
                  </a:lnTo>
                  <a:lnTo>
                    <a:pt x="682" y="8346"/>
                  </a:lnTo>
                  <a:lnTo>
                    <a:pt x="804" y="7786"/>
                  </a:lnTo>
                  <a:lnTo>
                    <a:pt x="926" y="7227"/>
                  </a:lnTo>
                  <a:lnTo>
                    <a:pt x="1096" y="6691"/>
                  </a:lnTo>
                  <a:lnTo>
                    <a:pt x="1315" y="6156"/>
                  </a:lnTo>
                  <a:lnTo>
                    <a:pt x="1534" y="5621"/>
                  </a:lnTo>
                  <a:lnTo>
                    <a:pt x="1802" y="5134"/>
                  </a:lnTo>
                  <a:lnTo>
                    <a:pt x="2069" y="4648"/>
                  </a:lnTo>
                  <a:lnTo>
                    <a:pt x="2386" y="4185"/>
                  </a:lnTo>
                  <a:lnTo>
                    <a:pt x="2653" y="3820"/>
                  </a:lnTo>
                  <a:lnTo>
                    <a:pt x="2945" y="3480"/>
                  </a:lnTo>
                  <a:lnTo>
                    <a:pt x="3237" y="3626"/>
                  </a:lnTo>
                  <a:lnTo>
                    <a:pt x="3578" y="3723"/>
                  </a:lnTo>
                  <a:lnTo>
                    <a:pt x="3894" y="3772"/>
                  </a:lnTo>
                  <a:lnTo>
                    <a:pt x="4064" y="3772"/>
                  </a:lnTo>
                  <a:lnTo>
                    <a:pt x="4235" y="3747"/>
                  </a:lnTo>
                  <a:lnTo>
                    <a:pt x="4381" y="3723"/>
                  </a:lnTo>
                  <a:lnTo>
                    <a:pt x="4502" y="3674"/>
                  </a:lnTo>
                  <a:lnTo>
                    <a:pt x="4746" y="3553"/>
                  </a:lnTo>
                  <a:lnTo>
                    <a:pt x="4989" y="3382"/>
                  </a:lnTo>
                  <a:lnTo>
                    <a:pt x="5208" y="3212"/>
                  </a:lnTo>
                  <a:lnTo>
                    <a:pt x="5451" y="3042"/>
                  </a:lnTo>
                  <a:lnTo>
                    <a:pt x="5646" y="2920"/>
                  </a:lnTo>
                  <a:lnTo>
                    <a:pt x="5841" y="2823"/>
                  </a:lnTo>
                  <a:lnTo>
                    <a:pt x="6011" y="2750"/>
                  </a:lnTo>
                  <a:lnTo>
                    <a:pt x="6084" y="2725"/>
                  </a:lnTo>
                  <a:close/>
                  <a:moveTo>
                    <a:pt x="12240" y="18079"/>
                  </a:moveTo>
                  <a:lnTo>
                    <a:pt x="12386" y="18128"/>
                  </a:lnTo>
                  <a:lnTo>
                    <a:pt x="12556" y="18152"/>
                  </a:lnTo>
                  <a:lnTo>
                    <a:pt x="12289" y="18225"/>
                  </a:lnTo>
                  <a:lnTo>
                    <a:pt x="12289" y="18152"/>
                  </a:lnTo>
                  <a:lnTo>
                    <a:pt x="12264" y="18103"/>
                  </a:lnTo>
                  <a:lnTo>
                    <a:pt x="12240" y="18079"/>
                  </a:lnTo>
                  <a:close/>
                  <a:moveTo>
                    <a:pt x="10245" y="754"/>
                  </a:moveTo>
                  <a:lnTo>
                    <a:pt x="10804" y="779"/>
                  </a:lnTo>
                  <a:lnTo>
                    <a:pt x="11315" y="827"/>
                  </a:lnTo>
                  <a:lnTo>
                    <a:pt x="11534" y="852"/>
                  </a:lnTo>
                  <a:lnTo>
                    <a:pt x="11753" y="900"/>
                  </a:lnTo>
                  <a:lnTo>
                    <a:pt x="12216" y="1046"/>
                  </a:lnTo>
                  <a:lnTo>
                    <a:pt x="12678" y="1241"/>
                  </a:lnTo>
                  <a:lnTo>
                    <a:pt x="13116" y="1436"/>
                  </a:lnTo>
                  <a:lnTo>
                    <a:pt x="13578" y="1655"/>
                  </a:lnTo>
                  <a:lnTo>
                    <a:pt x="13043" y="1874"/>
                  </a:lnTo>
                  <a:lnTo>
                    <a:pt x="12824" y="1971"/>
                  </a:lnTo>
                  <a:lnTo>
                    <a:pt x="12629" y="2068"/>
                  </a:lnTo>
                  <a:lnTo>
                    <a:pt x="12435" y="2190"/>
                  </a:lnTo>
                  <a:lnTo>
                    <a:pt x="12264" y="2360"/>
                  </a:lnTo>
                  <a:lnTo>
                    <a:pt x="12240" y="2385"/>
                  </a:lnTo>
                  <a:lnTo>
                    <a:pt x="12264" y="2409"/>
                  </a:lnTo>
                  <a:lnTo>
                    <a:pt x="12289" y="2433"/>
                  </a:lnTo>
                  <a:lnTo>
                    <a:pt x="12532" y="2385"/>
                  </a:lnTo>
                  <a:lnTo>
                    <a:pt x="12751" y="2312"/>
                  </a:lnTo>
                  <a:lnTo>
                    <a:pt x="13213" y="2166"/>
                  </a:lnTo>
                  <a:lnTo>
                    <a:pt x="13603" y="2044"/>
                  </a:lnTo>
                  <a:lnTo>
                    <a:pt x="13822" y="1995"/>
                  </a:lnTo>
                  <a:lnTo>
                    <a:pt x="13992" y="1898"/>
                  </a:lnTo>
                  <a:lnTo>
                    <a:pt x="14162" y="1995"/>
                  </a:lnTo>
                  <a:lnTo>
                    <a:pt x="14114" y="2020"/>
                  </a:lnTo>
                  <a:lnTo>
                    <a:pt x="13724" y="2190"/>
                  </a:lnTo>
                  <a:lnTo>
                    <a:pt x="13311" y="2385"/>
                  </a:lnTo>
                  <a:lnTo>
                    <a:pt x="13140" y="2482"/>
                  </a:lnTo>
                  <a:lnTo>
                    <a:pt x="12946" y="2604"/>
                  </a:lnTo>
                  <a:lnTo>
                    <a:pt x="12775" y="2750"/>
                  </a:lnTo>
                  <a:lnTo>
                    <a:pt x="12654" y="2896"/>
                  </a:lnTo>
                  <a:lnTo>
                    <a:pt x="12629" y="2944"/>
                  </a:lnTo>
                  <a:lnTo>
                    <a:pt x="12654" y="2969"/>
                  </a:lnTo>
                  <a:lnTo>
                    <a:pt x="12678" y="2969"/>
                  </a:lnTo>
                  <a:lnTo>
                    <a:pt x="12824" y="2944"/>
                  </a:lnTo>
                  <a:lnTo>
                    <a:pt x="12994" y="2920"/>
                  </a:lnTo>
                  <a:lnTo>
                    <a:pt x="13286" y="2823"/>
                  </a:lnTo>
                  <a:lnTo>
                    <a:pt x="13846" y="2555"/>
                  </a:lnTo>
                  <a:lnTo>
                    <a:pt x="14211" y="2385"/>
                  </a:lnTo>
                  <a:lnTo>
                    <a:pt x="14576" y="2263"/>
                  </a:lnTo>
                  <a:lnTo>
                    <a:pt x="14698" y="2336"/>
                  </a:lnTo>
                  <a:lnTo>
                    <a:pt x="15014" y="2555"/>
                  </a:lnTo>
                  <a:lnTo>
                    <a:pt x="14503" y="2798"/>
                  </a:lnTo>
                  <a:lnTo>
                    <a:pt x="13749" y="3090"/>
                  </a:lnTo>
                  <a:lnTo>
                    <a:pt x="13359" y="3261"/>
                  </a:lnTo>
                  <a:lnTo>
                    <a:pt x="12994" y="3455"/>
                  </a:lnTo>
                  <a:lnTo>
                    <a:pt x="12970" y="3480"/>
                  </a:lnTo>
                  <a:lnTo>
                    <a:pt x="12970" y="3504"/>
                  </a:lnTo>
                  <a:lnTo>
                    <a:pt x="12994" y="3528"/>
                  </a:lnTo>
                  <a:lnTo>
                    <a:pt x="13019" y="3553"/>
                  </a:lnTo>
                  <a:lnTo>
                    <a:pt x="13213" y="3553"/>
                  </a:lnTo>
                  <a:lnTo>
                    <a:pt x="13432" y="3528"/>
                  </a:lnTo>
                  <a:lnTo>
                    <a:pt x="13822" y="3431"/>
                  </a:lnTo>
                  <a:lnTo>
                    <a:pt x="14235" y="3309"/>
                  </a:lnTo>
                  <a:lnTo>
                    <a:pt x="14625" y="3163"/>
                  </a:lnTo>
                  <a:lnTo>
                    <a:pt x="15014" y="3042"/>
                  </a:lnTo>
                  <a:lnTo>
                    <a:pt x="15452" y="2896"/>
                  </a:lnTo>
                  <a:lnTo>
                    <a:pt x="15647" y="3066"/>
                  </a:lnTo>
                  <a:lnTo>
                    <a:pt x="15428" y="3139"/>
                  </a:lnTo>
                  <a:lnTo>
                    <a:pt x="15209" y="3236"/>
                  </a:lnTo>
                  <a:lnTo>
                    <a:pt x="14795" y="3431"/>
                  </a:lnTo>
                  <a:lnTo>
                    <a:pt x="14430" y="3601"/>
                  </a:lnTo>
                  <a:lnTo>
                    <a:pt x="14138" y="3626"/>
                  </a:lnTo>
                  <a:lnTo>
                    <a:pt x="13870" y="3650"/>
                  </a:lnTo>
                  <a:lnTo>
                    <a:pt x="13578" y="3699"/>
                  </a:lnTo>
                  <a:lnTo>
                    <a:pt x="13311" y="3796"/>
                  </a:lnTo>
                  <a:lnTo>
                    <a:pt x="13189" y="3869"/>
                  </a:lnTo>
                  <a:lnTo>
                    <a:pt x="13067" y="3942"/>
                  </a:lnTo>
                  <a:lnTo>
                    <a:pt x="12970" y="4039"/>
                  </a:lnTo>
                  <a:lnTo>
                    <a:pt x="12873" y="4137"/>
                  </a:lnTo>
                  <a:lnTo>
                    <a:pt x="12800" y="4258"/>
                  </a:lnTo>
                  <a:lnTo>
                    <a:pt x="12727" y="4380"/>
                  </a:lnTo>
                  <a:lnTo>
                    <a:pt x="12654" y="4648"/>
                  </a:lnTo>
                  <a:lnTo>
                    <a:pt x="12629" y="4745"/>
                  </a:lnTo>
                  <a:lnTo>
                    <a:pt x="12629" y="4842"/>
                  </a:lnTo>
                  <a:lnTo>
                    <a:pt x="12629" y="5013"/>
                  </a:lnTo>
                  <a:lnTo>
                    <a:pt x="12629" y="5110"/>
                  </a:lnTo>
                  <a:lnTo>
                    <a:pt x="12605" y="5183"/>
                  </a:lnTo>
                  <a:lnTo>
                    <a:pt x="12556" y="5280"/>
                  </a:lnTo>
                  <a:lnTo>
                    <a:pt x="12459" y="5353"/>
                  </a:lnTo>
                  <a:lnTo>
                    <a:pt x="12240" y="5548"/>
                  </a:lnTo>
                  <a:lnTo>
                    <a:pt x="12045" y="5767"/>
                  </a:lnTo>
                  <a:lnTo>
                    <a:pt x="11997" y="5840"/>
                  </a:lnTo>
                  <a:lnTo>
                    <a:pt x="11972" y="5937"/>
                  </a:lnTo>
                  <a:lnTo>
                    <a:pt x="11972" y="6010"/>
                  </a:lnTo>
                  <a:lnTo>
                    <a:pt x="11997" y="6107"/>
                  </a:lnTo>
                  <a:lnTo>
                    <a:pt x="12045" y="6156"/>
                  </a:lnTo>
                  <a:lnTo>
                    <a:pt x="12070" y="6156"/>
                  </a:lnTo>
                  <a:lnTo>
                    <a:pt x="11948" y="6205"/>
                  </a:lnTo>
                  <a:lnTo>
                    <a:pt x="11534" y="6375"/>
                  </a:lnTo>
                  <a:lnTo>
                    <a:pt x="11364" y="6497"/>
                  </a:lnTo>
                  <a:lnTo>
                    <a:pt x="11169" y="6618"/>
                  </a:lnTo>
                  <a:lnTo>
                    <a:pt x="11048" y="6740"/>
                  </a:lnTo>
                  <a:lnTo>
                    <a:pt x="10999" y="6862"/>
                  </a:lnTo>
                  <a:lnTo>
                    <a:pt x="10999" y="6983"/>
                  </a:lnTo>
                  <a:lnTo>
                    <a:pt x="11048" y="7081"/>
                  </a:lnTo>
                  <a:lnTo>
                    <a:pt x="11121" y="7178"/>
                  </a:lnTo>
                  <a:lnTo>
                    <a:pt x="11218" y="7275"/>
                  </a:lnTo>
                  <a:lnTo>
                    <a:pt x="11364" y="7324"/>
                  </a:lnTo>
                  <a:lnTo>
                    <a:pt x="11486" y="7373"/>
                  </a:lnTo>
                  <a:lnTo>
                    <a:pt x="11340" y="7470"/>
                  </a:lnTo>
                  <a:lnTo>
                    <a:pt x="11194" y="7592"/>
                  </a:lnTo>
                  <a:lnTo>
                    <a:pt x="11072" y="7738"/>
                  </a:lnTo>
                  <a:lnTo>
                    <a:pt x="10950" y="7908"/>
                  </a:lnTo>
                  <a:lnTo>
                    <a:pt x="10853" y="8151"/>
                  </a:lnTo>
                  <a:lnTo>
                    <a:pt x="10804" y="8419"/>
                  </a:lnTo>
                  <a:lnTo>
                    <a:pt x="10731" y="8954"/>
                  </a:lnTo>
                  <a:lnTo>
                    <a:pt x="10683" y="9222"/>
                  </a:lnTo>
                  <a:lnTo>
                    <a:pt x="10659" y="9514"/>
                  </a:lnTo>
                  <a:lnTo>
                    <a:pt x="10683" y="9806"/>
                  </a:lnTo>
                  <a:lnTo>
                    <a:pt x="10707" y="9952"/>
                  </a:lnTo>
                  <a:lnTo>
                    <a:pt x="10780" y="10074"/>
                  </a:lnTo>
                  <a:lnTo>
                    <a:pt x="10926" y="10293"/>
                  </a:lnTo>
                  <a:lnTo>
                    <a:pt x="10999" y="10390"/>
                  </a:lnTo>
                  <a:lnTo>
                    <a:pt x="11096" y="10463"/>
                  </a:lnTo>
                  <a:lnTo>
                    <a:pt x="11194" y="10512"/>
                  </a:lnTo>
                  <a:lnTo>
                    <a:pt x="11315" y="10560"/>
                  </a:lnTo>
                  <a:lnTo>
                    <a:pt x="11583" y="10633"/>
                  </a:lnTo>
                  <a:lnTo>
                    <a:pt x="11875" y="10633"/>
                  </a:lnTo>
                  <a:lnTo>
                    <a:pt x="12191" y="10609"/>
                  </a:lnTo>
                  <a:lnTo>
                    <a:pt x="12337" y="10633"/>
                  </a:lnTo>
                  <a:lnTo>
                    <a:pt x="12459" y="10682"/>
                  </a:lnTo>
                  <a:lnTo>
                    <a:pt x="12556" y="10755"/>
                  </a:lnTo>
                  <a:lnTo>
                    <a:pt x="12629" y="10852"/>
                  </a:lnTo>
                  <a:lnTo>
                    <a:pt x="12702" y="10974"/>
                  </a:lnTo>
                  <a:lnTo>
                    <a:pt x="12751" y="11096"/>
                  </a:lnTo>
                  <a:lnTo>
                    <a:pt x="12800" y="11363"/>
                  </a:lnTo>
                  <a:lnTo>
                    <a:pt x="12848" y="11485"/>
                  </a:lnTo>
                  <a:lnTo>
                    <a:pt x="12897" y="11607"/>
                  </a:lnTo>
                  <a:lnTo>
                    <a:pt x="12946" y="11728"/>
                  </a:lnTo>
                  <a:lnTo>
                    <a:pt x="13043" y="11826"/>
                  </a:lnTo>
                  <a:lnTo>
                    <a:pt x="13165" y="12020"/>
                  </a:lnTo>
                  <a:lnTo>
                    <a:pt x="13262" y="12215"/>
                  </a:lnTo>
                  <a:lnTo>
                    <a:pt x="13311" y="12434"/>
                  </a:lnTo>
                  <a:lnTo>
                    <a:pt x="13311" y="12677"/>
                  </a:lnTo>
                  <a:lnTo>
                    <a:pt x="13311" y="13091"/>
                  </a:lnTo>
                  <a:lnTo>
                    <a:pt x="13359" y="13505"/>
                  </a:lnTo>
                  <a:lnTo>
                    <a:pt x="13408" y="13699"/>
                  </a:lnTo>
                  <a:lnTo>
                    <a:pt x="13457" y="13894"/>
                  </a:lnTo>
                  <a:lnTo>
                    <a:pt x="13554" y="14088"/>
                  </a:lnTo>
                  <a:lnTo>
                    <a:pt x="13651" y="14283"/>
                  </a:lnTo>
                  <a:lnTo>
                    <a:pt x="13822" y="14526"/>
                  </a:lnTo>
                  <a:lnTo>
                    <a:pt x="13919" y="14624"/>
                  </a:lnTo>
                  <a:lnTo>
                    <a:pt x="14016" y="14721"/>
                  </a:lnTo>
                  <a:lnTo>
                    <a:pt x="14138" y="14794"/>
                  </a:lnTo>
                  <a:lnTo>
                    <a:pt x="14260" y="14843"/>
                  </a:lnTo>
                  <a:lnTo>
                    <a:pt x="14406" y="14867"/>
                  </a:lnTo>
                  <a:lnTo>
                    <a:pt x="14576" y="14843"/>
                  </a:lnTo>
                  <a:lnTo>
                    <a:pt x="14698" y="14794"/>
                  </a:lnTo>
                  <a:lnTo>
                    <a:pt x="14819" y="14745"/>
                  </a:lnTo>
                  <a:lnTo>
                    <a:pt x="14917" y="14648"/>
                  </a:lnTo>
                  <a:lnTo>
                    <a:pt x="15014" y="14551"/>
                  </a:lnTo>
                  <a:lnTo>
                    <a:pt x="15355" y="14502"/>
                  </a:lnTo>
                  <a:lnTo>
                    <a:pt x="15695" y="14429"/>
                  </a:lnTo>
                  <a:lnTo>
                    <a:pt x="16377" y="14234"/>
                  </a:lnTo>
                  <a:lnTo>
                    <a:pt x="16717" y="14113"/>
                  </a:lnTo>
                  <a:lnTo>
                    <a:pt x="17034" y="13967"/>
                  </a:lnTo>
                  <a:lnTo>
                    <a:pt x="17350" y="13821"/>
                  </a:lnTo>
                  <a:lnTo>
                    <a:pt x="17691" y="13699"/>
                  </a:lnTo>
                  <a:lnTo>
                    <a:pt x="17472" y="14113"/>
                  </a:lnTo>
                  <a:lnTo>
                    <a:pt x="17228" y="14526"/>
                  </a:lnTo>
                  <a:lnTo>
                    <a:pt x="17107" y="14526"/>
                  </a:lnTo>
                  <a:lnTo>
                    <a:pt x="16961" y="14551"/>
                  </a:lnTo>
                  <a:lnTo>
                    <a:pt x="16669" y="14599"/>
                  </a:lnTo>
                  <a:lnTo>
                    <a:pt x="16231" y="14721"/>
                  </a:lnTo>
                  <a:lnTo>
                    <a:pt x="15233" y="15013"/>
                  </a:lnTo>
                  <a:lnTo>
                    <a:pt x="14284" y="15329"/>
                  </a:lnTo>
                  <a:lnTo>
                    <a:pt x="14260" y="15354"/>
                  </a:lnTo>
                  <a:lnTo>
                    <a:pt x="14235" y="15378"/>
                  </a:lnTo>
                  <a:lnTo>
                    <a:pt x="14235" y="15402"/>
                  </a:lnTo>
                  <a:lnTo>
                    <a:pt x="14284" y="15427"/>
                  </a:lnTo>
                  <a:lnTo>
                    <a:pt x="14454" y="15451"/>
                  </a:lnTo>
                  <a:lnTo>
                    <a:pt x="14673" y="15475"/>
                  </a:lnTo>
                  <a:lnTo>
                    <a:pt x="14868" y="15451"/>
                  </a:lnTo>
                  <a:lnTo>
                    <a:pt x="15063" y="15427"/>
                  </a:lnTo>
                  <a:lnTo>
                    <a:pt x="15452" y="15329"/>
                  </a:lnTo>
                  <a:lnTo>
                    <a:pt x="15841" y="15232"/>
                  </a:lnTo>
                  <a:lnTo>
                    <a:pt x="16304" y="15110"/>
                  </a:lnTo>
                  <a:lnTo>
                    <a:pt x="16766" y="14989"/>
                  </a:lnTo>
                  <a:lnTo>
                    <a:pt x="16936" y="14989"/>
                  </a:lnTo>
                  <a:lnTo>
                    <a:pt x="16815" y="15159"/>
                  </a:lnTo>
                  <a:lnTo>
                    <a:pt x="16571" y="15500"/>
                  </a:lnTo>
                  <a:lnTo>
                    <a:pt x="16231" y="15524"/>
                  </a:lnTo>
                  <a:lnTo>
                    <a:pt x="15890" y="15573"/>
                  </a:lnTo>
                  <a:lnTo>
                    <a:pt x="15233" y="15767"/>
                  </a:lnTo>
                  <a:lnTo>
                    <a:pt x="14381" y="16011"/>
                  </a:lnTo>
                  <a:lnTo>
                    <a:pt x="13968" y="16132"/>
                  </a:lnTo>
                  <a:lnTo>
                    <a:pt x="13530" y="16230"/>
                  </a:lnTo>
                  <a:lnTo>
                    <a:pt x="13505" y="16278"/>
                  </a:lnTo>
                  <a:lnTo>
                    <a:pt x="13481" y="16303"/>
                  </a:lnTo>
                  <a:lnTo>
                    <a:pt x="13505" y="16351"/>
                  </a:lnTo>
                  <a:lnTo>
                    <a:pt x="13554" y="16376"/>
                  </a:lnTo>
                  <a:lnTo>
                    <a:pt x="13919" y="16351"/>
                  </a:lnTo>
                  <a:lnTo>
                    <a:pt x="14284" y="16327"/>
                  </a:lnTo>
                  <a:lnTo>
                    <a:pt x="14625" y="16303"/>
                  </a:lnTo>
                  <a:lnTo>
                    <a:pt x="14990" y="16230"/>
                  </a:lnTo>
                  <a:lnTo>
                    <a:pt x="15549" y="16132"/>
                  </a:lnTo>
                  <a:lnTo>
                    <a:pt x="16133" y="16011"/>
                  </a:lnTo>
                  <a:lnTo>
                    <a:pt x="15866" y="16278"/>
                  </a:lnTo>
                  <a:lnTo>
                    <a:pt x="15574" y="16327"/>
                  </a:lnTo>
                  <a:lnTo>
                    <a:pt x="15282" y="16376"/>
                  </a:lnTo>
                  <a:lnTo>
                    <a:pt x="14698" y="16473"/>
                  </a:lnTo>
                  <a:lnTo>
                    <a:pt x="14308" y="16522"/>
                  </a:lnTo>
                  <a:lnTo>
                    <a:pt x="13943" y="16570"/>
                  </a:lnTo>
                  <a:lnTo>
                    <a:pt x="13578" y="16668"/>
                  </a:lnTo>
                  <a:lnTo>
                    <a:pt x="13408" y="16716"/>
                  </a:lnTo>
                  <a:lnTo>
                    <a:pt x="13238" y="16814"/>
                  </a:lnTo>
                  <a:lnTo>
                    <a:pt x="13213" y="16814"/>
                  </a:lnTo>
                  <a:lnTo>
                    <a:pt x="13213" y="16838"/>
                  </a:lnTo>
                  <a:lnTo>
                    <a:pt x="13238" y="16862"/>
                  </a:lnTo>
                  <a:lnTo>
                    <a:pt x="13262" y="16887"/>
                  </a:lnTo>
                  <a:lnTo>
                    <a:pt x="13457" y="16911"/>
                  </a:lnTo>
                  <a:lnTo>
                    <a:pt x="14065" y="16911"/>
                  </a:lnTo>
                  <a:lnTo>
                    <a:pt x="14479" y="16887"/>
                  </a:lnTo>
                  <a:lnTo>
                    <a:pt x="14868" y="16838"/>
                  </a:lnTo>
                  <a:lnTo>
                    <a:pt x="15282" y="16789"/>
                  </a:lnTo>
                  <a:lnTo>
                    <a:pt x="15014" y="17008"/>
                  </a:lnTo>
                  <a:lnTo>
                    <a:pt x="14722" y="17203"/>
                  </a:lnTo>
                  <a:lnTo>
                    <a:pt x="14552" y="17179"/>
                  </a:lnTo>
                  <a:lnTo>
                    <a:pt x="14357" y="17154"/>
                  </a:lnTo>
                  <a:lnTo>
                    <a:pt x="13968" y="17179"/>
                  </a:lnTo>
                  <a:lnTo>
                    <a:pt x="13603" y="17203"/>
                  </a:lnTo>
                  <a:lnTo>
                    <a:pt x="13238" y="17227"/>
                  </a:lnTo>
                  <a:lnTo>
                    <a:pt x="12532" y="17300"/>
                  </a:lnTo>
                  <a:lnTo>
                    <a:pt x="12483" y="17325"/>
                  </a:lnTo>
                  <a:lnTo>
                    <a:pt x="12459" y="17373"/>
                  </a:lnTo>
                  <a:lnTo>
                    <a:pt x="12483" y="17422"/>
                  </a:lnTo>
                  <a:lnTo>
                    <a:pt x="12532" y="17446"/>
                  </a:lnTo>
                  <a:lnTo>
                    <a:pt x="13165" y="17519"/>
                  </a:lnTo>
                  <a:lnTo>
                    <a:pt x="13481" y="17544"/>
                  </a:lnTo>
                  <a:lnTo>
                    <a:pt x="13797" y="17568"/>
                  </a:lnTo>
                  <a:lnTo>
                    <a:pt x="14089" y="17592"/>
                  </a:lnTo>
                  <a:lnTo>
                    <a:pt x="13846" y="17714"/>
                  </a:lnTo>
                  <a:lnTo>
                    <a:pt x="13530" y="17836"/>
                  </a:lnTo>
                  <a:lnTo>
                    <a:pt x="13505" y="17811"/>
                  </a:lnTo>
                  <a:lnTo>
                    <a:pt x="13432" y="17787"/>
                  </a:lnTo>
                  <a:lnTo>
                    <a:pt x="13335" y="17763"/>
                  </a:lnTo>
                  <a:lnTo>
                    <a:pt x="13140" y="17763"/>
                  </a:lnTo>
                  <a:lnTo>
                    <a:pt x="12946" y="17787"/>
                  </a:lnTo>
                  <a:lnTo>
                    <a:pt x="12751" y="17787"/>
                  </a:lnTo>
                  <a:lnTo>
                    <a:pt x="12337" y="17763"/>
                  </a:lnTo>
                  <a:lnTo>
                    <a:pt x="11948" y="17763"/>
                  </a:lnTo>
                  <a:lnTo>
                    <a:pt x="11899" y="17787"/>
                  </a:lnTo>
                  <a:lnTo>
                    <a:pt x="11899" y="17836"/>
                  </a:lnTo>
                  <a:lnTo>
                    <a:pt x="12021" y="17957"/>
                  </a:lnTo>
                  <a:lnTo>
                    <a:pt x="12167" y="18030"/>
                  </a:lnTo>
                  <a:lnTo>
                    <a:pt x="11948" y="17982"/>
                  </a:lnTo>
                  <a:lnTo>
                    <a:pt x="11656" y="17957"/>
                  </a:lnTo>
                  <a:lnTo>
                    <a:pt x="11534" y="17957"/>
                  </a:lnTo>
                  <a:lnTo>
                    <a:pt x="11413" y="17982"/>
                  </a:lnTo>
                  <a:lnTo>
                    <a:pt x="11340" y="18030"/>
                  </a:lnTo>
                  <a:lnTo>
                    <a:pt x="11340" y="18055"/>
                  </a:lnTo>
                  <a:lnTo>
                    <a:pt x="11315" y="18103"/>
                  </a:lnTo>
                  <a:lnTo>
                    <a:pt x="11340" y="18176"/>
                  </a:lnTo>
                  <a:lnTo>
                    <a:pt x="11388" y="18225"/>
                  </a:lnTo>
                  <a:lnTo>
                    <a:pt x="11559" y="18298"/>
                  </a:lnTo>
                  <a:lnTo>
                    <a:pt x="11753" y="18371"/>
                  </a:lnTo>
                  <a:lnTo>
                    <a:pt x="11510" y="18420"/>
                  </a:lnTo>
                  <a:lnTo>
                    <a:pt x="11437" y="18347"/>
                  </a:lnTo>
                  <a:lnTo>
                    <a:pt x="11291" y="18298"/>
                  </a:lnTo>
                  <a:lnTo>
                    <a:pt x="11121" y="18274"/>
                  </a:lnTo>
                  <a:lnTo>
                    <a:pt x="10926" y="18298"/>
                  </a:lnTo>
                  <a:lnTo>
                    <a:pt x="10756" y="18347"/>
                  </a:lnTo>
                  <a:lnTo>
                    <a:pt x="10731" y="18371"/>
                  </a:lnTo>
                  <a:lnTo>
                    <a:pt x="10731" y="18395"/>
                  </a:lnTo>
                  <a:lnTo>
                    <a:pt x="10731" y="18420"/>
                  </a:lnTo>
                  <a:lnTo>
                    <a:pt x="10756" y="18444"/>
                  </a:lnTo>
                  <a:lnTo>
                    <a:pt x="11023" y="18541"/>
                  </a:lnTo>
                  <a:lnTo>
                    <a:pt x="10926" y="18566"/>
                  </a:lnTo>
                  <a:lnTo>
                    <a:pt x="10877" y="18541"/>
                  </a:lnTo>
                  <a:lnTo>
                    <a:pt x="10488" y="18541"/>
                  </a:lnTo>
                  <a:lnTo>
                    <a:pt x="9515" y="18566"/>
                  </a:lnTo>
                  <a:lnTo>
                    <a:pt x="8396" y="18566"/>
                  </a:lnTo>
                  <a:lnTo>
                    <a:pt x="7885" y="18517"/>
                  </a:lnTo>
                  <a:lnTo>
                    <a:pt x="7666" y="18493"/>
                  </a:lnTo>
                  <a:lnTo>
                    <a:pt x="7471" y="18444"/>
                  </a:lnTo>
                  <a:lnTo>
                    <a:pt x="7082" y="18322"/>
                  </a:lnTo>
                  <a:lnTo>
                    <a:pt x="6692" y="18176"/>
                  </a:lnTo>
                  <a:lnTo>
                    <a:pt x="6303" y="18006"/>
                  </a:lnTo>
                  <a:lnTo>
                    <a:pt x="5938" y="17836"/>
                  </a:lnTo>
                  <a:lnTo>
                    <a:pt x="5208" y="17446"/>
                  </a:lnTo>
                  <a:lnTo>
                    <a:pt x="4527" y="17008"/>
                  </a:lnTo>
                  <a:lnTo>
                    <a:pt x="4162" y="16765"/>
                  </a:lnTo>
                  <a:lnTo>
                    <a:pt x="3797" y="16473"/>
                  </a:lnTo>
                  <a:lnTo>
                    <a:pt x="3456" y="16181"/>
                  </a:lnTo>
                  <a:lnTo>
                    <a:pt x="3140" y="15865"/>
                  </a:lnTo>
                  <a:lnTo>
                    <a:pt x="2823" y="15548"/>
                  </a:lnTo>
                  <a:lnTo>
                    <a:pt x="2532" y="15208"/>
                  </a:lnTo>
                  <a:lnTo>
                    <a:pt x="2264" y="14843"/>
                  </a:lnTo>
                  <a:lnTo>
                    <a:pt x="1996" y="14478"/>
                  </a:lnTo>
                  <a:lnTo>
                    <a:pt x="1753" y="14113"/>
                  </a:lnTo>
                  <a:lnTo>
                    <a:pt x="1534" y="13699"/>
                  </a:lnTo>
                  <a:lnTo>
                    <a:pt x="1339" y="13310"/>
                  </a:lnTo>
                  <a:lnTo>
                    <a:pt x="1169" y="12896"/>
                  </a:lnTo>
                  <a:lnTo>
                    <a:pt x="999" y="12483"/>
                  </a:lnTo>
                  <a:lnTo>
                    <a:pt x="877" y="12045"/>
                  </a:lnTo>
                  <a:lnTo>
                    <a:pt x="755" y="11607"/>
                  </a:lnTo>
                  <a:lnTo>
                    <a:pt x="682" y="11169"/>
                  </a:lnTo>
                  <a:lnTo>
                    <a:pt x="609" y="10658"/>
                  </a:lnTo>
                  <a:lnTo>
                    <a:pt x="561" y="10147"/>
                  </a:lnTo>
                  <a:lnTo>
                    <a:pt x="561" y="9611"/>
                  </a:lnTo>
                  <a:lnTo>
                    <a:pt x="585" y="9100"/>
                  </a:lnTo>
                  <a:lnTo>
                    <a:pt x="780" y="9319"/>
                  </a:lnTo>
                  <a:lnTo>
                    <a:pt x="974" y="9514"/>
                  </a:lnTo>
                  <a:lnTo>
                    <a:pt x="1218" y="9684"/>
                  </a:lnTo>
                  <a:lnTo>
                    <a:pt x="1510" y="9855"/>
                  </a:lnTo>
                  <a:lnTo>
                    <a:pt x="1777" y="10001"/>
                  </a:lnTo>
                  <a:lnTo>
                    <a:pt x="2021" y="10171"/>
                  </a:lnTo>
                  <a:lnTo>
                    <a:pt x="2215" y="10341"/>
                  </a:lnTo>
                  <a:lnTo>
                    <a:pt x="2410" y="10536"/>
                  </a:lnTo>
                  <a:lnTo>
                    <a:pt x="2580" y="10731"/>
                  </a:lnTo>
                  <a:lnTo>
                    <a:pt x="2702" y="10974"/>
                  </a:lnTo>
                  <a:lnTo>
                    <a:pt x="2848" y="11217"/>
                  </a:lnTo>
                  <a:lnTo>
                    <a:pt x="2945" y="11509"/>
                  </a:lnTo>
                  <a:lnTo>
                    <a:pt x="3213" y="12191"/>
                  </a:lnTo>
                  <a:lnTo>
                    <a:pt x="3480" y="12848"/>
                  </a:lnTo>
                  <a:lnTo>
                    <a:pt x="3772" y="13529"/>
                  </a:lnTo>
                  <a:lnTo>
                    <a:pt x="3894" y="13869"/>
                  </a:lnTo>
                  <a:lnTo>
                    <a:pt x="3991" y="14210"/>
                  </a:lnTo>
                  <a:lnTo>
                    <a:pt x="4162" y="14843"/>
                  </a:lnTo>
                  <a:lnTo>
                    <a:pt x="4308" y="15475"/>
                  </a:lnTo>
                  <a:lnTo>
                    <a:pt x="4405" y="15792"/>
                  </a:lnTo>
                  <a:lnTo>
                    <a:pt x="4502" y="16108"/>
                  </a:lnTo>
                  <a:lnTo>
                    <a:pt x="4648" y="16400"/>
                  </a:lnTo>
                  <a:lnTo>
                    <a:pt x="4819" y="16692"/>
                  </a:lnTo>
                  <a:lnTo>
                    <a:pt x="4867" y="16765"/>
                  </a:lnTo>
                  <a:lnTo>
                    <a:pt x="4940" y="16789"/>
                  </a:lnTo>
                  <a:lnTo>
                    <a:pt x="5038" y="16789"/>
                  </a:lnTo>
                  <a:lnTo>
                    <a:pt x="5111" y="16765"/>
                  </a:lnTo>
                  <a:lnTo>
                    <a:pt x="5232" y="16692"/>
                  </a:lnTo>
                  <a:lnTo>
                    <a:pt x="5305" y="16570"/>
                  </a:lnTo>
                  <a:lnTo>
                    <a:pt x="5378" y="16473"/>
                  </a:lnTo>
                  <a:lnTo>
                    <a:pt x="5403" y="16351"/>
                  </a:lnTo>
                  <a:lnTo>
                    <a:pt x="5451" y="16084"/>
                  </a:lnTo>
                  <a:lnTo>
                    <a:pt x="5476" y="15816"/>
                  </a:lnTo>
                  <a:lnTo>
                    <a:pt x="5524" y="15573"/>
                  </a:lnTo>
                  <a:lnTo>
                    <a:pt x="5573" y="15329"/>
                  </a:lnTo>
                  <a:lnTo>
                    <a:pt x="5670" y="15110"/>
                  </a:lnTo>
                  <a:lnTo>
                    <a:pt x="5792" y="14891"/>
                  </a:lnTo>
                  <a:lnTo>
                    <a:pt x="6035" y="14478"/>
                  </a:lnTo>
                  <a:lnTo>
                    <a:pt x="6327" y="14064"/>
                  </a:lnTo>
                  <a:lnTo>
                    <a:pt x="6522" y="13796"/>
                  </a:lnTo>
                  <a:lnTo>
                    <a:pt x="6741" y="13480"/>
                  </a:lnTo>
                  <a:lnTo>
                    <a:pt x="6936" y="13164"/>
                  </a:lnTo>
                  <a:lnTo>
                    <a:pt x="7106" y="12799"/>
                  </a:lnTo>
                  <a:lnTo>
                    <a:pt x="7155" y="12629"/>
                  </a:lnTo>
                  <a:lnTo>
                    <a:pt x="7203" y="12458"/>
                  </a:lnTo>
                  <a:lnTo>
                    <a:pt x="7228" y="12264"/>
                  </a:lnTo>
                  <a:lnTo>
                    <a:pt x="7228" y="12093"/>
                  </a:lnTo>
                  <a:lnTo>
                    <a:pt x="7203" y="11923"/>
                  </a:lnTo>
                  <a:lnTo>
                    <a:pt x="7155" y="11753"/>
                  </a:lnTo>
                  <a:lnTo>
                    <a:pt x="7082" y="11607"/>
                  </a:lnTo>
                  <a:lnTo>
                    <a:pt x="6960" y="11436"/>
                  </a:lnTo>
                  <a:lnTo>
                    <a:pt x="6863" y="11315"/>
                  </a:lnTo>
                  <a:lnTo>
                    <a:pt x="6717" y="11217"/>
                  </a:lnTo>
                  <a:lnTo>
                    <a:pt x="6449" y="11023"/>
                  </a:lnTo>
                  <a:lnTo>
                    <a:pt x="6157" y="10852"/>
                  </a:lnTo>
                  <a:lnTo>
                    <a:pt x="5865" y="10706"/>
                  </a:lnTo>
                  <a:lnTo>
                    <a:pt x="5062" y="10341"/>
                  </a:lnTo>
                  <a:lnTo>
                    <a:pt x="4648" y="10147"/>
                  </a:lnTo>
                  <a:lnTo>
                    <a:pt x="4235" y="10001"/>
                  </a:lnTo>
                  <a:lnTo>
                    <a:pt x="3991" y="9952"/>
                  </a:lnTo>
                  <a:lnTo>
                    <a:pt x="3724" y="9928"/>
                  </a:lnTo>
                  <a:lnTo>
                    <a:pt x="3456" y="9879"/>
                  </a:lnTo>
                  <a:lnTo>
                    <a:pt x="3334" y="9830"/>
                  </a:lnTo>
                  <a:lnTo>
                    <a:pt x="3213" y="9782"/>
                  </a:lnTo>
                  <a:lnTo>
                    <a:pt x="3042" y="9684"/>
                  </a:lnTo>
                  <a:lnTo>
                    <a:pt x="2872" y="9538"/>
                  </a:lnTo>
                  <a:lnTo>
                    <a:pt x="2726" y="9392"/>
                  </a:lnTo>
                  <a:lnTo>
                    <a:pt x="2580" y="9271"/>
                  </a:lnTo>
                  <a:lnTo>
                    <a:pt x="2459" y="9173"/>
                  </a:lnTo>
                  <a:lnTo>
                    <a:pt x="2337" y="9125"/>
                  </a:lnTo>
                  <a:lnTo>
                    <a:pt x="2069" y="9052"/>
                  </a:lnTo>
                  <a:lnTo>
                    <a:pt x="1923" y="9027"/>
                  </a:lnTo>
                  <a:lnTo>
                    <a:pt x="1826" y="8954"/>
                  </a:lnTo>
                  <a:lnTo>
                    <a:pt x="1777" y="8906"/>
                  </a:lnTo>
                  <a:lnTo>
                    <a:pt x="1753" y="8808"/>
                  </a:lnTo>
                  <a:lnTo>
                    <a:pt x="1753" y="8735"/>
                  </a:lnTo>
                  <a:lnTo>
                    <a:pt x="1777" y="8638"/>
                  </a:lnTo>
                  <a:lnTo>
                    <a:pt x="1850" y="8541"/>
                  </a:lnTo>
                  <a:lnTo>
                    <a:pt x="1948" y="8443"/>
                  </a:lnTo>
                  <a:lnTo>
                    <a:pt x="2069" y="8346"/>
                  </a:lnTo>
                  <a:lnTo>
                    <a:pt x="2191" y="8273"/>
                  </a:lnTo>
                  <a:lnTo>
                    <a:pt x="2483" y="8127"/>
                  </a:lnTo>
                  <a:lnTo>
                    <a:pt x="3091" y="7908"/>
                  </a:lnTo>
                  <a:lnTo>
                    <a:pt x="3261" y="7835"/>
                  </a:lnTo>
                  <a:lnTo>
                    <a:pt x="3407" y="7738"/>
                  </a:lnTo>
                  <a:lnTo>
                    <a:pt x="3675" y="7543"/>
                  </a:lnTo>
                  <a:lnTo>
                    <a:pt x="3918" y="7300"/>
                  </a:lnTo>
                  <a:lnTo>
                    <a:pt x="4137" y="7032"/>
                  </a:lnTo>
                  <a:lnTo>
                    <a:pt x="4429" y="6716"/>
                  </a:lnTo>
                  <a:lnTo>
                    <a:pt x="4721" y="6448"/>
                  </a:lnTo>
                  <a:lnTo>
                    <a:pt x="5038" y="6229"/>
                  </a:lnTo>
                  <a:lnTo>
                    <a:pt x="5208" y="6107"/>
                  </a:lnTo>
                  <a:lnTo>
                    <a:pt x="5403" y="6010"/>
                  </a:lnTo>
                  <a:lnTo>
                    <a:pt x="5646" y="5913"/>
                  </a:lnTo>
                  <a:lnTo>
                    <a:pt x="5889" y="5791"/>
                  </a:lnTo>
                  <a:lnTo>
                    <a:pt x="5987" y="5718"/>
                  </a:lnTo>
                  <a:lnTo>
                    <a:pt x="6084" y="5645"/>
                  </a:lnTo>
                  <a:lnTo>
                    <a:pt x="6157" y="5548"/>
                  </a:lnTo>
                  <a:lnTo>
                    <a:pt x="6206" y="5426"/>
                  </a:lnTo>
                  <a:lnTo>
                    <a:pt x="6206" y="5305"/>
                  </a:lnTo>
                  <a:lnTo>
                    <a:pt x="6181" y="5207"/>
                  </a:lnTo>
                  <a:lnTo>
                    <a:pt x="6108" y="5086"/>
                  </a:lnTo>
                  <a:lnTo>
                    <a:pt x="6035" y="5013"/>
                  </a:lnTo>
                  <a:lnTo>
                    <a:pt x="5841" y="4842"/>
                  </a:lnTo>
                  <a:lnTo>
                    <a:pt x="5670" y="4721"/>
                  </a:lnTo>
                  <a:lnTo>
                    <a:pt x="5573" y="4648"/>
                  </a:lnTo>
                  <a:lnTo>
                    <a:pt x="5330" y="4648"/>
                  </a:lnTo>
                  <a:lnTo>
                    <a:pt x="5232" y="4672"/>
                  </a:lnTo>
                  <a:lnTo>
                    <a:pt x="4989" y="4794"/>
                  </a:lnTo>
                  <a:lnTo>
                    <a:pt x="4794" y="4891"/>
                  </a:lnTo>
                  <a:lnTo>
                    <a:pt x="4429" y="5013"/>
                  </a:lnTo>
                  <a:lnTo>
                    <a:pt x="4235" y="5013"/>
                  </a:lnTo>
                  <a:lnTo>
                    <a:pt x="4113" y="4964"/>
                  </a:lnTo>
                  <a:lnTo>
                    <a:pt x="3991" y="4915"/>
                  </a:lnTo>
                  <a:lnTo>
                    <a:pt x="3894" y="4842"/>
                  </a:lnTo>
                  <a:lnTo>
                    <a:pt x="3870" y="4794"/>
                  </a:lnTo>
                  <a:lnTo>
                    <a:pt x="3845" y="4745"/>
                  </a:lnTo>
                  <a:lnTo>
                    <a:pt x="3845" y="4696"/>
                  </a:lnTo>
                  <a:lnTo>
                    <a:pt x="3870" y="4648"/>
                  </a:lnTo>
                  <a:lnTo>
                    <a:pt x="3918" y="4599"/>
                  </a:lnTo>
                  <a:lnTo>
                    <a:pt x="3991" y="4550"/>
                  </a:lnTo>
                  <a:lnTo>
                    <a:pt x="4113" y="4477"/>
                  </a:lnTo>
                  <a:lnTo>
                    <a:pt x="4259" y="4429"/>
                  </a:lnTo>
                  <a:lnTo>
                    <a:pt x="4575" y="4331"/>
                  </a:lnTo>
                  <a:lnTo>
                    <a:pt x="4770" y="4210"/>
                  </a:lnTo>
                  <a:lnTo>
                    <a:pt x="4940" y="4112"/>
                  </a:lnTo>
                  <a:lnTo>
                    <a:pt x="5013" y="4088"/>
                  </a:lnTo>
                  <a:lnTo>
                    <a:pt x="5111" y="4088"/>
                  </a:lnTo>
                  <a:lnTo>
                    <a:pt x="5208" y="4112"/>
                  </a:lnTo>
                  <a:lnTo>
                    <a:pt x="5354" y="4185"/>
                  </a:lnTo>
                  <a:lnTo>
                    <a:pt x="5646" y="4356"/>
                  </a:lnTo>
                  <a:lnTo>
                    <a:pt x="5768" y="4453"/>
                  </a:lnTo>
                  <a:lnTo>
                    <a:pt x="5914" y="4526"/>
                  </a:lnTo>
                  <a:lnTo>
                    <a:pt x="6060" y="4550"/>
                  </a:lnTo>
                  <a:lnTo>
                    <a:pt x="6206" y="4550"/>
                  </a:lnTo>
                  <a:lnTo>
                    <a:pt x="6327" y="4526"/>
                  </a:lnTo>
                  <a:lnTo>
                    <a:pt x="6425" y="4453"/>
                  </a:lnTo>
                  <a:lnTo>
                    <a:pt x="6498" y="4356"/>
                  </a:lnTo>
                  <a:lnTo>
                    <a:pt x="6546" y="4234"/>
                  </a:lnTo>
                  <a:lnTo>
                    <a:pt x="6571" y="4112"/>
                  </a:lnTo>
                  <a:lnTo>
                    <a:pt x="6546" y="3966"/>
                  </a:lnTo>
                  <a:lnTo>
                    <a:pt x="6473" y="3772"/>
                  </a:lnTo>
                  <a:lnTo>
                    <a:pt x="6400" y="3553"/>
                  </a:lnTo>
                  <a:lnTo>
                    <a:pt x="6376" y="3504"/>
                  </a:lnTo>
                  <a:lnTo>
                    <a:pt x="6400" y="3431"/>
                  </a:lnTo>
                  <a:lnTo>
                    <a:pt x="6449" y="3236"/>
                  </a:lnTo>
                  <a:lnTo>
                    <a:pt x="6546" y="3066"/>
                  </a:lnTo>
                  <a:lnTo>
                    <a:pt x="6595" y="2920"/>
                  </a:lnTo>
                  <a:lnTo>
                    <a:pt x="6619" y="2774"/>
                  </a:lnTo>
                  <a:lnTo>
                    <a:pt x="6595" y="2628"/>
                  </a:lnTo>
                  <a:lnTo>
                    <a:pt x="6522" y="2506"/>
                  </a:lnTo>
                  <a:lnTo>
                    <a:pt x="6400" y="2409"/>
                  </a:lnTo>
                  <a:lnTo>
                    <a:pt x="6327" y="2360"/>
                  </a:lnTo>
                  <a:lnTo>
                    <a:pt x="6254" y="2336"/>
                  </a:lnTo>
                  <a:lnTo>
                    <a:pt x="6157" y="2312"/>
                  </a:lnTo>
                  <a:lnTo>
                    <a:pt x="6084" y="2312"/>
                  </a:lnTo>
                  <a:lnTo>
                    <a:pt x="5914" y="2360"/>
                  </a:lnTo>
                  <a:lnTo>
                    <a:pt x="5719" y="2433"/>
                  </a:lnTo>
                  <a:lnTo>
                    <a:pt x="5549" y="2531"/>
                  </a:lnTo>
                  <a:lnTo>
                    <a:pt x="5378" y="2652"/>
                  </a:lnTo>
                  <a:lnTo>
                    <a:pt x="5135" y="2847"/>
                  </a:lnTo>
                  <a:lnTo>
                    <a:pt x="4770" y="3115"/>
                  </a:lnTo>
                  <a:lnTo>
                    <a:pt x="4600" y="3236"/>
                  </a:lnTo>
                  <a:lnTo>
                    <a:pt x="4405" y="3358"/>
                  </a:lnTo>
                  <a:lnTo>
                    <a:pt x="4283" y="3407"/>
                  </a:lnTo>
                  <a:lnTo>
                    <a:pt x="4113" y="3431"/>
                  </a:lnTo>
                  <a:lnTo>
                    <a:pt x="3967" y="3455"/>
                  </a:lnTo>
                  <a:lnTo>
                    <a:pt x="3797" y="3431"/>
                  </a:lnTo>
                  <a:lnTo>
                    <a:pt x="3456" y="3358"/>
                  </a:lnTo>
                  <a:lnTo>
                    <a:pt x="3140" y="3261"/>
                  </a:lnTo>
                  <a:lnTo>
                    <a:pt x="3383" y="3017"/>
                  </a:lnTo>
                  <a:lnTo>
                    <a:pt x="3651" y="2774"/>
                  </a:lnTo>
                  <a:lnTo>
                    <a:pt x="3918" y="2555"/>
                  </a:lnTo>
                  <a:lnTo>
                    <a:pt x="4186" y="2336"/>
                  </a:lnTo>
                  <a:lnTo>
                    <a:pt x="4478" y="2141"/>
                  </a:lnTo>
                  <a:lnTo>
                    <a:pt x="4770" y="1947"/>
                  </a:lnTo>
                  <a:lnTo>
                    <a:pt x="5062" y="1776"/>
                  </a:lnTo>
                  <a:lnTo>
                    <a:pt x="5378" y="1630"/>
                  </a:lnTo>
                  <a:lnTo>
                    <a:pt x="5719" y="1484"/>
                  </a:lnTo>
                  <a:lnTo>
                    <a:pt x="6084" y="1363"/>
                  </a:lnTo>
                  <a:lnTo>
                    <a:pt x="6814" y="1144"/>
                  </a:lnTo>
                  <a:lnTo>
                    <a:pt x="7544" y="949"/>
                  </a:lnTo>
                  <a:lnTo>
                    <a:pt x="8298" y="779"/>
                  </a:lnTo>
                  <a:lnTo>
                    <a:pt x="8323" y="803"/>
                  </a:lnTo>
                  <a:lnTo>
                    <a:pt x="8736" y="803"/>
                  </a:lnTo>
                  <a:lnTo>
                    <a:pt x="9685" y="779"/>
                  </a:lnTo>
                  <a:lnTo>
                    <a:pt x="10245" y="754"/>
                  </a:lnTo>
                  <a:close/>
                  <a:moveTo>
                    <a:pt x="9588" y="0"/>
                  </a:moveTo>
                  <a:lnTo>
                    <a:pt x="9174" y="24"/>
                  </a:lnTo>
                  <a:lnTo>
                    <a:pt x="8761" y="122"/>
                  </a:lnTo>
                  <a:lnTo>
                    <a:pt x="7958" y="292"/>
                  </a:lnTo>
                  <a:lnTo>
                    <a:pt x="6984" y="511"/>
                  </a:lnTo>
                  <a:lnTo>
                    <a:pt x="6498" y="657"/>
                  </a:lnTo>
                  <a:lnTo>
                    <a:pt x="6035" y="779"/>
                  </a:lnTo>
                  <a:lnTo>
                    <a:pt x="5573" y="949"/>
                  </a:lnTo>
                  <a:lnTo>
                    <a:pt x="5135" y="1119"/>
                  </a:lnTo>
                  <a:lnTo>
                    <a:pt x="4721" y="1314"/>
                  </a:lnTo>
                  <a:lnTo>
                    <a:pt x="4332" y="1557"/>
                  </a:lnTo>
                  <a:lnTo>
                    <a:pt x="3943" y="1801"/>
                  </a:lnTo>
                  <a:lnTo>
                    <a:pt x="3578" y="2093"/>
                  </a:lnTo>
                  <a:lnTo>
                    <a:pt x="3213" y="2385"/>
                  </a:lnTo>
                  <a:lnTo>
                    <a:pt x="2872" y="2725"/>
                  </a:lnTo>
                  <a:lnTo>
                    <a:pt x="2580" y="3042"/>
                  </a:lnTo>
                  <a:lnTo>
                    <a:pt x="2288" y="3358"/>
                  </a:lnTo>
                  <a:lnTo>
                    <a:pt x="2021" y="3699"/>
                  </a:lnTo>
                  <a:lnTo>
                    <a:pt x="1777" y="4064"/>
                  </a:lnTo>
                  <a:lnTo>
                    <a:pt x="1534" y="4429"/>
                  </a:lnTo>
                  <a:lnTo>
                    <a:pt x="1315" y="4794"/>
                  </a:lnTo>
                  <a:lnTo>
                    <a:pt x="1120" y="5159"/>
                  </a:lnTo>
                  <a:lnTo>
                    <a:pt x="926" y="5548"/>
                  </a:lnTo>
                  <a:lnTo>
                    <a:pt x="780" y="5961"/>
                  </a:lnTo>
                  <a:lnTo>
                    <a:pt x="609" y="6351"/>
                  </a:lnTo>
                  <a:lnTo>
                    <a:pt x="488" y="6764"/>
                  </a:lnTo>
                  <a:lnTo>
                    <a:pt x="366" y="7178"/>
                  </a:lnTo>
                  <a:lnTo>
                    <a:pt x="269" y="7616"/>
                  </a:lnTo>
                  <a:lnTo>
                    <a:pt x="196" y="8030"/>
                  </a:lnTo>
                  <a:lnTo>
                    <a:pt x="123" y="8468"/>
                  </a:lnTo>
                  <a:lnTo>
                    <a:pt x="74" y="8906"/>
                  </a:lnTo>
                  <a:lnTo>
                    <a:pt x="25" y="9344"/>
                  </a:lnTo>
                  <a:lnTo>
                    <a:pt x="1" y="9782"/>
                  </a:lnTo>
                  <a:lnTo>
                    <a:pt x="25" y="10220"/>
                  </a:lnTo>
                  <a:lnTo>
                    <a:pt x="50" y="10633"/>
                  </a:lnTo>
                  <a:lnTo>
                    <a:pt x="98" y="11071"/>
                  </a:lnTo>
                  <a:lnTo>
                    <a:pt x="171" y="11485"/>
                  </a:lnTo>
                  <a:lnTo>
                    <a:pt x="244" y="11899"/>
                  </a:lnTo>
                  <a:lnTo>
                    <a:pt x="366" y="12288"/>
                  </a:lnTo>
                  <a:lnTo>
                    <a:pt x="488" y="12677"/>
                  </a:lnTo>
                  <a:lnTo>
                    <a:pt x="634" y="13067"/>
                  </a:lnTo>
                  <a:lnTo>
                    <a:pt x="804" y="13456"/>
                  </a:lnTo>
                  <a:lnTo>
                    <a:pt x="974" y="13821"/>
                  </a:lnTo>
                  <a:lnTo>
                    <a:pt x="1169" y="14186"/>
                  </a:lnTo>
                  <a:lnTo>
                    <a:pt x="1388" y="14526"/>
                  </a:lnTo>
                  <a:lnTo>
                    <a:pt x="1607" y="14891"/>
                  </a:lnTo>
                  <a:lnTo>
                    <a:pt x="1850" y="15208"/>
                  </a:lnTo>
                  <a:lnTo>
                    <a:pt x="2118" y="15548"/>
                  </a:lnTo>
                  <a:lnTo>
                    <a:pt x="2386" y="15840"/>
                  </a:lnTo>
                  <a:lnTo>
                    <a:pt x="2653" y="16157"/>
                  </a:lnTo>
                  <a:lnTo>
                    <a:pt x="2945" y="16449"/>
                  </a:lnTo>
                  <a:lnTo>
                    <a:pt x="3261" y="16741"/>
                  </a:lnTo>
                  <a:lnTo>
                    <a:pt x="3578" y="17008"/>
                  </a:lnTo>
                  <a:lnTo>
                    <a:pt x="3918" y="17252"/>
                  </a:lnTo>
                  <a:lnTo>
                    <a:pt x="4259" y="17495"/>
                  </a:lnTo>
                  <a:lnTo>
                    <a:pt x="4600" y="17738"/>
                  </a:lnTo>
                  <a:lnTo>
                    <a:pt x="4965" y="17957"/>
                  </a:lnTo>
                  <a:lnTo>
                    <a:pt x="5330" y="18176"/>
                  </a:lnTo>
                  <a:lnTo>
                    <a:pt x="5719" y="18371"/>
                  </a:lnTo>
                  <a:lnTo>
                    <a:pt x="6108" y="18541"/>
                  </a:lnTo>
                  <a:lnTo>
                    <a:pt x="6498" y="18712"/>
                  </a:lnTo>
                  <a:lnTo>
                    <a:pt x="6911" y="18858"/>
                  </a:lnTo>
                  <a:lnTo>
                    <a:pt x="7301" y="19004"/>
                  </a:lnTo>
                  <a:lnTo>
                    <a:pt x="7860" y="19150"/>
                  </a:lnTo>
                  <a:lnTo>
                    <a:pt x="8420" y="19271"/>
                  </a:lnTo>
                  <a:lnTo>
                    <a:pt x="8712" y="19320"/>
                  </a:lnTo>
                  <a:lnTo>
                    <a:pt x="8980" y="19344"/>
                  </a:lnTo>
                  <a:lnTo>
                    <a:pt x="9272" y="19344"/>
                  </a:lnTo>
                  <a:lnTo>
                    <a:pt x="9564" y="19320"/>
                  </a:lnTo>
                  <a:lnTo>
                    <a:pt x="9637" y="19344"/>
                  </a:lnTo>
                  <a:lnTo>
                    <a:pt x="10050" y="19296"/>
                  </a:lnTo>
                  <a:lnTo>
                    <a:pt x="10440" y="19223"/>
                  </a:lnTo>
                  <a:lnTo>
                    <a:pt x="11267" y="19028"/>
                  </a:lnTo>
                  <a:lnTo>
                    <a:pt x="12240" y="18809"/>
                  </a:lnTo>
                  <a:lnTo>
                    <a:pt x="12702" y="18687"/>
                  </a:lnTo>
                  <a:lnTo>
                    <a:pt x="13189" y="18566"/>
                  </a:lnTo>
                  <a:lnTo>
                    <a:pt x="13627" y="18395"/>
                  </a:lnTo>
                  <a:lnTo>
                    <a:pt x="14065" y="18225"/>
                  </a:lnTo>
                  <a:lnTo>
                    <a:pt x="14479" y="18006"/>
                  </a:lnTo>
                  <a:lnTo>
                    <a:pt x="14868" y="17787"/>
                  </a:lnTo>
                  <a:lnTo>
                    <a:pt x="15257" y="17519"/>
                  </a:lnTo>
                  <a:lnTo>
                    <a:pt x="15622" y="17252"/>
                  </a:lnTo>
                  <a:lnTo>
                    <a:pt x="15987" y="16960"/>
                  </a:lnTo>
                  <a:lnTo>
                    <a:pt x="16328" y="16619"/>
                  </a:lnTo>
                  <a:lnTo>
                    <a:pt x="16425" y="16522"/>
                  </a:lnTo>
                  <a:lnTo>
                    <a:pt x="16450" y="16522"/>
                  </a:lnTo>
                  <a:lnTo>
                    <a:pt x="16474" y="16473"/>
                  </a:lnTo>
                  <a:lnTo>
                    <a:pt x="16498" y="16449"/>
                  </a:lnTo>
                  <a:lnTo>
                    <a:pt x="16985" y="15913"/>
                  </a:lnTo>
                  <a:lnTo>
                    <a:pt x="17399" y="15354"/>
                  </a:lnTo>
                  <a:lnTo>
                    <a:pt x="17788" y="14745"/>
                  </a:lnTo>
                  <a:lnTo>
                    <a:pt x="18104" y="14137"/>
                  </a:lnTo>
                  <a:lnTo>
                    <a:pt x="18396" y="13505"/>
                  </a:lnTo>
                  <a:lnTo>
                    <a:pt x="18640" y="12823"/>
                  </a:lnTo>
                  <a:lnTo>
                    <a:pt x="18834" y="12166"/>
                  </a:lnTo>
                  <a:lnTo>
                    <a:pt x="19004" y="11461"/>
                  </a:lnTo>
                  <a:lnTo>
                    <a:pt x="19029" y="11412"/>
                  </a:lnTo>
                  <a:lnTo>
                    <a:pt x="19053" y="11339"/>
                  </a:lnTo>
                  <a:lnTo>
                    <a:pt x="19053" y="11290"/>
                  </a:lnTo>
                  <a:lnTo>
                    <a:pt x="19029" y="11217"/>
                  </a:lnTo>
                  <a:lnTo>
                    <a:pt x="19150" y="10439"/>
                  </a:lnTo>
                  <a:lnTo>
                    <a:pt x="19199" y="9903"/>
                  </a:lnTo>
                  <a:lnTo>
                    <a:pt x="19199" y="9344"/>
                  </a:lnTo>
                  <a:lnTo>
                    <a:pt x="19175" y="8833"/>
                  </a:lnTo>
                  <a:lnTo>
                    <a:pt x="19126" y="8297"/>
                  </a:lnTo>
                  <a:lnTo>
                    <a:pt x="19150" y="8224"/>
                  </a:lnTo>
                  <a:lnTo>
                    <a:pt x="19150" y="8151"/>
                  </a:lnTo>
                  <a:lnTo>
                    <a:pt x="19126" y="8078"/>
                  </a:lnTo>
                  <a:lnTo>
                    <a:pt x="19077" y="8005"/>
                  </a:lnTo>
                  <a:lnTo>
                    <a:pt x="19004" y="7616"/>
                  </a:lnTo>
                  <a:lnTo>
                    <a:pt x="18907" y="7227"/>
                  </a:lnTo>
                  <a:lnTo>
                    <a:pt x="18785" y="6862"/>
                  </a:lnTo>
                  <a:lnTo>
                    <a:pt x="18664" y="6472"/>
                  </a:lnTo>
                  <a:lnTo>
                    <a:pt x="18518" y="6107"/>
                  </a:lnTo>
                  <a:lnTo>
                    <a:pt x="18348" y="5767"/>
                  </a:lnTo>
                  <a:lnTo>
                    <a:pt x="18177" y="5402"/>
                  </a:lnTo>
                  <a:lnTo>
                    <a:pt x="17983" y="5061"/>
                  </a:lnTo>
                  <a:lnTo>
                    <a:pt x="17764" y="4721"/>
                  </a:lnTo>
                  <a:lnTo>
                    <a:pt x="17545" y="4404"/>
                  </a:lnTo>
                  <a:lnTo>
                    <a:pt x="17326" y="4088"/>
                  </a:lnTo>
                  <a:lnTo>
                    <a:pt x="17082" y="3772"/>
                  </a:lnTo>
                  <a:lnTo>
                    <a:pt x="16815" y="3480"/>
                  </a:lnTo>
                  <a:lnTo>
                    <a:pt x="16547" y="3188"/>
                  </a:lnTo>
                  <a:lnTo>
                    <a:pt x="16255" y="2896"/>
                  </a:lnTo>
                  <a:lnTo>
                    <a:pt x="15963" y="2628"/>
                  </a:lnTo>
                  <a:lnTo>
                    <a:pt x="16036" y="2579"/>
                  </a:lnTo>
                  <a:lnTo>
                    <a:pt x="16060" y="2555"/>
                  </a:lnTo>
                  <a:lnTo>
                    <a:pt x="16085" y="2506"/>
                  </a:lnTo>
                  <a:lnTo>
                    <a:pt x="16060" y="2433"/>
                  </a:lnTo>
                  <a:lnTo>
                    <a:pt x="16012" y="2360"/>
                  </a:lnTo>
                  <a:lnTo>
                    <a:pt x="15939" y="2336"/>
                  </a:lnTo>
                  <a:lnTo>
                    <a:pt x="15793" y="2336"/>
                  </a:lnTo>
                  <a:lnTo>
                    <a:pt x="15647" y="2360"/>
                  </a:lnTo>
                  <a:lnTo>
                    <a:pt x="15209" y="2020"/>
                  </a:lnTo>
                  <a:lnTo>
                    <a:pt x="15257" y="1947"/>
                  </a:lnTo>
                  <a:lnTo>
                    <a:pt x="15282" y="1898"/>
                  </a:lnTo>
                  <a:lnTo>
                    <a:pt x="15282" y="1849"/>
                  </a:lnTo>
                  <a:lnTo>
                    <a:pt x="15257" y="1825"/>
                  </a:lnTo>
                  <a:lnTo>
                    <a:pt x="15160" y="1776"/>
                  </a:lnTo>
                  <a:lnTo>
                    <a:pt x="15063" y="1752"/>
                  </a:lnTo>
                  <a:lnTo>
                    <a:pt x="14844" y="1752"/>
                  </a:lnTo>
                  <a:lnTo>
                    <a:pt x="14162" y="1338"/>
                  </a:lnTo>
                  <a:lnTo>
                    <a:pt x="13432" y="949"/>
                  </a:lnTo>
                  <a:lnTo>
                    <a:pt x="13067" y="779"/>
                  </a:lnTo>
                  <a:lnTo>
                    <a:pt x="12678" y="608"/>
                  </a:lnTo>
                  <a:lnTo>
                    <a:pt x="12289" y="462"/>
                  </a:lnTo>
                  <a:lnTo>
                    <a:pt x="11899" y="341"/>
                  </a:lnTo>
                  <a:lnTo>
                    <a:pt x="11364" y="170"/>
                  </a:lnTo>
                  <a:lnTo>
                    <a:pt x="10780" y="73"/>
                  </a:lnTo>
                  <a:lnTo>
                    <a:pt x="10513" y="24"/>
                  </a:lnTo>
                  <a:lnTo>
                    <a:pt x="10221" y="0"/>
                  </a:lnTo>
                  <a:lnTo>
                    <a:pt x="9929" y="0"/>
                  </a:lnTo>
                  <a:lnTo>
                    <a:pt x="9637" y="24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399"/>
            <p:cNvSpPr/>
            <p:nvPr/>
          </p:nvSpPr>
          <p:spPr>
            <a:xfrm>
              <a:off x="7825598" y="2623252"/>
              <a:ext cx="562825" cy="445708"/>
            </a:xfrm>
            <a:custGeom>
              <a:avLst/>
              <a:gdLst/>
              <a:ahLst/>
              <a:cxnLst/>
              <a:rect l="0" t="0" r="0" b="0"/>
              <a:pathLst>
                <a:path w="17690" h="13822" extrusionOk="0">
                  <a:moveTo>
                    <a:pt x="4867" y="2166"/>
                  </a:moveTo>
                  <a:lnTo>
                    <a:pt x="5694" y="2215"/>
                  </a:lnTo>
                  <a:lnTo>
                    <a:pt x="6497" y="2263"/>
                  </a:lnTo>
                  <a:lnTo>
                    <a:pt x="7568" y="2288"/>
                  </a:lnTo>
                  <a:lnTo>
                    <a:pt x="8638" y="2312"/>
                  </a:lnTo>
                  <a:lnTo>
                    <a:pt x="10755" y="2312"/>
                  </a:lnTo>
                  <a:lnTo>
                    <a:pt x="11826" y="2361"/>
                  </a:lnTo>
                  <a:lnTo>
                    <a:pt x="12896" y="2434"/>
                  </a:lnTo>
                  <a:lnTo>
                    <a:pt x="13967" y="2507"/>
                  </a:lnTo>
                  <a:lnTo>
                    <a:pt x="15013" y="2555"/>
                  </a:lnTo>
                  <a:lnTo>
                    <a:pt x="15841" y="2531"/>
                  </a:lnTo>
                  <a:lnTo>
                    <a:pt x="16644" y="2531"/>
                  </a:lnTo>
                  <a:lnTo>
                    <a:pt x="16838" y="2555"/>
                  </a:lnTo>
                  <a:lnTo>
                    <a:pt x="17033" y="2604"/>
                  </a:lnTo>
                  <a:lnTo>
                    <a:pt x="17106" y="2628"/>
                  </a:lnTo>
                  <a:lnTo>
                    <a:pt x="17179" y="2701"/>
                  </a:lnTo>
                  <a:lnTo>
                    <a:pt x="17228" y="2774"/>
                  </a:lnTo>
                  <a:lnTo>
                    <a:pt x="17252" y="2872"/>
                  </a:lnTo>
                  <a:lnTo>
                    <a:pt x="17252" y="2872"/>
                  </a:lnTo>
                  <a:lnTo>
                    <a:pt x="16863" y="2799"/>
                  </a:lnTo>
                  <a:lnTo>
                    <a:pt x="16473" y="2774"/>
                  </a:lnTo>
                  <a:lnTo>
                    <a:pt x="16084" y="2750"/>
                  </a:lnTo>
                  <a:lnTo>
                    <a:pt x="15695" y="2726"/>
                  </a:lnTo>
                  <a:lnTo>
                    <a:pt x="14892" y="2726"/>
                  </a:lnTo>
                  <a:lnTo>
                    <a:pt x="14113" y="2750"/>
                  </a:lnTo>
                  <a:lnTo>
                    <a:pt x="12239" y="2750"/>
                  </a:lnTo>
                  <a:lnTo>
                    <a:pt x="10390" y="2726"/>
                  </a:lnTo>
                  <a:lnTo>
                    <a:pt x="9466" y="2677"/>
                  </a:lnTo>
                  <a:lnTo>
                    <a:pt x="8541" y="2653"/>
                  </a:lnTo>
                  <a:lnTo>
                    <a:pt x="7641" y="2604"/>
                  </a:lnTo>
                  <a:lnTo>
                    <a:pt x="6716" y="2580"/>
                  </a:lnTo>
                  <a:lnTo>
                    <a:pt x="5207" y="2555"/>
                  </a:lnTo>
                  <a:lnTo>
                    <a:pt x="5013" y="2555"/>
                  </a:lnTo>
                  <a:lnTo>
                    <a:pt x="4818" y="2580"/>
                  </a:lnTo>
                  <a:lnTo>
                    <a:pt x="4648" y="2628"/>
                  </a:lnTo>
                  <a:lnTo>
                    <a:pt x="4477" y="2701"/>
                  </a:lnTo>
                  <a:lnTo>
                    <a:pt x="4356" y="2239"/>
                  </a:lnTo>
                  <a:lnTo>
                    <a:pt x="4380" y="2215"/>
                  </a:lnTo>
                  <a:lnTo>
                    <a:pt x="4404" y="2215"/>
                  </a:lnTo>
                  <a:lnTo>
                    <a:pt x="4550" y="2166"/>
                  </a:lnTo>
                  <a:close/>
                  <a:moveTo>
                    <a:pt x="15330" y="3163"/>
                  </a:moveTo>
                  <a:lnTo>
                    <a:pt x="16230" y="3188"/>
                  </a:lnTo>
                  <a:lnTo>
                    <a:pt x="16035" y="3577"/>
                  </a:lnTo>
                  <a:lnTo>
                    <a:pt x="15524" y="3577"/>
                  </a:lnTo>
                  <a:lnTo>
                    <a:pt x="15135" y="3601"/>
                  </a:lnTo>
                  <a:lnTo>
                    <a:pt x="15232" y="3334"/>
                  </a:lnTo>
                  <a:lnTo>
                    <a:pt x="15330" y="3163"/>
                  </a:lnTo>
                  <a:close/>
                  <a:moveTo>
                    <a:pt x="16425" y="3212"/>
                  </a:moveTo>
                  <a:lnTo>
                    <a:pt x="17179" y="3261"/>
                  </a:lnTo>
                  <a:lnTo>
                    <a:pt x="17155" y="3285"/>
                  </a:lnTo>
                  <a:lnTo>
                    <a:pt x="17106" y="3382"/>
                  </a:lnTo>
                  <a:lnTo>
                    <a:pt x="16984" y="3577"/>
                  </a:lnTo>
                  <a:lnTo>
                    <a:pt x="16522" y="3601"/>
                  </a:lnTo>
                  <a:lnTo>
                    <a:pt x="16352" y="3577"/>
                  </a:lnTo>
                  <a:lnTo>
                    <a:pt x="16400" y="3382"/>
                  </a:lnTo>
                  <a:lnTo>
                    <a:pt x="16425" y="3212"/>
                  </a:lnTo>
                  <a:close/>
                  <a:moveTo>
                    <a:pt x="15038" y="3139"/>
                  </a:moveTo>
                  <a:lnTo>
                    <a:pt x="14940" y="3334"/>
                  </a:lnTo>
                  <a:lnTo>
                    <a:pt x="14843" y="3504"/>
                  </a:lnTo>
                  <a:lnTo>
                    <a:pt x="14794" y="3601"/>
                  </a:lnTo>
                  <a:lnTo>
                    <a:pt x="13894" y="3650"/>
                  </a:lnTo>
                  <a:lnTo>
                    <a:pt x="13943" y="3407"/>
                  </a:lnTo>
                  <a:lnTo>
                    <a:pt x="13943" y="3139"/>
                  </a:lnTo>
                  <a:close/>
                  <a:moveTo>
                    <a:pt x="14575" y="4064"/>
                  </a:moveTo>
                  <a:lnTo>
                    <a:pt x="14308" y="4623"/>
                  </a:lnTo>
                  <a:lnTo>
                    <a:pt x="13602" y="4623"/>
                  </a:lnTo>
                  <a:lnTo>
                    <a:pt x="13724" y="4356"/>
                  </a:lnTo>
                  <a:lnTo>
                    <a:pt x="13797" y="4064"/>
                  </a:lnTo>
                  <a:close/>
                  <a:moveTo>
                    <a:pt x="15524" y="3991"/>
                  </a:moveTo>
                  <a:lnTo>
                    <a:pt x="15816" y="4015"/>
                  </a:lnTo>
                  <a:lnTo>
                    <a:pt x="15670" y="4283"/>
                  </a:lnTo>
                  <a:lnTo>
                    <a:pt x="15451" y="4648"/>
                  </a:lnTo>
                  <a:lnTo>
                    <a:pt x="14916" y="4648"/>
                  </a:lnTo>
                  <a:lnTo>
                    <a:pt x="14673" y="4623"/>
                  </a:lnTo>
                  <a:lnTo>
                    <a:pt x="14965" y="4039"/>
                  </a:lnTo>
                  <a:lnTo>
                    <a:pt x="15524" y="3991"/>
                  </a:lnTo>
                  <a:close/>
                  <a:moveTo>
                    <a:pt x="16741" y="4039"/>
                  </a:moveTo>
                  <a:lnTo>
                    <a:pt x="16425" y="4648"/>
                  </a:lnTo>
                  <a:lnTo>
                    <a:pt x="15816" y="4648"/>
                  </a:lnTo>
                  <a:lnTo>
                    <a:pt x="16011" y="4307"/>
                  </a:lnTo>
                  <a:lnTo>
                    <a:pt x="16157" y="4039"/>
                  </a:lnTo>
                  <a:lnTo>
                    <a:pt x="16449" y="4064"/>
                  </a:lnTo>
                  <a:lnTo>
                    <a:pt x="16741" y="4039"/>
                  </a:lnTo>
                  <a:close/>
                  <a:moveTo>
                    <a:pt x="14916" y="4988"/>
                  </a:moveTo>
                  <a:lnTo>
                    <a:pt x="15208" y="5013"/>
                  </a:lnTo>
                  <a:lnTo>
                    <a:pt x="14965" y="5426"/>
                  </a:lnTo>
                  <a:lnTo>
                    <a:pt x="14259" y="5426"/>
                  </a:lnTo>
                  <a:lnTo>
                    <a:pt x="14502" y="4988"/>
                  </a:lnTo>
                  <a:close/>
                  <a:moveTo>
                    <a:pt x="13480" y="4964"/>
                  </a:moveTo>
                  <a:lnTo>
                    <a:pt x="14113" y="4988"/>
                  </a:lnTo>
                  <a:lnTo>
                    <a:pt x="13918" y="5378"/>
                  </a:lnTo>
                  <a:lnTo>
                    <a:pt x="13894" y="5426"/>
                  </a:lnTo>
                  <a:lnTo>
                    <a:pt x="13578" y="5426"/>
                  </a:lnTo>
                  <a:lnTo>
                    <a:pt x="13261" y="5451"/>
                  </a:lnTo>
                  <a:lnTo>
                    <a:pt x="13261" y="5451"/>
                  </a:lnTo>
                  <a:lnTo>
                    <a:pt x="13480" y="4964"/>
                  </a:lnTo>
                  <a:close/>
                  <a:moveTo>
                    <a:pt x="16206" y="5037"/>
                  </a:moveTo>
                  <a:lnTo>
                    <a:pt x="15987" y="5451"/>
                  </a:lnTo>
                  <a:lnTo>
                    <a:pt x="15670" y="5402"/>
                  </a:lnTo>
                  <a:lnTo>
                    <a:pt x="15354" y="5402"/>
                  </a:lnTo>
                  <a:lnTo>
                    <a:pt x="15573" y="5037"/>
                  </a:lnTo>
                  <a:close/>
                  <a:moveTo>
                    <a:pt x="15135" y="5816"/>
                  </a:moveTo>
                  <a:lnTo>
                    <a:pt x="15768" y="5840"/>
                  </a:lnTo>
                  <a:lnTo>
                    <a:pt x="15549" y="6278"/>
                  </a:lnTo>
                  <a:lnTo>
                    <a:pt x="15208" y="6278"/>
                  </a:lnTo>
                  <a:lnTo>
                    <a:pt x="14892" y="6327"/>
                  </a:lnTo>
                  <a:lnTo>
                    <a:pt x="15135" y="5816"/>
                  </a:lnTo>
                  <a:close/>
                  <a:moveTo>
                    <a:pt x="14259" y="5791"/>
                  </a:moveTo>
                  <a:lnTo>
                    <a:pt x="14770" y="5816"/>
                  </a:lnTo>
                  <a:lnTo>
                    <a:pt x="14478" y="6351"/>
                  </a:lnTo>
                  <a:lnTo>
                    <a:pt x="13845" y="6351"/>
                  </a:lnTo>
                  <a:lnTo>
                    <a:pt x="13943" y="6083"/>
                  </a:lnTo>
                  <a:lnTo>
                    <a:pt x="14064" y="5840"/>
                  </a:lnTo>
                  <a:lnTo>
                    <a:pt x="14089" y="5791"/>
                  </a:lnTo>
                  <a:close/>
                  <a:moveTo>
                    <a:pt x="13164" y="5694"/>
                  </a:moveTo>
                  <a:lnTo>
                    <a:pt x="13432" y="5743"/>
                  </a:lnTo>
                  <a:lnTo>
                    <a:pt x="13724" y="5767"/>
                  </a:lnTo>
                  <a:lnTo>
                    <a:pt x="13456" y="6327"/>
                  </a:lnTo>
                  <a:lnTo>
                    <a:pt x="13188" y="6351"/>
                  </a:lnTo>
                  <a:lnTo>
                    <a:pt x="12896" y="6400"/>
                  </a:lnTo>
                  <a:lnTo>
                    <a:pt x="13164" y="5694"/>
                  </a:lnTo>
                  <a:close/>
                  <a:moveTo>
                    <a:pt x="15378" y="6594"/>
                  </a:moveTo>
                  <a:lnTo>
                    <a:pt x="15257" y="6838"/>
                  </a:lnTo>
                  <a:lnTo>
                    <a:pt x="15159" y="6862"/>
                  </a:lnTo>
                  <a:lnTo>
                    <a:pt x="14892" y="6911"/>
                  </a:lnTo>
                  <a:lnTo>
                    <a:pt x="14624" y="6935"/>
                  </a:lnTo>
                  <a:lnTo>
                    <a:pt x="14600" y="6935"/>
                  </a:lnTo>
                  <a:lnTo>
                    <a:pt x="14746" y="6643"/>
                  </a:lnTo>
                  <a:lnTo>
                    <a:pt x="15208" y="6594"/>
                  </a:lnTo>
                  <a:close/>
                  <a:moveTo>
                    <a:pt x="15038" y="7349"/>
                  </a:moveTo>
                  <a:lnTo>
                    <a:pt x="14916" y="7592"/>
                  </a:lnTo>
                  <a:lnTo>
                    <a:pt x="14794" y="7811"/>
                  </a:lnTo>
                  <a:lnTo>
                    <a:pt x="14162" y="7811"/>
                  </a:lnTo>
                  <a:lnTo>
                    <a:pt x="14356" y="7397"/>
                  </a:lnTo>
                  <a:lnTo>
                    <a:pt x="14697" y="7397"/>
                  </a:lnTo>
                  <a:lnTo>
                    <a:pt x="15038" y="7349"/>
                  </a:lnTo>
                  <a:close/>
                  <a:moveTo>
                    <a:pt x="14040" y="8030"/>
                  </a:moveTo>
                  <a:lnTo>
                    <a:pt x="14283" y="8079"/>
                  </a:lnTo>
                  <a:lnTo>
                    <a:pt x="14575" y="8103"/>
                  </a:lnTo>
                  <a:lnTo>
                    <a:pt x="14405" y="8273"/>
                  </a:lnTo>
                  <a:lnTo>
                    <a:pt x="14210" y="8395"/>
                  </a:lnTo>
                  <a:lnTo>
                    <a:pt x="14016" y="8492"/>
                  </a:lnTo>
                  <a:lnTo>
                    <a:pt x="13772" y="8565"/>
                  </a:lnTo>
                  <a:lnTo>
                    <a:pt x="14040" y="8030"/>
                  </a:lnTo>
                  <a:close/>
                  <a:moveTo>
                    <a:pt x="13748" y="6619"/>
                  </a:moveTo>
                  <a:lnTo>
                    <a:pt x="14332" y="6643"/>
                  </a:lnTo>
                  <a:lnTo>
                    <a:pt x="14162" y="6935"/>
                  </a:lnTo>
                  <a:lnTo>
                    <a:pt x="13967" y="6935"/>
                  </a:lnTo>
                  <a:lnTo>
                    <a:pt x="13772" y="6959"/>
                  </a:lnTo>
                  <a:lnTo>
                    <a:pt x="13724" y="6984"/>
                  </a:lnTo>
                  <a:lnTo>
                    <a:pt x="13699" y="7008"/>
                  </a:lnTo>
                  <a:lnTo>
                    <a:pt x="13675" y="7057"/>
                  </a:lnTo>
                  <a:lnTo>
                    <a:pt x="13675" y="7130"/>
                  </a:lnTo>
                  <a:lnTo>
                    <a:pt x="13724" y="7203"/>
                  </a:lnTo>
                  <a:lnTo>
                    <a:pt x="13845" y="7276"/>
                  </a:lnTo>
                  <a:lnTo>
                    <a:pt x="13967" y="7324"/>
                  </a:lnTo>
                  <a:lnTo>
                    <a:pt x="13724" y="7811"/>
                  </a:lnTo>
                  <a:lnTo>
                    <a:pt x="13456" y="7811"/>
                  </a:lnTo>
                  <a:lnTo>
                    <a:pt x="13432" y="7835"/>
                  </a:lnTo>
                  <a:lnTo>
                    <a:pt x="13456" y="7860"/>
                  </a:lnTo>
                  <a:lnTo>
                    <a:pt x="13480" y="7884"/>
                  </a:lnTo>
                  <a:lnTo>
                    <a:pt x="13651" y="7933"/>
                  </a:lnTo>
                  <a:lnTo>
                    <a:pt x="13310" y="8614"/>
                  </a:lnTo>
                  <a:lnTo>
                    <a:pt x="12896" y="8638"/>
                  </a:lnTo>
                  <a:lnTo>
                    <a:pt x="12872" y="8638"/>
                  </a:lnTo>
                  <a:lnTo>
                    <a:pt x="13018" y="8419"/>
                  </a:lnTo>
                  <a:lnTo>
                    <a:pt x="13140" y="8176"/>
                  </a:lnTo>
                  <a:lnTo>
                    <a:pt x="13359" y="7665"/>
                  </a:lnTo>
                  <a:lnTo>
                    <a:pt x="13553" y="7130"/>
                  </a:lnTo>
                  <a:lnTo>
                    <a:pt x="13748" y="6619"/>
                  </a:lnTo>
                  <a:close/>
                  <a:moveTo>
                    <a:pt x="12872" y="6473"/>
                  </a:moveTo>
                  <a:lnTo>
                    <a:pt x="13359" y="6570"/>
                  </a:lnTo>
                  <a:lnTo>
                    <a:pt x="12945" y="7616"/>
                  </a:lnTo>
                  <a:lnTo>
                    <a:pt x="12702" y="8152"/>
                  </a:lnTo>
                  <a:lnTo>
                    <a:pt x="12434" y="8638"/>
                  </a:lnTo>
                  <a:lnTo>
                    <a:pt x="12434" y="8687"/>
                  </a:lnTo>
                  <a:lnTo>
                    <a:pt x="12166" y="8687"/>
                  </a:lnTo>
                  <a:lnTo>
                    <a:pt x="12264" y="8395"/>
                  </a:lnTo>
                  <a:lnTo>
                    <a:pt x="12507" y="7641"/>
                  </a:lnTo>
                  <a:lnTo>
                    <a:pt x="12750" y="6886"/>
                  </a:lnTo>
                  <a:lnTo>
                    <a:pt x="12872" y="6473"/>
                  </a:lnTo>
                  <a:close/>
                  <a:moveTo>
                    <a:pt x="13821" y="3115"/>
                  </a:moveTo>
                  <a:lnTo>
                    <a:pt x="13578" y="3674"/>
                  </a:lnTo>
                  <a:lnTo>
                    <a:pt x="12921" y="3650"/>
                  </a:lnTo>
                  <a:lnTo>
                    <a:pt x="12872" y="3674"/>
                  </a:lnTo>
                  <a:lnTo>
                    <a:pt x="12823" y="3723"/>
                  </a:lnTo>
                  <a:lnTo>
                    <a:pt x="12823" y="3796"/>
                  </a:lnTo>
                  <a:lnTo>
                    <a:pt x="12872" y="3820"/>
                  </a:lnTo>
                  <a:lnTo>
                    <a:pt x="13140" y="3942"/>
                  </a:lnTo>
                  <a:lnTo>
                    <a:pt x="13432" y="4015"/>
                  </a:lnTo>
                  <a:lnTo>
                    <a:pt x="13164" y="4672"/>
                  </a:lnTo>
                  <a:lnTo>
                    <a:pt x="12872" y="4696"/>
                  </a:lnTo>
                  <a:lnTo>
                    <a:pt x="12823" y="4745"/>
                  </a:lnTo>
                  <a:lnTo>
                    <a:pt x="12799" y="4794"/>
                  </a:lnTo>
                  <a:lnTo>
                    <a:pt x="12823" y="4842"/>
                  </a:lnTo>
                  <a:lnTo>
                    <a:pt x="12872" y="4867"/>
                  </a:lnTo>
                  <a:lnTo>
                    <a:pt x="13042" y="4891"/>
                  </a:lnTo>
                  <a:lnTo>
                    <a:pt x="12750" y="5670"/>
                  </a:lnTo>
                  <a:lnTo>
                    <a:pt x="12483" y="6448"/>
                  </a:lnTo>
                  <a:lnTo>
                    <a:pt x="12045" y="7860"/>
                  </a:lnTo>
                  <a:lnTo>
                    <a:pt x="11826" y="8444"/>
                  </a:lnTo>
                  <a:lnTo>
                    <a:pt x="11753" y="8638"/>
                  </a:lnTo>
                  <a:lnTo>
                    <a:pt x="11704" y="8711"/>
                  </a:lnTo>
                  <a:lnTo>
                    <a:pt x="11777" y="8663"/>
                  </a:lnTo>
                  <a:lnTo>
                    <a:pt x="11729" y="8736"/>
                  </a:lnTo>
                  <a:lnTo>
                    <a:pt x="10999" y="8784"/>
                  </a:lnTo>
                  <a:lnTo>
                    <a:pt x="11120" y="8517"/>
                  </a:lnTo>
                  <a:lnTo>
                    <a:pt x="11218" y="8225"/>
                  </a:lnTo>
                  <a:lnTo>
                    <a:pt x="11364" y="7689"/>
                  </a:lnTo>
                  <a:lnTo>
                    <a:pt x="11607" y="6789"/>
                  </a:lnTo>
                  <a:lnTo>
                    <a:pt x="11753" y="6351"/>
                  </a:lnTo>
                  <a:lnTo>
                    <a:pt x="11899" y="5889"/>
                  </a:lnTo>
                  <a:lnTo>
                    <a:pt x="12118" y="5207"/>
                  </a:lnTo>
                  <a:lnTo>
                    <a:pt x="12337" y="4502"/>
                  </a:lnTo>
                  <a:lnTo>
                    <a:pt x="12556" y="3820"/>
                  </a:lnTo>
                  <a:lnTo>
                    <a:pt x="12799" y="3115"/>
                  </a:lnTo>
                  <a:close/>
                  <a:moveTo>
                    <a:pt x="12434" y="3115"/>
                  </a:moveTo>
                  <a:lnTo>
                    <a:pt x="12288" y="3382"/>
                  </a:lnTo>
                  <a:lnTo>
                    <a:pt x="12142" y="3674"/>
                  </a:lnTo>
                  <a:lnTo>
                    <a:pt x="12045" y="3991"/>
                  </a:lnTo>
                  <a:lnTo>
                    <a:pt x="11948" y="4307"/>
                  </a:lnTo>
                  <a:lnTo>
                    <a:pt x="11777" y="4964"/>
                  </a:lnTo>
                  <a:lnTo>
                    <a:pt x="11607" y="5572"/>
                  </a:lnTo>
                  <a:lnTo>
                    <a:pt x="10536" y="8809"/>
                  </a:lnTo>
                  <a:lnTo>
                    <a:pt x="10342" y="8833"/>
                  </a:lnTo>
                  <a:lnTo>
                    <a:pt x="10488" y="8249"/>
                  </a:lnTo>
                  <a:lnTo>
                    <a:pt x="10585" y="7665"/>
                  </a:lnTo>
                  <a:lnTo>
                    <a:pt x="10950" y="6132"/>
                  </a:lnTo>
                  <a:lnTo>
                    <a:pt x="11120" y="5402"/>
                  </a:lnTo>
                  <a:lnTo>
                    <a:pt x="11315" y="4648"/>
                  </a:lnTo>
                  <a:lnTo>
                    <a:pt x="11388" y="4258"/>
                  </a:lnTo>
                  <a:lnTo>
                    <a:pt x="11437" y="3869"/>
                  </a:lnTo>
                  <a:lnTo>
                    <a:pt x="11485" y="3480"/>
                  </a:lnTo>
                  <a:lnTo>
                    <a:pt x="11485" y="3115"/>
                  </a:lnTo>
                  <a:close/>
                  <a:moveTo>
                    <a:pt x="11169" y="3090"/>
                  </a:moveTo>
                  <a:lnTo>
                    <a:pt x="11072" y="3455"/>
                  </a:lnTo>
                  <a:lnTo>
                    <a:pt x="10974" y="3820"/>
                  </a:lnTo>
                  <a:lnTo>
                    <a:pt x="10804" y="4550"/>
                  </a:lnTo>
                  <a:lnTo>
                    <a:pt x="10658" y="5305"/>
                  </a:lnTo>
                  <a:lnTo>
                    <a:pt x="10512" y="6035"/>
                  </a:lnTo>
                  <a:lnTo>
                    <a:pt x="10342" y="6716"/>
                  </a:lnTo>
                  <a:lnTo>
                    <a:pt x="10147" y="7422"/>
                  </a:lnTo>
                  <a:lnTo>
                    <a:pt x="9977" y="8152"/>
                  </a:lnTo>
                  <a:lnTo>
                    <a:pt x="9904" y="8517"/>
                  </a:lnTo>
                  <a:lnTo>
                    <a:pt x="9855" y="8857"/>
                  </a:lnTo>
                  <a:lnTo>
                    <a:pt x="9490" y="8906"/>
                  </a:lnTo>
                  <a:lnTo>
                    <a:pt x="9539" y="8687"/>
                  </a:lnTo>
                  <a:lnTo>
                    <a:pt x="9539" y="8468"/>
                  </a:lnTo>
                  <a:lnTo>
                    <a:pt x="9514" y="8054"/>
                  </a:lnTo>
                  <a:lnTo>
                    <a:pt x="9539" y="7616"/>
                  </a:lnTo>
                  <a:lnTo>
                    <a:pt x="9563" y="7178"/>
                  </a:lnTo>
                  <a:lnTo>
                    <a:pt x="9685" y="6327"/>
                  </a:lnTo>
                  <a:lnTo>
                    <a:pt x="9758" y="5816"/>
                  </a:lnTo>
                  <a:lnTo>
                    <a:pt x="9855" y="5353"/>
                  </a:lnTo>
                  <a:lnTo>
                    <a:pt x="9977" y="4867"/>
                  </a:lnTo>
                  <a:lnTo>
                    <a:pt x="10098" y="4380"/>
                  </a:lnTo>
                  <a:lnTo>
                    <a:pt x="10171" y="4088"/>
                  </a:lnTo>
                  <a:lnTo>
                    <a:pt x="10244" y="3747"/>
                  </a:lnTo>
                  <a:lnTo>
                    <a:pt x="10293" y="3407"/>
                  </a:lnTo>
                  <a:lnTo>
                    <a:pt x="10293" y="3236"/>
                  </a:lnTo>
                  <a:lnTo>
                    <a:pt x="10269" y="3090"/>
                  </a:lnTo>
                  <a:close/>
                  <a:moveTo>
                    <a:pt x="9149" y="3042"/>
                  </a:moveTo>
                  <a:lnTo>
                    <a:pt x="9952" y="3066"/>
                  </a:lnTo>
                  <a:lnTo>
                    <a:pt x="9879" y="3382"/>
                  </a:lnTo>
                  <a:lnTo>
                    <a:pt x="9831" y="3674"/>
                  </a:lnTo>
                  <a:lnTo>
                    <a:pt x="9782" y="3991"/>
                  </a:lnTo>
                  <a:lnTo>
                    <a:pt x="9709" y="4283"/>
                  </a:lnTo>
                  <a:lnTo>
                    <a:pt x="9490" y="5110"/>
                  </a:lnTo>
                  <a:lnTo>
                    <a:pt x="9393" y="5548"/>
                  </a:lnTo>
                  <a:lnTo>
                    <a:pt x="9320" y="5962"/>
                  </a:lnTo>
                  <a:lnTo>
                    <a:pt x="9222" y="6789"/>
                  </a:lnTo>
                  <a:lnTo>
                    <a:pt x="9125" y="7592"/>
                  </a:lnTo>
                  <a:lnTo>
                    <a:pt x="9125" y="7738"/>
                  </a:lnTo>
                  <a:lnTo>
                    <a:pt x="9125" y="7908"/>
                  </a:lnTo>
                  <a:lnTo>
                    <a:pt x="9149" y="8273"/>
                  </a:lnTo>
                  <a:lnTo>
                    <a:pt x="9149" y="8614"/>
                  </a:lnTo>
                  <a:lnTo>
                    <a:pt x="9125" y="8784"/>
                  </a:lnTo>
                  <a:lnTo>
                    <a:pt x="9076" y="8930"/>
                  </a:lnTo>
                  <a:lnTo>
                    <a:pt x="9052" y="8955"/>
                  </a:lnTo>
                  <a:lnTo>
                    <a:pt x="8906" y="8955"/>
                  </a:lnTo>
                  <a:lnTo>
                    <a:pt x="8517" y="9003"/>
                  </a:lnTo>
                  <a:lnTo>
                    <a:pt x="8638" y="8273"/>
                  </a:lnTo>
                  <a:lnTo>
                    <a:pt x="8736" y="7519"/>
                  </a:lnTo>
                  <a:lnTo>
                    <a:pt x="8857" y="6035"/>
                  </a:lnTo>
                  <a:lnTo>
                    <a:pt x="8955" y="5280"/>
                  </a:lnTo>
                  <a:lnTo>
                    <a:pt x="9052" y="4550"/>
                  </a:lnTo>
                  <a:lnTo>
                    <a:pt x="9149" y="3796"/>
                  </a:lnTo>
                  <a:lnTo>
                    <a:pt x="9149" y="3407"/>
                  </a:lnTo>
                  <a:lnTo>
                    <a:pt x="9149" y="3042"/>
                  </a:lnTo>
                  <a:close/>
                  <a:moveTo>
                    <a:pt x="8006" y="2993"/>
                  </a:moveTo>
                  <a:lnTo>
                    <a:pt x="8809" y="3017"/>
                  </a:lnTo>
                  <a:lnTo>
                    <a:pt x="8784" y="3139"/>
                  </a:lnTo>
                  <a:lnTo>
                    <a:pt x="8784" y="3261"/>
                  </a:lnTo>
                  <a:lnTo>
                    <a:pt x="8784" y="3504"/>
                  </a:lnTo>
                  <a:lnTo>
                    <a:pt x="8784" y="3747"/>
                  </a:lnTo>
                  <a:lnTo>
                    <a:pt x="8760" y="3991"/>
                  </a:lnTo>
                  <a:lnTo>
                    <a:pt x="8687" y="4502"/>
                  </a:lnTo>
                  <a:lnTo>
                    <a:pt x="8590" y="4988"/>
                  </a:lnTo>
                  <a:lnTo>
                    <a:pt x="8517" y="5475"/>
                  </a:lnTo>
                  <a:lnTo>
                    <a:pt x="8395" y="6375"/>
                  </a:lnTo>
                  <a:lnTo>
                    <a:pt x="8298" y="7251"/>
                  </a:lnTo>
                  <a:lnTo>
                    <a:pt x="8200" y="8152"/>
                  </a:lnTo>
                  <a:lnTo>
                    <a:pt x="8079" y="9028"/>
                  </a:lnTo>
                  <a:lnTo>
                    <a:pt x="7957" y="9028"/>
                  </a:lnTo>
                  <a:lnTo>
                    <a:pt x="7981" y="8273"/>
                  </a:lnTo>
                  <a:lnTo>
                    <a:pt x="8006" y="7495"/>
                  </a:lnTo>
                  <a:lnTo>
                    <a:pt x="8103" y="5962"/>
                  </a:lnTo>
                  <a:lnTo>
                    <a:pt x="8127" y="5572"/>
                  </a:lnTo>
                  <a:lnTo>
                    <a:pt x="8103" y="5159"/>
                  </a:lnTo>
                  <a:lnTo>
                    <a:pt x="8054" y="4380"/>
                  </a:lnTo>
                  <a:lnTo>
                    <a:pt x="8030" y="3674"/>
                  </a:lnTo>
                  <a:lnTo>
                    <a:pt x="8030" y="3334"/>
                  </a:lnTo>
                  <a:lnTo>
                    <a:pt x="8006" y="2993"/>
                  </a:lnTo>
                  <a:close/>
                  <a:moveTo>
                    <a:pt x="6959" y="2945"/>
                  </a:moveTo>
                  <a:lnTo>
                    <a:pt x="7081" y="2969"/>
                  </a:lnTo>
                  <a:lnTo>
                    <a:pt x="7714" y="2969"/>
                  </a:lnTo>
                  <a:lnTo>
                    <a:pt x="7641" y="3285"/>
                  </a:lnTo>
                  <a:lnTo>
                    <a:pt x="7592" y="3626"/>
                  </a:lnTo>
                  <a:lnTo>
                    <a:pt x="7592" y="3966"/>
                  </a:lnTo>
                  <a:lnTo>
                    <a:pt x="7616" y="4307"/>
                  </a:lnTo>
                  <a:lnTo>
                    <a:pt x="7665" y="5013"/>
                  </a:lnTo>
                  <a:lnTo>
                    <a:pt x="7689" y="5329"/>
                  </a:lnTo>
                  <a:lnTo>
                    <a:pt x="7689" y="5670"/>
                  </a:lnTo>
                  <a:lnTo>
                    <a:pt x="7665" y="6497"/>
                  </a:lnTo>
                  <a:lnTo>
                    <a:pt x="7592" y="7349"/>
                  </a:lnTo>
                  <a:lnTo>
                    <a:pt x="7543" y="8200"/>
                  </a:lnTo>
                  <a:lnTo>
                    <a:pt x="7543" y="8638"/>
                  </a:lnTo>
                  <a:lnTo>
                    <a:pt x="7543" y="9052"/>
                  </a:lnTo>
                  <a:lnTo>
                    <a:pt x="7081" y="9052"/>
                  </a:lnTo>
                  <a:lnTo>
                    <a:pt x="7130" y="8614"/>
                  </a:lnTo>
                  <a:lnTo>
                    <a:pt x="7178" y="8152"/>
                  </a:lnTo>
                  <a:lnTo>
                    <a:pt x="7178" y="7689"/>
                  </a:lnTo>
                  <a:lnTo>
                    <a:pt x="7178" y="7227"/>
                  </a:lnTo>
                  <a:lnTo>
                    <a:pt x="7154" y="6302"/>
                  </a:lnTo>
                  <a:lnTo>
                    <a:pt x="7081" y="5402"/>
                  </a:lnTo>
                  <a:lnTo>
                    <a:pt x="7008" y="4648"/>
                  </a:lnTo>
                  <a:lnTo>
                    <a:pt x="6935" y="3893"/>
                  </a:lnTo>
                  <a:lnTo>
                    <a:pt x="6935" y="3674"/>
                  </a:lnTo>
                  <a:lnTo>
                    <a:pt x="6959" y="3431"/>
                  </a:lnTo>
                  <a:lnTo>
                    <a:pt x="6959" y="3188"/>
                  </a:lnTo>
                  <a:lnTo>
                    <a:pt x="6959" y="2945"/>
                  </a:lnTo>
                  <a:close/>
                  <a:moveTo>
                    <a:pt x="6570" y="2945"/>
                  </a:moveTo>
                  <a:lnTo>
                    <a:pt x="6546" y="3163"/>
                  </a:lnTo>
                  <a:lnTo>
                    <a:pt x="6521" y="3382"/>
                  </a:lnTo>
                  <a:lnTo>
                    <a:pt x="6497" y="3796"/>
                  </a:lnTo>
                  <a:lnTo>
                    <a:pt x="6521" y="4210"/>
                  </a:lnTo>
                  <a:lnTo>
                    <a:pt x="6619" y="5061"/>
                  </a:lnTo>
                  <a:lnTo>
                    <a:pt x="6716" y="6059"/>
                  </a:lnTo>
                  <a:lnTo>
                    <a:pt x="6740" y="6546"/>
                  </a:lnTo>
                  <a:lnTo>
                    <a:pt x="6765" y="7057"/>
                  </a:lnTo>
                  <a:lnTo>
                    <a:pt x="6765" y="7568"/>
                  </a:lnTo>
                  <a:lnTo>
                    <a:pt x="6765" y="8079"/>
                  </a:lnTo>
                  <a:lnTo>
                    <a:pt x="6716" y="8590"/>
                  </a:lnTo>
                  <a:lnTo>
                    <a:pt x="6643" y="9076"/>
                  </a:lnTo>
                  <a:lnTo>
                    <a:pt x="6473" y="9076"/>
                  </a:lnTo>
                  <a:lnTo>
                    <a:pt x="6473" y="8979"/>
                  </a:lnTo>
                  <a:lnTo>
                    <a:pt x="6448" y="8882"/>
                  </a:lnTo>
                  <a:lnTo>
                    <a:pt x="6400" y="8711"/>
                  </a:lnTo>
                  <a:lnTo>
                    <a:pt x="6351" y="8298"/>
                  </a:lnTo>
                  <a:lnTo>
                    <a:pt x="6302" y="7884"/>
                  </a:lnTo>
                  <a:lnTo>
                    <a:pt x="6229" y="7081"/>
                  </a:lnTo>
                  <a:lnTo>
                    <a:pt x="6181" y="6424"/>
                  </a:lnTo>
                  <a:lnTo>
                    <a:pt x="6108" y="5767"/>
                  </a:lnTo>
                  <a:lnTo>
                    <a:pt x="5913" y="4137"/>
                  </a:lnTo>
                  <a:lnTo>
                    <a:pt x="5864" y="3820"/>
                  </a:lnTo>
                  <a:lnTo>
                    <a:pt x="5816" y="3528"/>
                  </a:lnTo>
                  <a:lnTo>
                    <a:pt x="5743" y="3212"/>
                  </a:lnTo>
                  <a:lnTo>
                    <a:pt x="5645" y="2945"/>
                  </a:lnTo>
                  <a:close/>
                  <a:moveTo>
                    <a:pt x="5013" y="2920"/>
                  </a:moveTo>
                  <a:lnTo>
                    <a:pt x="5475" y="2945"/>
                  </a:lnTo>
                  <a:lnTo>
                    <a:pt x="5451" y="3236"/>
                  </a:lnTo>
                  <a:lnTo>
                    <a:pt x="5475" y="3528"/>
                  </a:lnTo>
                  <a:lnTo>
                    <a:pt x="5524" y="4137"/>
                  </a:lnTo>
                  <a:lnTo>
                    <a:pt x="5718" y="5767"/>
                  </a:lnTo>
                  <a:lnTo>
                    <a:pt x="5791" y="6424"/>
                  </a:lnTo>
                  <a:lnTo>
                    <a:pt x="5840" y="7081"/>
                  </a:lnTo>
                  <a:lnTo>
                    <a:pt x="5889" y="7860"/>
                  </a:lnTo>
                  <a:lnTo>
                    <a:pt x="5986" y="8663"/>
                  </a:lnTo>
                  <a:lnTo>
                    <a:pt x="6010" y="8857"/>
                  </a:lnTo>
                  <a:lnTo>
                    <a:pt x="6035" y="9003"/>
                  </a:lnTo>
                  <a:lnTo>
                    <a:pt x="6083" y="9125"/>
                  </a:lnTo>
                  <a:lnTo>
                    <a:pt x="5913" y="9149"/>
                  </a:lnTo>
                  <a:lnTo>
                    <a:pt x="5962" y="9052"/>
                  </a:lnTo>
                  <a:lnTo>
                    <a:pt x="5962" y="8906"/>
                  </a:lnTo>
                  <a:lnTo>
                    <a:pt x="5864" y="8395"/>
                  </a:lnTo>
                  <a:lnTo>
                    <a:pt x="5718" y="7860"/>
                  </a:lnTo>
                  <a:lnTo>
                    <a:pt x="5572" y="7349"/>
                  </a:lnTo>
                  <a:lnTo>
                    <a:pt x="5451" y="6838"/>
                  </a:lnTo>
                  <a:lnTo>
                    <a:pt x="5207" y="5670"/>
                  </a:lnTo>
                  <a:lnTo>
                    <a:pt x="5086" y="5110"/>
                  </a:lnTo>
                  <a:lnTo>
                    <a:pt x="4940" y="4550"/>
                  </a:lnTo>
                  <a:lnTo>
                    <a:pt x="4721" y="3723"/>
                  </a:lnTo>
                  <a:lnTo>
                    <a:pt x="4526" y="2920"/>
                  </a:lnTo>
                  <a:close/>
                  <a:moveTo>
                    <a:pt x="5572" y="9612"/>
                  </a:moveTo>
                  <a:lnTo>
                    <a:pt x="5791" y="9660"/>
                  </a:lnTo>
                  <a:lnTo>
                    <a:pt x="5621" y="9904"/>
                  </a:lnTo>
                  <a:lnTo>
                    <a:pt x="5499" y="10147"/>
                  </a:lnTo>
                  <a:lnTo>
                    <a:pt x="5426" y="10293"/>
                  </a:lnTo>
                  <a:lnTo>
                    <a:pt x="5378" y="10439"/>
                  </a:lnTo>
                  <a:lnTo>
                    <a:pt x="5329" y="10609"/>
                  </a:lnTo>
                  <a:lnTo>
                    <a:pt x="5353" y="10755"/>
                  </a:lnTo>
                  <a:lnTo>
                    <a:pt x="5378" y="10804"/>
                  </a:lnTo>
                  <a:lnTo>
                    <a:pt x="5402" y="10853"/>
                  </a:lnTo>
                  <a:lnTo>
                    <a:pt x="5402" y="10926"/>
                  </a:lnTo>
                  <a:lnTo>
                    <a:pt x="5426" y="10999"/>
                  </a:lnTo>
                  <a:lnTo>
                    <a:pt x="5451" y="11120"/>
                  </a:lnTo>
                  <a:lnTo>
                    <a:pt x="5499" y="11217"/>
                  </a:lnTo>
                  <a:lnTo>
                    <a:pt x="5305" y="11242"/>
                  </a:lnTo>
                  <a:lnTo>
                    <a:pt x="5110" y="11290"/>
                  </a:lnTo>
                  <a:lnTo>
                    <a:pt x="4988" y="11193"/>
                  </a:lnTo>
                  <a:lnTo>
                    <a:pt x="4940" y="11144"/>
                  </a:lnTo>
                  <a:lnTo>
                    <a:pt x="4867" y="11071"/>
                  </a:lnTo>
                  <a:lnTo>
                    <a:pt x="5037" y="10853"/>
                  </a:lnTo>
                  <a:lnTo>
                    <a:pt x="5159" y="10585"/>
                  </a:lnTo>
                  <a:lnTo>
                    <a:pt x="5353" y="10074"/>
                  </a:lnTo>
                  <a:lnTo>
                    <a:pt x="5451" y="9831"/>
                  </a:lnTo>
                  <a:lnTo>
                    <a:pt x="5572" y="9612"/>
                  </a:lnTo>
                  <a:close/>
                  <a:moveTo>
                    <a:pt x="14016" y="11193"/>
                  </a:moveTo>
                  <a:lnTo>
                    <a:pt x="14040" y="11290"/>
                  </a:lnTo>
                  <a:lnTo>
                    <a:pt x="13845" y="11290"/>
                  </a:lnTo>
                  <a:lnTo>
                    <a:pt x="13724" y="11315"/>
                  </a:lnTo>
                  <a:lnTo>
                    <a:pt x="13651" y="11217"/>
                  </a:lnTo>
                  <a:lnTo>
                    <a:pt x="13772" y="11217"/>
                  </a:lnTo>
                  <a:lnTo>
                    <a:pt x="14016" y="11193"/>
                  </a:lnTo>
                  <a:close/>
                  <a:moveTo>
                    <a:pt x="5864" y="10950"/>
                  </a:moveTo>
                  <a:lnTo>
                    <a:pt x="6083" y="11023"/>
                  </a:lnTo>
                  <a:lnTo>
                    <a:pt x="6302" y="11047"/>
                  </a:lnTo>
                  <a:lnTo>
                    <a:pt x="6692" y="11071"/>
                  </a:lnTo>
                  <a:lnTo>
                    <a:pt x="7397" y="11096"/>
                  </a:lnTo>
                  <a:lnTo>
                    <a:pt x="8079" y="11120"/>
                  </a:lnTo>
                  <a:lnTo>
                    <a:pt x="9490" y="11120"/>
                  </a:lnTo>
                  <a:lnTo>
                    <a:pt x="10877" y="11169"/>
                  </a:lnTo>
                  <a:lnTo>
                    <a:pt x="12288" y="11217"/>
                  </a:lnTo>
                  <a:lnTo>
                    <a:pt x="13188" y="11217"/>
                  </a:lnTo>
                  <a:lnTo>
                    <a:pt x="13261" y="11315"/>
                  </a:lnTo>
                  <a:lnTo>
                    <a:pt x="13310" y="11388"/>
                  </a:lnTo>
                  <a:lnTo>
                    <a:pt x="12872" y="11339"/>
                  </a:lnTo>
                  <a:lnTo>
                    <a:pt x="12434" y="11315"/>
                  </a:lnTo>
                  <a:lnTo>
                    <a:pt x="11534" y="11315"/>
                  </a:lnTo>
                  <a:lnTo>
                    <a:pt x="10634" y="11363"/>
                  </a:lnTo>
                  <a:lnTo>
                    <a:pt x="9733" y="11363"/>
                  </a:lnTo>
                  <a:lnTo>
                    <a:pt x="9247" y="11339"/>
                  </a:lnTo>
                  <a:lnTo>
                    <a:pt x="8736" y="11290"/>
                  </a:lnTo>
                  <a:lnTo>
                    <a:pt x="8225" y="11242"/>
                  </a:lnTo>
                  <a:lnTo>
                    <a:pt x="7738" y="11193"/>
                  </a:lnTo>
                  <a:lnTo>
                    <a:pt x="6862" y="11120"/>
                  </a:lnTo>
                  <a:lnTo>
                    <a:pt x="6424" y="11120"/>
                  </a:lnTo>
                  <a:lnTo>
                    <a:pt x="6205" y="11144"/>
                  </a:lnTo>
                  <a:lnTo>
                    <a:pt x="6010" y="11193"/>
                  </a:lnTo>
                  <a:lnTo>
                    <a:pt x="5986" y="11169"/>
                  </a:lnTo>
                  <a:lnTo>
                    <a:pt x="5864" y="10950"/>
                  </a:lnTo>
                  <a:close/>
                  <a:moveTo>
                    <a:pt x="5572" y="12191"/>
                  </a:moveTo>
                  <a:lnTo>
                    <a:pt x="5499" y="12215"/>
                  </a:lnTo>
                  <a:lnTo>
                    <a:pt x="5402" y="12264"/>
                  </a:lnTo>
                  <a:lnTo>
                    <a:pt x="5329" y="12312"/>
                  </a:lnTo>
                  <a:lnTo>
                    <a:pt x="5256" y="12361"/>
                  </a:lnTo>
                  <a:lnTo>
                    <a:pt x="5232" y="12434"/>
                  </a:lnTo>
                  <a:lnTo>
                    <a:pt x="5183" y="12507"/>
                  </a:lnTo>
                  <a:lnTo>
                    <a:pt x="5183" y="12580"/>
                  </a:lnTo>
                  <a:lnTo>
                    <a:pt x="5207" y="12629"/>
                  </a:lnTo>
                  <a:lnTo>
                    <a:pt x="5232" y="12726"/>
                  </a:lnTo>
                  <a:lnTo>
                    <a:pt x="5305" y="12799"/>
                  </a:lnTo>
                  <a:lnTo>
                    <a:pt x="5378" y="12823"/>
                  </a:lnTo>
                  <a:lnTo>
                    <a:pt x="5475" y="12848"/>
                  </a:lnTo>
                  <a:lnTo>
                    <a:pt x="5572" y="12823"/>
                  </a:lnTo>
                  <a:lnTo>
                    <a:pt x="5670" y="12799"/>
                  </a:lnTo>
                  <a:lnTo>
                    <a:pt x="5767" y="12750"/>
                  </a:lnTo>
                  <a:lnTo>
                    <a:pt x="5840" y="12653"/>
                  </a:lnTo>
                  <a:lnTo>
                    <a:pt x="5864" y="12580"/>
                  </a:lnTo>
                  <a:lnTo>
                    <a:pt x="5889" y="12483"/>
                  </a:lnTo>
                  <a:lnTo>
                    <a:pt x="5864" y="12410"/>
                  </a:lnTo>
                  <a:lnTo>
                    <a:pt x="5816" y="12312"/>
                  </a:lnTo>
                  <a:lnTo>
                    <a:pt x="5743" y="12264"/>
                  </a:lnTo>
                  <a:lnTo>
                    <a:pt x="5670" y="12215"/>
                  </a:lnTo>
                  <a:lnTo>
                    <a:pt x="5572" y="12191"/>
                  </a:lnTo>
                  <a:close/>
                  <a:moveTo>
                    <a:pt x="14040" y="12239"/>
                  </a:moveTo>
                  <a:lnTo>
                    <a:pt x="13967" y="12264"/>
                  </a:lnTo>
                  <a:lnTo>
                    <a:pt x="13918" y="12288"/>
                  </a:lnTo>
                  <a:lnTo>
                    <a:pt x="13797" y="12361"/>
                  </a:lnTo>
                  <a:lnTo>
                    <a:pt x="13724" y="12458"/>
                  </a:lnTo>
                  <a:lnTo>
                    <a:pt x="13699" y="12531"/>
                  </a:lnTo>
                  <a:lnTo>
                    <a:pt x="13675" y="12604"/>
                  </a:lnTo>
                  <a:lnTo>
                    <a:pt x="13699" y="12677"/>
                  </a:lnTo>
                  <a:lnTo>
                    <a:pt x="13724" y="12750"/>
                  </a:lnTo>
                  <a:lnTo>
                    <a:pt x="13797" y="12872"/>
                  </a:lnTo>
                  <a:lnTo>
                    <a:pt x="13918" y="12945"/>
                  </a:lnTo>
                  <a:lnTo>
                    <a:pt x="13967" y="12969"/>
                  </a:lnTo>
                  <a:lnTo>
                    <a:pt x="14113" y="12969"/>
                  </a:lnTo>
                  <a:lnTo>
                    <a:pt x="14186" y="12945"/>
                  </a:lnTo>
                  <a:lnTo>
                    <a:pt x="14308" y="12872"/>
                  </a:lnTo>
                  <a:lnTo>
                    <a:pt x="14381" y="12750"/>
                  </a:lnTo>
                  <a:lnTo>
                    <a:pt x="14405" y="12677"/>
                  </a:lnTo>
                  <a:lnTo>
                    <a:pt x="14405" y="12604"/>
                  </a:lnTo>
                  <a:lnTo>
                    <a:pt x="14405" y="12531"/>
                  </a:lnTo>
                  <a:lnTo>
                    <a:pt x="14381" y="12458"/>
                  </a:lnTo>
                  <a:lnTo>
                    <a:pt x="14308" y="12361"/>
                  </a:lnTo>
                  <a:lnTo>
                    <a:pt x="14186" y="12288"/>
                  </a:lnTo>
                  <a:lnTo>
                    <a:pt x="14113" y="12264"/>
                  </a:lnTo>
                  <a:lnTo>
                    <a:pt x="14040" y="12239"/>
                  </a:lnTo>
                  <a:close/>
                  <a:moveTo>
                    <a:pt x="14089" y="11753"/>
                  </a:moveTo>
                  <a:lnTo>
                    <a:pt x="14235" y="11777"/>
                  </a:lnTo>
                  <a:lnTo>
                    <a:pt x="14381" y="11801"/>
                  </a:lnTo>
                  <a:lnTo>
                    <a:pt x="14502" y="11874"/>
                  </a:lnTo>
                  <a:lnTo>
                    <a:pt x="14600" y="11972"/>
                  </a:lnTo>
                  <a:lnTo>
                    <a:pt x="14673" y="12093"/>
                  </a:lnTo>
                  <a:lnTo>
                    <a:pt x="14746" y="12215"/>
                  </a:lnTo>
                  <a:lnTo>
                    <a:pt x="14770" y="12385"/>
                  </a:lnTo>
                  <a:lnTo>
                    <a:pt x="14794" y="12580"/>
                  </a:lnTo>
                  <a:lnTo>
                    <a:pt x="14770" y="12750"/>
                  </a:lnTo>
                  <a:lnTo>
                    <a:pt x="14721" y="12896"/>
                  </a:lnTo>
                  <a:lnTo>
                    <a:pt x="14648" y="13042"/>
                  </a:lnTo>
                  <a:lnTo>
                    <a:pt x="14551" y="13164"/>
                  </a:lnTo>
                  <a:lnTo>
                    <a:pt x="14405" y="13261"/>
                  </a:lnTo>
                  <a:lnTo>
                    <a:pt x="14259" y="13334"/>
                  </a:lnTo>
                  <a:lnTo>
                    <a:pt x="14089" y="13383"/>
                  </a:lnTo>
                  <a:lnTo>
                    <a:pt x="13870" y="13383"/>
                  </a:lnTo>
                  <a:lnTo>
                    <a:pt x="13651" y="13334"/>
                  </a:lnTo>
                  <a:lnTo>
                    <a:pt x="13480" y="13261"/>
                  </a:lnTo>
                  <a:lnTo>
                    <a:pt x="13334" y="13164"/>
                  </a:lnTo>
                  <a:lnTo>
                    <a:pt x="13237" y="13018"/>
                  </a:lnTo>
                  <a:lnTo>
                    <a:pt x="13164" y="12848"/>
                  </a:lnTo>
                  <a:lnTo>
                    <a:pt x="13164" y="12653"/>
                  </a:lnTo>
                  <a:lnTo>
                    <a:pt x="13213" y="12434"/>
                  </a:lnTo>
                  <a:lnTo>
                    <a:pt x="13286" y="12264"/>
                  </a:lnTo>
                  <a:lnTo>
                    <a:pt x="13359" y="12118"/>
                  </a:lnTo>
                  <a:lnTo>
                    <a:pt x="13480" y="11972"/>
                  </a:lnTo>
                  <a:lnTo>
                    <a:pt x="13602" y="11850"/>
                  </a:lnTo>
                  <a:lnTo>
                    <a:pt x="13602" y="11826"/>
                  </a:lnTo>
                  <a:lnTo>
                    <a:pt x="13675" y="11850"/>
                  </a:lnTo>
                  <a:lnTo>
                    <a:pt x="13748" y="11850"/>
                  </a:lnTo>
                  <a:lnTo>
                    <a:pt x="13797" y="11826"/>
                  </a:lnTo>
                  <a:lnTo>
                    <a:pt x="13845" y="11777"/>
                  </a:lnTo>
                  <a:lnTo>
                    <a:pt x="13918" y="11777"/>
                  </a:lnTo>
                  <a:lnTo>
                    <a:pt x="14089" y="11753"/>
                  </a:lnTo>
                  <a:close/>
                  <a:moveTo>
                    <a:pt x="5475" y="11631"/>
                  </a:moveTo>
                  <a:lnTo>
                    <a:pt x="5524" y="11704"/>
                  </a:lnTo>
                  <a:lnTo>
                    <a:pt x="5597" y="11728"/>
                  </a:lnTo>
                  <a:lnTo>
                    <a:pt x="5645" y="11753"/>
                  </a:lnTo>
                  <a:lnTo>
                    <a:pt x="5743" y="11753"/>
                  </a:lnTo>
                  <a:lnTo>
                    <a:pt x="5840" y="11728"/>
                  </a:lnTo>
                  <a:lnTo>
                    <a:pt x="5937" y="11753"/>
                  </a:lnTo>
                  <a:lnTo>
                    <a:pt x="6010" y="11801"/>
                  </a:lnTo>
                  <a:lnTo>
                    <a:pt x="6083" y="11874"/>
                  </a:lnTo>
                  <a:lnTo>
                    <a:pt x="6132" y="11972"/>
                  </a:lnTo>
                  <a:lnTo>
                    <a:pt x="6181" y="12093"/>
                  </a:lnTo>
                  <a:lnTo>
                    <a:pt x="6229" y="12361"/>
                  </a:lnTo>
                  <a:lnTo>
                    <a:pt x="6229" y="12653"/>
                  </a:lnTo>
                  <a:lnTo>
                    <a:pt x="6181" y="12945"/>
                  </a:lnTo>
                  <a:lnTo>
                    <a:pt x="6132" y="13067"/>
                  </a:lnTo>
                  <a:lnTo>
                    <a:pt x="6083" y="13164"/>
                  </a:lnTo>
                  <a:lnTo>
                    <a:pt x="6010" y="13261"/>
                  </a:lnTo>
                  <a:lnTo>
                    <a:pt x="5937" y="13310"/>
                  </a:lnTo>
                  <a:lnTo>
                    <a:pt x="5840" y="13359"/>
                  </a:lnTo>
                  <a:lnTo>
                    <a:pt x="5743" y="13383"/>
                  </a:lnTo>
                  <a:lnTo>
                    <a:pt x="5645" y="13407"/>
                  </a:lnTo>
                  <a:lnTo>
                    <a:pt x="5548" y="13407"/>
                  </a:lnTo>
                  <a:lnTo>
                    <a:pt x="5353" y="13359"/>
                  </a:lnTo>
                  <a:lnTo>
                    <a:pt x="5159" y="13286"/>
                  </a:lnTo>
                  <a:lnTo>
                    <a:pt x="5013" y="13140"/>
                  </a:lnTo>
                  <a:lnTo>
                    <a:pt x="4867" y="12994"/>
                  </a:lnTo>
                  <a:lnTo>
                    <a:pt x="4769" y="12823"/>
                  </a:lnTo>
                  <a:lnTo>
                    <a:pt x="4721" y="12629"/>
                  </a:lnTo>
                  <a:lnTo>
                    <a:pt x="4721" y="12434"/>
                  </a:lnTo>
                  <a:lnTo>
                    <a:pt x="4745" y="12264"/>
                  </a:lnTo>
                  <a:lnTo>
                    <a:pt x="4818" y="12118"/>
                  </a:lnTo>
                  <a:lnTo>
                    <a:pt x="4915" y="11972"/>
                  </a:lnTo>
                  <a:lnTo>
                    <a:pt x="5037" y="11850"/>
                  </a:lnTo>
                  <a:lnTo>
                    <a:pt x="5159" y="11753"/>
                  </a:lnTo>
                  <a:lnTo>
                    <a:pt x="5329" y="11680"/>
                  </a:lnTo>
                  <a:lnTo>
                    <a:pt x="5475" y="11631"/>
                  </a:lnTo>
                  <a:close/>
                  <a:moveTo>
                    <a:pt x="706" y="0"/>
                  </a:moveTo>
                  <a:lnTo>
                    <a:pt x="511" y="25"/>
                  </a:lnTo>
                  <a:lnTo>
                    <a:pt x="317" y="49"/>
                  </a:lnTo>
                  <a:lnTo>
                    <a:pt x="146" y="122"/>
                  </a:lnTo>
                  <a:lnTo>
                    <a:pt x="73" y="171"/>
                  </a:lnTo>
                  <a:lnTo>
                    <a:pt x="25" y="268"/>
                  </a:lnTo>
                  <a:lnTo>
                    <a:pt x="0" y="341"/>
                  </a:lnTo>
                  <a:lnTo>
                    <a:pt x="25" y="438"/>
                  </a:lnTo>
                  <a:lnTo>
                    <a:pt x="49" y="536"/>
                  </a:lnTo>
                  <a:lnTo>
                    <a:pt x="122" y="609"/>
                  </a:lnTo>
                  <a:lnTo>
                    <a:pt x="195" y="633"/>
                  </a:lnTo>
                  <a:lnTo>
                    <a:pt x="292" y="657"/>
                  </a:lnTo>
                  <a:lnTo>
                    <a:pt x="657" y="657"/>
                  </a:lnTo>
                  <a:lnTo>
                    <a:pt x="1047" y="682"/>
                  </a:lnTo>
                  <a:lnTo>
                    <a:pt x="1412" y="730"/>
                  </a:lnTo>
                  <a:lnTo>
                    <a:pt x="1777" y="755"/>
                  </a:lnTo>
                  <a:lnTo>
                    <a:pt x="3188" y="828"/>
                  </a:lnTo>
                  <a:lnTo>
                    <a:pt x="3212" y="998"/>
                  </a:lnTo>
                  <a:lnTo>
                    <a:pt x="3237" y="1144"/>
                  </a:lnTo>
                  <a:lnTo>
                    <a:pt x="3358" y="1460"/>
                  </a:lnTo>
                  <a:lnTo>
                    <a:pt x="3480" y="1777"/>
                  </a:lnTo>
                  <a:lnTo>
                    <a:pt x="3602" y="2069"/>
                  </a:lnTo>
                  <a:lnTo>
                    <a:pt x="3772" y="2701"/>
                  </a:lnTo>
                  <a:lnTo>
                    <a:pt x="3918" y="3309"/>
                  </a:lnTo>
                  <a:lnTo>
                    <a:pt x="4210" y="4550"/>
                  </a:lnTo>
                  <a:lnTo>
                    <a:pt x="5329" y="9076"/>
                  </a:lnTo>
                  <a:lnTo>
                    <a:pt x="5329" y="9101"/>
                  </a:lnTo>
                  <a:lnTo>
                    <a:pt x="5159" y="9344"/>
                  </a:lnTo>
                  <a:lnTo>
                    <a:pt x="5037" y="9563"/>
                  </a:lnTo>
                  <a:lnTo>
                    <a:pt x="4842" y="9928"/>
                  </a:lnTo>
                  <a:lnTo>
                    <a:pt x="4696" y="10317"/>
                  </a:lnTo>
                  <a:lnTo>
                    <a:pt x="4526" y="10634"/>
                  </a:lnTo>
                  <a:lnTo>
                    <a:pt x="4453" y="10780"/>
                  </a:lnTo>
                  <a:lnTo>
                    <a:pt x="4380" y="10950"/>
                  </a:lnTo>
                  <a:lnTo>
                    <a:pt x="4356" y="10999"/>
                  </a:lnTo>
                  <a:lnTo>
                    <a:pt x="4380" y="11047"/>
                  </a:lnTo>
                  <a:lnTo>
                    <a:pt x="4404" y="11144"/>
                  </a:lnTo>
                  <a:lnTo>
                    <a:pt x="4429" y="11217"/>
                  </a:lnTo>
                  <a:lnTo>
                    <a:pt x="4453" y="11315"/>
                  </a:lnTo>
                  <a:lnTo>
                    <a:pt x="4526" y="11412"/>
                  </a:lnTo>
                  <a:lnTo>
                    <a:pt x="4672" y="11607"/>
                  </a:lnTo>
                  <a:lnTo>
                    <a:pt x="4502" y="11801"/>
                  </a:lnTo>
                  <a:lnTo>
                    <a:pt x="4380" y="12045"/>
                  </a:lnTo>
                  <a:lnTo>
                    <a:pt x="4307" y="12288"/>
                  </a:lnTo>
                  <a:lnTo>
                    <a:pt x="4283" y="12556"/>
                  </a:lnTo>
                  <a:lnTo>
                    <a:pt x="4283" y="12726"/>
                  </a:lnTo>
                  <a:lnTo>
                    <a:pt x="4307" y="12872"/>
                  </a:lnTo>
                  <a:lnTo>
                    <a:pt x="4356" y="13018"/>
                  </a:lnTo>
                  <a:lnTo>
                    <a:pt x="4429" y="13140"/>
                  </a:lnTo>
                  <a:lnTo>
                    <a:pt x="4502" y="13261"/>
                  </a:lnTo>
                  <a:lnTo>
                    <a:pt x="4575" y="13383"/>
                  </a:lnTo>
                  <a:lnTo>
                    <a:pt x="4696" y="13480"/>
                  </a:lnTo>
                  <a:lnTo>
                    <a:pt x="4818" y="13578"/>
                  </a:lnTo>
                  <a:lnTo>
                    <a:pt x="4940" y="13651"/>
                  </a:lnTo>
                  <a:lnTo>
                    <a:pt x="5061" y="13724"/>
                  </a:lnTo>
                  <a:lnTo>
                    <a:pt x="5207" y="13772"/>
                  </a:lnTo>
                  <a:lnTo>
                    <a:pt x="5353" y="13797"/>
                  </a:lnTo>
                  <a:lnTo>
                    <a:pt x="5499" y="13821"/>
                  </a:lnTo>
                  <a:lnTo>
                    <a:pt x="5791" y="13821"/>
                  </a:lnTo>
                  <a:lnTo>
                    <a:pt x="5937" y="13797"/>
                  </a:lnTo>
                  <a:lnTo>
                    <a:pt x="6108" y="13748"/>
                  </a:lnTo>
                  <a:lnTo>
                    <a:pt x="6254" y="13675"/>
                  </a:lnTo>
                  <a:lnTo>
                    <a:pt x="6375" y="13553"/>
                  </a:lnTo>
                  <a:lnTo>
                    <a:pt x="6473" y="13432"/>
                  </a:lnTo>
                  <a:lnTo>
                    <a:pt x="6570" y="13286"/>
                  </a:lnTo>
                  <a:lnTo>
                    <a:pt x="6619" y="13140"/>
                  </a:lnTo>
                  <a:lnTo>
                    <a:pt x="6667" y="12969"/>
                  </a:lnTo>
                  <a:lnTo>
                    <a:pt x="6692" y="12799"/>
                  </a:lnTo>
                  <a:lnTo>
                    <a:pt x="6692" y="12629"/>
                  </a:lnTo>
                  <a:lnTo>
                    <a:pt x="6692" y="12434"/>
                  </a:lnTo>
                  <a:lnTo>
                    <a:pt x="6667" y="12264"/>
                  </a:lnTo>
                  <a:lnTo>
                    <a:pt x="6619" y="12093"/>
                  </a:lnTo>
                  <a:lnTo>
                    <a:pt x="6570" y="11923"/>
                  </a:lnTo>
                  <a:lnTo>
                    <a:pt x="6497" y="11777"/>
                  </a:lnTo>
                  <a:lnTo>
                    <a:pt x="6424" y="11631"/>
                  </a:lnTo>
                  <a:lnTo>
                    <a:pt x="6327" y="11509"/>
                  </a:lnTo>
                  <a:lnTo>
                    <a:pt x="6862" y="11534"/>
                  </a:lnTo>
                  <a:lnTo>
                    <a:pt x="7373" y="11534"/>
                  </a:lnTo>
                  <a:lnTo>
                    <a:pt x="8371" y="11631"/>
                  </a:lnTo>
                  <a:lnTo>
                    <a:pt x="9368" y="11728"/>
                  </a:lnTo>
                  <a:lnTo>
                    <a:pt x="9831" y="11753"/>
                  </a:lnTo>
                  <a:lnTo>
                    <a:pt x="10293" y="11753"/>
                  </a:lnTo>
                  <a:lnTo>
                    <a:pt x="11218" y="11704"/>
                  </a:lnTo>
                  <a:lnTo>
                    <a:pt x="11704" y="11680"/>
                  </a:lnTo>
                  <a:lnTo>
                    <a:pt x="12166" y="11680"/>
                  </a:lnTo>
                  <a:lnTo>
                    <a:pt x="12629" y="11704"/>
                  </a:lnTo>
                  <a:lnTo>
                    <a:pt x="13091" y="11753"/>
                  </a:lnTo>
                  <a:lnTo>
                    <a:pt x="12921" y="11996"/>
                  </a:lnTo>
                  <a:lnTo>
                    <a:pt x="12799" y="12264"/>
                  </a:lnTo>
                  <a:lnTo>
                    <a:pt x="12750" y="12434"/>
                  </a:lnTo>
                  <a:lnTo>
                    <a:pt x="12702" y="12580"/>
                  </a:lnTo>
                  <a:lnTo>
                    <a:pt x="12702" y="12726"/>
                  </a:lnTo>
                  <a:lnTo>
                    <a:pt x="12702" y="12872"/>
                  </a:lnTo>
                  <a:lnTo>
                    <a:pt x="12750" y="13018"/>
                  </a:lnTo>
                  <a:lnTo>
                    <a:pt x="12799" y="13140"/>
                  </a:lnTo>
                  <a:lnTo>
                    <a:pt x="12848" y="13261"/>
                  </a:lnTo>
                  <a:lnTo>
                    <a:pt x="12945" y="13383"/>
                  </a:lnTo>
                  <a:lnTo>
                    <a:pt x="13042" y="13480"/>
                  </a:lnTo>
                  <a:lnTo>
                    <a:pt x="13140" y="13553"/>
                  </a:lnTo>
                  <a:lnTo>
                    <a:pt x="13261" y="13626"/>
                  </a:lnTo>
                  <a:lnTo>
                    <a:pt x="13407" y="13699"/>
                  </a:lnTo>
                  <a:lnTo>
                    <a:pt x="13553" y="13748"/>
                  </a:lnTo>
                  <a:lnTo>
                    <a:pt x="13699" y="13797"/>
                  </a:lnTo>
                  <a:lnTo>
                    <a:pt x="13845" y="13821"/>
                  </a:lnTo>
                  <a:lnTo>
                    <a:pt x="14016" y="13821"/>
                  </a:lnTo>
                  <a:lnTo>
                    <a:pt x="14283" y="13797"/>
                  </a:lnTo>
                  <a:lnTo>
                    <a:pt x="14502" y="13748"/>
                  </a:lnTo>
                  <a:lnTo>
                    <a:pt x="14697" y="13651"/>
                  </a:lnTo>
                  <a:lnTo>
                    <a:pt x="14867" y="13505"/>
                  </a:lnTo>
                  <a:lnTo>
                    <a:pt x="14989" y="13359"/>
                  </a:lnTo>
                  <a:lnTo>
                    <a:pt x="15086" y="13164"/>
                  </a:lnTo>
                  <a:lnTo>
                    <a:pt x="15159" y="12969"/>
                  </a:lnTo>
                  <a:lnTo>
                    <a:pt x="15208" y="12750"/>
                  </a:lnTo>
                  <a:lnTo>
                    <a:pt x="15208" y="12531"/>
                  </a:lnTo>
                  <a:lnTo>
                    <a:pt x="15184" y="12337"/>
                  </a:lnTo>
                  <a:lnTo>
                    <a:pt x="15159" y="12118"/>
                  </a:lnTo>
                  <a:lnTo>
                    <a:pt x="15086" y="11923"/>
                  </a:lnTo>
                  <a:lnTo>
                    <a:pt x="14989" y="11728"/>
                  </a:lnTo>
                  <a:lnTo>
                    <a:pt x="14867" y="11582"/>
                  </a:lnTo>
                  <a:lnTo>
                    <a:pt x="14721" y="11436"/>
                  </a:lnTo>
                  <a:lnTo>
                    <a:pt x="14551" y="11339"/>
                  </a:lnTo>
                  <a:lnTo>
                    <a:pt x="14405" y="11144"/>
                  </a:lnTo>
                  <a:lnTo>
                    <a:pt x="14648" y="11120"/>
                  </a:lnTo>
                  <a:lnTo>
                    <a:pt x="14989" y="11120"/>
                  </a:lnTo>
                  <a:lnTo>
                    <a:pt x="15062" y="11071"/>
                  </a:lnTo>
                  <a:lnTo>
                    <a:pt x="15086" y="10999"/>
                  </a:lnTo>
                  <a:lnTo>
                    <a:pt x="15111" y="10926"/>
                  </a:lnTo>
                  <a:lnTo>
                    <a:pt x="15086" y="10853"/>
                  </a:lnTo>
                  <a:lnTo>
                    <a:pt x="15062" y="10780"/>
                  </a:lnTo>
                  <a:lnTo>
                    <a:pt x="14989" y="10707"/>
                  </a:lnTo>
                  <a:lnTo>
                    <a:pt x="14892" y="10682"/>
                  </a:lnTo>
                  <a:lnTo>
                    <a:pt x="14648" y="10682"/>
                  </a:lnTo>
                  <a:lnTo>
                    <a:pt x="14429" y="10707"/>
                  </a:lnTo>
                  <a:lnTo>
                    <a:pt x="13967" y="10780"/>
                  </a:lnTo>
                  <a:lnTo>
                    <a:pt x="12653" y="10780"/>
                  </a:lnTo>
                  <a:lnTo>
                    <a:pt x="11339" y="10755"/>
                  </a:lnTo>
                  <a:lnTo>
                    <a:pt x="10050" y="10707"/>
                  </a:lnTo>
                  <a:lnTo>
                    <a:pt x="8760" y="10707"/>
                  </a:lnTo>
                  <a:lnTo>
                    <a:pt x="7495" y="10731"/>
                  </a:lnTo>
                  <a:lnTo>
                    <a:pt x="7081" y="10707"/>
                  </a:lnTo>
                  <a:lnTo>
                    <a:pt x="6643" y="10682"/>
                  </a:lnTo>
                  <a:lnTo>
                    <a:pt x="6229" y="10634"/>
                  </a:lnTo>
                  <a:lnTo>
                    <a:pt x="5816" y="10634"/>
                  </a:lnTo>
                  <a:lnTo>
                    <a:pt x="5864" y="10439"/>
                  </a:lnTo>
                  <a:lnTo>
                    <a:pt x="5913" y="10269"/>
                  </a:lnTo>
                  <a:lnTo>
                    <a:pt x="6035" y="9977"/>
                  </a:lnTo>
                  <a:lnTo>
                    <a:pt x="6059" y="9831"/>
                  </a:lnTo>
                  <a:lnTo>
                    <a:pt x="6083" y="9709"/>
                  </a:lnTo>
                  <a:lnTo>
                    <a:pt x="6400" y="9709"/>
                  </a:lnTo>
                  <a:lnTo>
                    <a:pt x="6716" y="9685"/>
                  </a:lnTo>
                  <a:lnTo>
                    <a:pt x="7300" y="9660"/>
                  </a:lnTo>
                  <a:lnTo>
                    <a:pt x="7860" y="9636"/>
                  </a:lnTo>
                  <a:lnTo>
                    <a:pt x="8395" y="9612"/>
                  </a:lnTo>
                  <a:lnTo>
                    <a:pt x="9466" y="9514"/>
                  </a:lnTo>
                  <a:lnTo>
                    <a:pt x="10512" y="9417"/>
                  </a:lnTo>
                  <a:lnTo>
                    <a:pt x="11558" y="9368"/>
                  </a:lnTo>
                  <a:lnTo>
                    <a:pt x="12604" y="9295"/>
                  </a:lnTo>
                  <a:lnTo>
                    <a:pt x="13140" y="9247"/>
                  </a:lnTo>
                  <a:lnTo>
                    <a:pt x="13651" y="9174"/>
                  </a:lnTo>
                  <a:lnTo>
                    <a:pt x="13991" y="9125"/>
                  </a:lnTo>
                  <a:lnTo>
                    <a:pt x="14332" y="9003"/>
                  </a:lnTo>
                  <a:lnTo>
                    <a:pt x="14624" y="8833"/>
                  </a:lnTo>
                  <a:lnTo>
                    <a:pt x="14916" y="8614"/>
                  </a:lnTo>
                  <a:lnTo>
                    <a:pt x="15062" y="8492"/>
                  </a:lnTo>
                  <a:lnTo>
                    <a:pt x="15159" y="8322"/>
                  </a:lnTo>
                  <a:lnTo>
                    <a:pt x="15257" y="8152"/>
                  </a:lnTo>
                  <a:lnTo>
                    <a:pt x="15354" y="7957"/>
                  </a:lnTo>
                  <a:lnTo>
                    <a:pt x="15500" y="7592"/>
                  </a:lnTo>
                  <a:lnTo>
                    <a:pt x="15646" y="7227"/>
                  </a:lnTo>
                  <a:lnTo>
                    <a:pt x="15914" y="6546"/>
                  </a:lnTo>
                  <a:lnTo>
                    <a:pt x="15987" y="6546"/>
                  </a:lnTo>
                  <a:lnTo>
                    <a:pt x="16011" y="6521"/>
                  </a:lnTo>
                  <a:lnTo>
                    <a:pt x="16035" y="6497"/>
                  </a:lnTo>
                  <a:lnTo>
                    <a:pt x="16035" y="6473"/>
                  </a:lnTo>
                  <a:lnTo>
                    <a:pt x="16011" y="6424"/>
                  </a:lnTo>
                  <a:lnTo>
                    <a:pt x="15987" y="6424"/>
                  </a:lnTo>
                  <a:lnTo>
                    <a:pt x="16303" y="5816"/>
                  </a:lnTo>
                  <a:lnTo>
                    <a:pt x="16327" y="5767"/>
                  </a:lnTo>
                  <a:lnTo>
                    <a:pt x="16352" y="5743"/>
                  </a:lnTo>
                  <a:lnTo>
                    <a:pt x="16376" y="5670"/>
                  </a:lnTo>
                  <a:lnTo>
                    <a:pt x="17009" y="4550"/>
                  </a:lnTo>
                  <a:lnTo>
                    <a:pt x="17325" y="3991"/>
                  </a:lnTo>
                  <a:lnTo>
                    <a:pt x="17641" y="3431"/>
                  </a:lnTo>
                  <a:lnTo>
                    <a:pt x="17666" y="3334"/>
                  </a:lnTo>
                  <a:lnTo>
                    <a:pt x="17641" y="3236"/>
                  </a:lnTo>
                  <a:lnTo>
                    <a:pt x="17690" y="2945"/>
                  </a:lnTo>
                  <a:lnTo>
                    <a:pt x="17690" y="2799"/>
                  </a:lnTo>
                  <a:lnTo>
                    <a:pt x="17690" y="2677"/>
                  </a:lnTo>
                  <a:lnTo>
                    <a:pt x="17641" y="2555"/>
                  </a:lnTo>
                  <a:lnTo>
                    <a:pt x="17568" y="2458"/>
                  </a:lnTo>
                  <a:lnTo>
                    <a:pt x="17495" y="2361"/>
                  </a:lnTo>
                  <a:lnTo>
                    <a:pt x="17398" y="2288"/>
                  </a:lnTo>
                  <a:lnTo>
                    <a:pt x="17301" y="2215"/>
                  </a:lnTo>
                  <a:lnTo>
                    <a:pt x="17155" y="2166"/>
                  </a:lnTo>
                  <a:lnTo>
                    <a:pt x="16984" y="2117"/>
                  </a:lnTo>
                  <a:lnTo>
                    <a:pt x="16790" y="2069"/>
                  </a:lnTo>
                  <a:lnTo>
                    <a:pt x="16376" y="2069"/>
                  </a:lnTo>
                  <a:lnTo>
                    <a:pt x="15597" y="2093"/>
                  </a:lnTo>
                  <a:lnTo>
                    <a:pt x="14283" y="2093"/>
                  </a:lnTo>
                  <a:lnTo>
                    <a:pt x="13651" y="2069"/>
                  </a:lnTo>
                  <a:lnTo>
                    <a:pt x="12994" y="2020"/>
                  </a:lnTo>
                  <a:lnTo>
                    <a:pt x="11753" y="1923"/>
                  </a:lnTo>
                  <a:lnTo>
                    <a:pt x="10488" y="1898"/>
                  </a:lnTo>
                  <a:lnTo>
                    <a:pt x="9222" y="1874"/>
                  </a:lnTo>
                  <a:lnTo>
                    <a:pt x="7981" y="1874"/>
                  </a:lnTo>
                  <a:lnTo>
                    <a:pt x="7032" y="1850"/>
                  </a:lnTo>
                  <a:lnTo>
                    <a:pt x="6083" y="1825"/>
                  </a:lnTo>
                  <a:lnTo>
                    <a:pt x="5159" y="1801"/>
                  </a:lnTo>
                  <a:lnTo>
                    <a:pt x="4210" y="1801"/>
                  </a:lnTo>
                  <a:lnTo>
                    <a:pt x="4112" y="1509"/>
                  </a:lnTo>
                  <a:lnTo>
                    <a:pt x="3991" y="1241"/>
                  </a:lnTo>
                  <a:lnTo>
                    <a:pt x="3942" y="998"/>
                  </a:lnTo>
                  <a:lnTo>
                    <a:pt x="3845" y="633"/>
                  </a:lnTo>
                  <a:lnTo>
                    <a:pt x="3796" y="463"/>
                  </a:lnTo>
                  <a:lnTo>
                    <a:pt x="3723" y="292"/>
                  </a:lnTo>
                  <a:lnTo>
                    <a:pt x="3650" y="195"/>
                  </a:lnTo>
                  <a:lnTo>
                    <a:pt x="3577" y="146"/>
                  </a:lnTo>
                  <a:lnTo>
                    <a:pt x="3529" y="146"/>
                  </a:lnTo>
                  <a:lnTo>
                    <a:pt x="2604" y="122"/>
                  </a:lnTo>
                  <a:lnTo>
                    <a:pt x="1655" y="73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423"/>
            <p:cNvSpPr/>
            <p:nvPr/>
          </p:nvSpPr>
          <p:spPr>
            <a:xfrm>
              <a:off x="7704610" y="3330036"/>
              <a:ext cx="494054" cy="448311"/>
            </a:xfrm>
            <a:custGeom>
              <a:avLst/>
              <a:gdLst/>
              <a:ahLst/>
              <a:cxnLst/>
              <a:rect l="0" t="0" r="0" b="0"/>
              <a:pathLst>
                <a:path w="22606" h="20513" extrusionOk="0">
                  <a:moveTo>
                    <a:pt x="3650" y="5086"/>
                  </a:moveTo>
                  <a:lnTo>
                    <a:pt x="3650" y="5280"/>
                  </a:lnTo>
                  <a:lnTo>
                    <a:pt x="3650" y="5451"/>
                  </a:lnTo>
                  <a:lnTo>
                    <a:pt x="3650" y="5621"/>
                  </a:lnTo>
                  <a:lnTo>
                    <a:pt x="3431" y="5475"/>
                  </a:lnTo>
                  <a:lnTo>
                    <a:pt x="3212" y="5329"/>
                  </a:lnTo>
                  <a:lnTo>
                    <a:pt x="3431" y="5207"/>
                  </a:lnTo>
                  <a:lnTo>
                    <a:pt x="3650" y="5086"/>
                  </a:lnTo>
                  <a:close/>
                  <a:moveTo>
                    <a:pt x="18323" y="4915"/>
                  </a:moveTo>
                  <a:lnTo>
                    <a:pt x="18736" y="5134"/>
                  </a:lnTo>
                  <a:lnTo>
                    <a:pt x="19150" y="5353"/>
                  </a:lnTo>
                  <a:lnTo>
                    <a:pt x="18347" y="5889"/>
                  </a:lnTo>
                  <a:lnTo>
                    <a:pt x="18347" y="5451"/>
                  </a:lnTo>
                  <a:lnTo>
                    <a:pt x="18347" y="5183"/>
                  </a:lnTo>
                  <a:lnTo>
                    <a:pt x="18323" y="4915"/>
                  </a:lnTo>
                  <a:close/>
                  <a:moveTo>
                    <a:pt x="4380" y="4599"/>
                  </a:moveTo>
                  <a:lnTo>
                    <a:pt x="4307" y="4964"/>
                  </a:lnTo>
                  <a:lnTo>
                    <a:pt x="4283" y="5329"/>
                  </a:lnTo>
                  <a:lnTo>
                    <a:pt x="4283" y="5718"/>
                  </a:lnTo>
                  <a:lnTo>
                    <a:pt x="4307" y="6083"/>
                  </a:lnTo>
                  <a:lnTo>
                    <a:pt x="4307" y="6083"/>
                  </a:lnTo>
                  <a:lnTo>
                    <a:pt x="3869" y="5767"/>
                  </a:lnTo>
                  <a:lnTo>
                    <a:pt x="3845" y="5451"/>
                  </a:lnTo>
                  <a:lnTo>
                    <a:pt x="3821" y="5232"/>
                  </a:lnTo>
                  <a:lnTo>
                    <a:pt x="3796" y="4988"/>
                  </a:lnTo>
                  <a:lnTo>
                    <a:pt x="4380" y="4599"/>
                  </a:lnTo>
                  <a:close/>
                  <a:moveTo>
                    <a:pt x="17569" y="4453"/>
                  </a:moveTo>
                  <a:lnTo>
                    <a:pt x="18201" y="4842"/>
                  </a:lnTo>
                  <a:lnTo>
                    <a:pt x="18153" y="5086"/>
                  </a:lnTo>
                  <a:lnTo>
                    <a:pt x="18104" y="5329"/>
                  </a:lnTo>
                  <a:lnTo>
                    <a:pt x="18080" y="5694"/>
                  </a:lnTo>
                  <a:lnTo>
                    <a:pt x="18055" y="5864"/>
                  </a:lnTo>
                  <a:lnTo>
                    <a:pt x="18055" y="6059"/>
                  </a:lnTo>
                  <a:lnTo>
                    <a:pt x="17398" y="6473"/>
                  </a:lnTo>
                  <a:lnTo>
                    <a:pt x="17471" y="5913"/>
                  </a:lnTo>
                  <a:lnTo>
                    <a:pt x="17520" y="5353"/>
                  </a:lnTo>
                  <a:lnTo>
                    <a:pt x="17569" y="4915"/>
                  </a:lnTo>
                  <a:lnTo>
                    <a:pt x="17569" y="4672"/>
                  </a:lnTo>
                  <a:lnTo>
                    <a:pt x="17569" y="4453"/>
                  </a:lnTo>
                  <a:close/>
                  <a:moveTo>
                    <a:pt x="5135" y="4161"/>
                  </a:moveTo>
                  <a:lnTo>
                    <a:pt x="5110" y="4380"/>
                  </a:lnTo>
                  <a:lnTo>
                    <a:pt x="5086" y="4648"/>
                  </a:lnTo>
                  <a:lnTo>
                    <a:pt x="5086" y="5134"/>
                  </a:lnTo>
                  <a:lnTo>
                    <a:pt x="5013" y="6546"/>
                  </a:lnTo>
                  <a:lnTo>
                    <a:pt x="4575" y="6278"/>
                  </a:lnTo>
                  <a:lnTo>
                    <a:pt x="4575" y="5378"/>
                  </a:lnTo>
                  <a:lnTo>
                    <a:pt x="4575" y="4940"/>
                  </a:lnTo>
                  <a:lnTo>
                    <a:pt x="4575" y="4721"/>
                  </a:lnTo>
                  <a:lnTo>
                    <a:pt x="4551" y="4502"/>
                  </a:lnTo>
                  <a:lnTo>
                    <a:pt x="4599" y="4477"/>
                  </a:lnTo>
                  <a:lnTo>
                    <a:pt x="5135" y="4161"/>
                  </a:lnTo>
                  <a:close/>
                  <a:moveTo>
                    <a:pt x="5889" y="3699"/>
                  </a:moveTo>
                  <a:lnTo>
                    <a:pt x="5865" y="4088"/>
                  </a:lnTo>
                  <a:lnTo>
                    <a:pt x="5865" y="4453"/>
                  </a:lnTo>
                  <a:lnTo>
                    <a:pt x="5865" y="5232"/>
                  </a:lnTo>
                  <a:lnTo>
                    <a:pt x="5840" y="6132"/>
                  </a:lnTo>
                  <a:lnTo>
                    <a:pt x="5816" y="6594"/>
                  </a:lnTo>
                  <a:lnTo>
                    <a:pt x="5816" y="7032"/>
                  </a:lnTo>
                  <a:lnTo>
                    <a:pt x="5256" y="6692"/>
                  </a:lnTo>
                  <a:lnTo>
                    <a:pt x="5305" y="5305"/>
                  </a:lnTo>
                  <a:lnTo>
                    <a:pt x="5354" y="4672"/>
                  </a:lnTo>
                  <a:lnTo>
                    <a:pt x="5354" y="4356"/>
                  </a:lnTo>
                  <a:lnTo>
                    <a:pt x="5329" y="4039"/>
                  </a:lnTo>
                  <a:lnTo>
                    <a:pt x="5889" y="3699"/>
                  </a:lnTo>
                  <a:close/>
                  <a:moveTo>
                    <a:pt x="15817" y="3407"/>
                  </a:moveTo>
                  <a:lnTo>
                    <a:pt x="17252" y="4258"/>
                  </a:lnTo>
                  <a:lnTo>
                    <a:pt x="17374" y="4331"/>
                  </a:lnTo>
                  <a:lnTo>
                    <a:pt x="17350" y="4526"/>
                  </a:lnTo>
                  <a:lnTo>
                    <a:pt x="17325" y="4745"/>
                  </a:lnTo>
                  <a:lnTo>
                    <a:pt x="17325" y="5159"/>
                  </a:lnTo>
                  <a:lnTo>
                    <a:pt x="17301" y="5840"/>
                  </a:lnTo>
                  <a:lnTo>
                    <a:pt x="17325" y="6497"/>
                  </a:lnTo>
                  <a:lnTo>
                    <a:pt x="16668" y="6911"/>
                  </a:lnTo>
                  <a:lnTo>
                    <a:pt x="16693" y="6594"/>
                  </a:lnTo>
                  <a:lnTo>
                    <a:pt x="16693" y="6254"/>
                  </a:lnTo>
                  <a:lnTo>
                    <a:pt x="16693" y="5597"/>
                  </a:lnTo>
                  <a:lnTo>
                    <a:pt x="16717" y="5183"/>
                  </a:lnTo>
                  <a:lnTo>
                    <a:pt x="16741" y="4745"/>
                  </a:lnTo>
                  <a:lnTo>
                    <a:pt x="16741" y="4526"/>
                  </a:lnTo>
                  <a:lnTo>
                    <a:pt x="16717" y="4307"/>
                  </a:lnTo>
                  <a:lnTo>
                    <a:pt x="16693" y="4112"/>
                  </a:lnTo>
                  <a:lnTo>
                    <a:pt x="16620" y="3918"/>
                  </a:lnTo>
                  <a:lnTo>
                    <a:pt x="16595" y="3893"/>
                  </a:lnTo>
                  <a:lnTo>
                    <a:pt x="16571" y="3893"/>
                  </a:lnTo>
                  <a:lnTo>
                    <a:pt x="16498" y="4088"/>
                  </a:lnTo>
                  <a:lnTo>
                    <a:pt x="16474" y="4258"/>
                  </a:lnTo>
                  <a:lnTo>
                    <a:pt x="16449" y="4453"/>
                  </a:lnTo>
                  <a:lnTo>
                    <a:pt x="16425" y="4648"/>
                  </a:lnTo>
                  <a:lnTo>
                    <a:pt x="16449" y="5426"/>
                  </a:lnTo>
                  <a:lnTo>
                    <a:pt x="16425" y="6229"/>
                  </a:lnTo>
                  <a:lnTo>
                    <a:pt x="16425" y="6643"/>
                  </a:lnTo>
                  <a:lnTo>
                    <a:pt x="16474" y="7032"/>
                  </a:lnTo>
                  <a:lnTo>
                    <a:pt x="15963" y="7324"/>
                  </a:lnTo>
                  <a:lnTo>
                    <a:pt x="15914" y="5280"/>
                  </a:lnTo>
                  <a:lnTo>
                    <a:pt x="15914" y="4331"/>
                  </a:lnTo>
                  <a:lnTo>
                    <a:pt x="15890" y="3869"/>
                  </a:lnTo>
                  <a:lnTo>
                    <a:pt x="15817" y="3407"/>
                  </a:lnTo>
                  <a:close/>
                  <a:moveTo>
                    <a:pt x="6814" y="3139"/>
                  </a:moveTo>
                  <a:lnTo>
                    <a:pt x="6789" y="3382"/>
                  </a:lnTo>
                  <a:lnTo>
                    <a:pt x="6765" y="3650"/>
                  </a:lnTo>
                  <a:lnTo>
                    <a:pt x="6765" y="4137"/>
                  </a:lnTo>
                  <a:lnTo>
                    <a:pt x="6765" y="5134"/>
                  </a:lnTo>
                  <a:lnTo>
                    <a:pt x="6716" y="6351"/>
                  </a:lnTo>
                  <a:lnTo>
                    <a:pt x="6716" y="6959"/>
                  </a:lnTo>
                  <a:lnTo>
                    <a:pt x="6716" y="7543"/>
                  </a:lnTo>
                  <a:lnTo>
                    <a:pt x="6084" y="7203"/>
                  </a:lnTo>
                  <a:lnTo>
                    <a:pt x="6108" y="6740"/>
                  </a:lnTo>
                  <a:lnTo>
                    <a:pt x="6108" y="6302"/>
                  </a:lnTo>
                  <a:lnTo>
                    <a:pt x="6108" y="5402"/>
                  </a:lnTo>
                  <a:lnTo>
                    <a:pt x="6132" y="4502"/>
                  </a:lnTo>
                  <a:lnTo>
                    <a:pt x="6132" y="4039"/>
                  </a:lnTo>
                  <a:lnTo>
                    <a:pt x="6084" y="3577"/>
                  </a:lnTo>
                  <a:lnTo>
                    <a:pt x="6814" y="3139"/>
                  </a:lnTo>
                  <a:close/>
                  <a:moveTo>
                    <a:pt x="15087" y="2969"/>
                  </a:moveTo>
                  <a:lnTo>
                    <a:pt x="15695" y="3334"/>
                  </a:lnTo>
                  <a:lnTo>
                    <a:pt x="15671" y="3820"/>
                  </a:lnTo>
                  <a:lnTo>
                    <a:pt x="15646" y="4307"/>
                  </a:lnTo>
                  <a:lnTo>
                    <a:pt x="15695" y="5280"/>
                  </a:lnTo>
                  <a:lnTo>
                    <a:pt x="15768" y="7446"/>
                  </a:lnTo>
                  <a:lnTo>
                    <a:pt x="15695" y="7495"/>
                  </a:lnTo>
                  <a:lnTo>
                    <a:pt x="15111" y="7811"/>
                  </a:lnTo>
                  <a:lnTo>
                    <a:pt x="15135" y="7178"/>
                  </a:lnTo>
                  <a:lnTo>
                    <a:pt x="15135" y="6546"/>
                  </a:lnTo>
                  <a:lnTo>
                    <a:pt x="15135" y="5280"/>
                  </a:lnTo>
                  <a:lnTo>
                    <a:pt x="15135" y="3942"/>
                  </a:lnTo>
                  <a:lnTo>
                    <a:pt x="15135" y="3455"/>
                  </a:lnTo>
                  <a:lnTo>
                    <a:pt x="15111" y="3212"/>
                  </a:lnTo>
                  <a:lnTo>
                    <a:pt x="15087" y="2969"/>
                  </a:lnTo>
                  <a:close/>
                  <a:moveTo>
                    <a:pt x="7665" y="2628"/>
                  </a:moveTo>
                  <a:lnTo>
                    <a:pt x="7641" y="2871"/>
                  </a:lnTo>
                  <a:lnTo>
                    <a:pt x="7617" y="3115"/>
                  </a:lnTo>
                  <a:lnTo>
                    <a:pt x="7568" y="3577"/>
                  </a:lnTo>
                  <a:lnTo>
                    <a:pt x="7495" y="5110"/>
                  </a:lnTo>
                  <a:lnTo>
                    <a:pt x="7446" y="6497"/>
                  </a:lnTo>
                  <a:lnTo>
                    <a:pt x="7398" y="7908"/>
                  </a:lnTo>
                  <a:lnTo>
                    <a:pt x="6984" y="7689"/>
                  </a:lnTo>
                  <a:lnTo>
                    <a:pt x="7008" y="7105"/>
                  </a:lnTo>
                  <a:lnTo>
                    <a:pt x="7033" y="6497"/>
                  </a:lnTo>
                  <a:lnTo>
                    <a:pt x="7033" y="5329"/>
                  </a:lnTo>
                  <a:lnTo>
                    <a:pt x="7057" y="4769"/>
                  </a:lnTo>
                  <a:lnTo>
                    <a:pt x="7081" y="4185"/>
                  </a:lnTo>
                  <a:lnTo>
                    <a:pt x="7081" y="3601"/>
                  </a:lnTo>
                  <a:lnTo>
                    <a:pt x="7057" y="3309"/>
                  </a:lnTo>
                  <a:lnTo>
                    <a:pt x="7033" y="3017"/>
                  </a:lnTo>
                  <a:lnTo>
                    <a:pt x="7665" y="2628"/>
                  </a:lnTo>
                  <a:close/>
                  <a:moveTo>
                    <a:pt x="8517" y="2117"/>
                  </a:moveTo>
                  <a:lnTo>
                    <a:pt x="8468" y="2458"/>
                  </a:lnTo>
                  <a:lnTo>
                    <a:pt x="8395" y="2798"/>
                  </a:lnTo>
                  <a:lnTo>
                    <a:pt x="8322" y="3504"/>
                  </a:lnTo>
                  <a:lnTo>
                    <a:pt x="8274" y="4185"/>
                  </a:lnTo>
                  <a:lnTo>
                    <a:pt x="8225" y="4867"/>
                  </a:lnTo>
                  <a:lnTo>
                    <a:pt x="8152" y="5743"/>
                  </a:lnTo>
                  <a:lnTo>
                    <a:pt x="8079" y="6619"/>
                  </a:lnTo>
                  <a:lnTo>
                    <a:pt x="8030" y="6984"/>
                  </a:lnTo>
                  <a:lnTo>
                    <a:pt x="7982" y="7373"/>
                  </a:lnTo>
                  <a:lnTo>
                    <a:pt x="7860" y="8127"/>
                  </a:lnTo>
                  <a:lnTo>
                    <a:pt x="7617" y="8006"/>
                  </a:lnTo>
                  <a:lnTo>
                    <a:pt x="7763" y="5280"/>
                  </a:lnTo>
                  <a:lnTo>
                    <a:pt x="7811" y="3772"/>
                  </a:lnTo>
                  <a:lnTo>
                    <a:pt x="7836" y="3163"/>
                  </a:lnTo>
                  <a:lnTo>
                    <a:pt x="7836" y="2871"/>
                  </a:lnTo>
                  <a:lnTo>
                    <a:pt x="7787" y="2555"/>
                  </a:lnTo>
                  <a:lnTo>
                    <a:pt x="8517" y="2117"/>
                  </a:lnTo>
                  <a:close/>
                  <a:moveTo>
                    <a:pt x="14381" y="2531"/>
                  </a:moveTo>
                  <a:lnTo>
                    <a:pt x="14989" y="2896"/>
                  </a:lnTo>
                  <a:lnTo>
                    <a:pt x="14941" y="3163"/>
                  </a:lnTo>
                  <a:lnTo>
                    <a:pt x="14941" y="3431"/>
                  </a:lnTo>
                  <a:lnTo>
                    <a:pt x="14941" y="3942"/>
                  </a:lnTo>
                  <a:lnTo>
                    <a:pt x="14941" y="5280"/>
                  </a:lnTo>
                  <a:lnTo>
                    <a:pt x="14941" y="6594"/>
                  </a:lnTo>
                  <a:lnTo>
                    <a:pt x="14941" y="7251"/>
                  </a:lnTo>
                  <a:lnTo>
                    <a:pt x="14965" y="7908"/>
                  </a:lnTo>
                  <a:lnTo>
                    <a:pt x="14332" y="8249"/>
                  </a:lnTo>
                  <a:lnTo>
                    <a:pt x="14332" y="6838"/>
                  </a:lnTo>
                  <a:lnTo>
                    <a:pt x="14308" y="5426"/>
                  </a:lnTo>
                  <a:lnTo>
                    <a:pt x="14332" y="4721"/>
                  </a:lnTo>
                  <a:lnTo>
                    <a:pt x="14357" y="3991"/>
                  </a:lnTo>
                  <a:lnTo>
                    <a:pt x="14381" y="3261"/>
                  </a:lnTo>
                  <a:lnTo>
                    <a:pt x="14381" y="2531"/>
                  </a:lnTo>
                  <a:close/>
                  <a:moveTo>
                    <a:pt x="9393" y="1606"/>
                  </a:moveTo>
                  <a:lnTo>
                    <a:pt x="9344" y="1971"/>
                  </a:lnTo>
                  <a:lnTo>
                    <a:pt x="9320" y="2336"/>
                  </a:lnTo>
                  <a:lnTo>
                    <a:pt x="9296" y="3042"/>
                  </a:lnTo>
                  <a:lnTo>
                    <a:pt x="9150" y="4940"/>
                  </a:lnTo>
                  <a:lnTo>
                    <a:pt x="9004" y="6740"/>
                  </a:lnTo>
                  <a:lnTo>
                    <a:pt x="8931" y="7641"/>
                  </a:lnTo>
                  <a:lnTo>
                    <a:pt x="8833" y="8565"/>
                  </a:lnTo>
                  <a:lnTo>
                    <a:pt x="8055" y="8225"/>
                  </a:lnTo>
                  <a:lnTo>
                    <a:pt x="8128" y="7519"/>
                  </a:lnTo>
                  <a:lnTo>
                    <a:pt x="8176" y="6789"/>
                  </a:lnTo>
                  <a:lnTo>
                    <a:pt x="8201" y="6351"/>
                  </a:lnTo>
                  <a:lnTo>
                    <a:pt x="8274" y="5937"/>
                  </a:lnTo>
                  <a:lnTo>
                    <a:pt x="8347" y="5499"/>
                  </a:lnTo>
                  <a:lnTo>
                    <a:pt x="8420" y="5061"/>
                  </a:lnTo>
                  <a:lnTo>
                    <a:pt x="8590" y="3504"/>
                  </a:lnTo>
                  <a:lnTo>
                    <a:pt x="8687" y="2750"/>
                  </a:lnTo>
                  <a:lnTo>
                    <a:pt x="8736" y="2385"/>
                  </a:lnTo>
                  <a:lnTo>
                    <a:pt x="8736" y="1995"/>
                  </a:lnTo>
                  <a:lnTo>
                    <a:pt x="9077" y="1776"/>
                  </a:lnTo>
                  <a:lnTo>
                    <a:pt x="9393" y="1606"/>
                  </a:lnTo>
                  <a:close/>
                  <a:moveTo>
                    <a:pt x="10123" y="1192"/>
                  </a:moveTo>
                  <a:lnTo>
                    <a:pt x="10074" y="1387"/>
                  </a:lnTo>
                  <a:lnTo>
                    <a:pt x="10050" y="1557"/>
                  </a:lnTo>
                  <a:lnTo>
                    <a:pt x="10026" y="1947"/>
                  </a:lnTo>
                  <a:lnTo>
                    <a:pt x="9977" y="2701"/>
                  </a:lnTo>
                  <a:lnTo>
                    <a:pt x="9807" y="4794"/>
                  </a:lnTo>
                  <a:lnTo>
                    <a:pt x="9734" y="5840"/>
                  </a:lnTo>
                  <a:lnTo>
                    <a:pt x="9685" y="6886"/>
                  </a:lnTo>
                  <a:lnTo>
                    <a:pt x="9661" y="7373"/>
                  </a:lnTo>
                  <a:lnTo>
                    <a:pt x="9612" y="7860"/>
                  </a:lnTo>
                  <a:lnTo>
                    <a:pt x="9563" y="8371"/>
                  </a:lnTo>
                  <a:lnTo>
                    <a:pt x="9539" y="8857"/>
                  </a:lnTo>
                  <a:lnTo>
                    <a:pt x="9028" y="8638"/>
                  </a:lnTo>
                  <a:lnTo>
                    <a:pt x="9271" y="6886"/>
                  </a:lnTo>
                  <a:lnTo>
                    <a:pt x="9369" y="6010"/>
                  </a:lnTo>
                  <a:lnTo>
                    <a:pt x="9442" y="5110"/>
                  </a:lnTo>
                  <a:lnTo>
                    <a:pt x="9563" y="3236"/>
                  </a:lnTo>
                  <a:lnTo>
                    <a:pt x="9636" y="2360"/>
                  </a:lnTo>
                  <a:lnTo>
                    <a:pt x="9636" y="1922"/>
                  </a:lnTo>
                  <a:lnTo>
                    <a:pt x="9612" y="1484"/>
                  </a:lnTo>
                  <a:lnTo>
                    <a:pt x="10123" y="1192"/>
                  </a:lnTo>
                  <a:close/>
                  <a:moveTo>
                    <a:pt x="12751" y="1557"/>
                  </a:moveTo>
                  <a:lnTo>
                    <a:pt x="12945" y="1655"/>
                  </a:lnTo>
                  <a:lnTo>
                    <a:pt x="13408" y="1947"/>
                  </a:lnTo>
                  <a:lnTo>
                    <a:pt x="13335" y="2093"/>
                  </a:lnTo>
                  <a:lnTo>
                    <a:pt x="13310" y="2239"/>
                  </a:lnTo>
                  <a:lnTo>
                    <a:pt x="13286" y="2555"/>
                  </a:lnTo>
                  <a:lnTo>
                    <a:pt x="13286" y="3212"/>
                  </a:lnTo>
                  <a:lnTo>
                    <a:pt x="13286" y="4940"/>
                  </a:lnTo>
                  <a:lnTo>
                    <a:pt x="13286" y="5791"/>
                  </a:lnTo>
                  <a:lnTo>
                    <a:pt x="13335" y="6667"/>
                  </a:lnTo>
                  <a:lnTo>
                    <a:pt x="13383" y="7519"/>
                  </a:lnTo>
                  <a:lnTo>
                    <a:pt x="13505" y="8371"/>
                  </a:lnTo>
                  <a:lnTo>
                    <a:pt x="13505" y="8395"/>
                  </a:lnTo>
                  <a:lnTo>
                    <a:pt x="13554" y="8395"/>
                  </a:lnTo>
                  <a:lnTo>
                    <a:pt x="13554" y="8371"/>
                  </a:lnTo>
                  <a:lnTo>
                    <a:pt x="13602" y="7519"/>
                  </a:lnTo>
                  <a:lnTo>
                    <a:pt x="13602" y="6643"/>
                  </a:lnTo>
                  <a:lnTo>
                    <a:pt x="13602" y="4940"/>
                  </a:lnTo>
                  <a:lnTo>
                    <a:pt x="13602" y="3212"/>
                  </a:lnTo>
                  <a:lnTo>
                    <a:pt x="13651" y="2628"/>
                  </a:lnTo>
                  <a:lnTo>
                    <a:pt x="13651" y="2336"/>
                  </a:lnTo>
                  <a:lnTo>
                    <a:pt x="13627" y="2190"/>
                  </a:lnTo>
                  <a:lnTo>
                    <a:pt x="13602" y="2068"/>
                  </a:lnTo>
                  <a:lnTo>
                    <a:pt x="14235" y="2458"/>
                  </a:lnTo>
                  <a:lnTo>
                    <a:pt x="14162" y="3139"/>
                  </a:lnTo>
                  <a:lnTo>
                    <a:pt x="14113" y="3845"/>
                  </a:lnTo>
                  <a:lnTo>
                    <a:pt x="14089" y="5232"/>
                  </a:lnTo>
                  <a:lnTo>
                    <a:pt x="14065" y="6789"/>
                  </a:lnTo>
                  <a:lnTo>
                    <a:pt x="14089" y="7568"/>
                  </a:lnTo>
                  <a:lnTo>
                    <a:pt x="14113" y="8346"/>
                  </a:lnTo>
                  <a:lnTo>
                    <a:pt x="14113" y="8371"/>
                  </a:lnTo>
                  <a:lnTo>
                    <a:pt x="13627" y="8638"/>
                  </a:lnTo>
                  <a:lnTo>
                    <a:pt x="12945" y="9003"/>
                  </a:lnTo>
                  <a:lnTo>
                    <a:pt x="12945" y="9003"/>
                  </a:lnTo>
                  <a:lnTo>
                    <a:pt x="12970" y="7203"/>
                  </a:lnTo>
                  <a:lnTo>
                    <a:pt x="12970" y="5426"/>
                  </a:lnTo>
                  <a:lnTo>
                    <a:pt x="12945" y="4356"/>
                  </a:lnTo>
                  <a:lnTo>
                    <a:pt x="12897" y="3309"/>
                  </a:lnTo>
                  <a:lnTo>
                    <a:pt x="12872" y="2433"/>
                  </a:lnTo>
                  <a:lnTo>
                    <a:pt x="12824" y="1995"/>
                  </a:lnTo>
                  <a:lnTo>
                    <a:pt x="12751" y="1557"/>
                  </a:lnTo>
                  <a:close/>
                  <a:moveTo>
                    <a:pt x="10780" y="803"/>
                  </a:moveTo>
                  <a:lnTo>
                    <a:pt x="10731" y="1241"/>
                  </a:lnTo>
                  <a:lnTo>
                    <a:pt x="10731" y="1679"/>
                  </a:lnTo>
                  <a:lnTo>
                    <a:pt x="10731" y="2555"/>
                  </a:lnTo>
                  <a:lnTo>
                    <a:pt x="10682" y="5037"/>
                  </a:lnTo>
                  <a:lnTo>
                    <a:pt x="10585" y="9246"/>
                  </a:lnTo>
                  <a:lnTo>
                    <a:pt x="9782" y="8930"/>
                  </a:lnTo>
                  <a:lnTo>
                    <a:pt x="9831" y="8517"/>
                  </a:lnTo>
                  <a:lnTo>
                    <a:pt x="9855" y="8103"/>
                  </a:lnTo>
                  <a:lnTo>
                    <a:pt x="9904" y="7276"/>
                  </a:lnTo>
                  <a:lnTo>
                    <a:pt x="10001" y="6229"/>
                  </a:lnTo>
                  <a:lnTo>
                    <a:pt x="10074" y="5183"/>
                  </a:lnTo>
                  <a:lnTo>
                    <a:pt x="10196" y="3090"/>
                  </a:lnTo>
                  <a:lnTo>
                    <a:pt x="10269" y="1947"/>
                  </a:lnTo>
                  <a:lnTo>
                    <a:pt x="10293" y="1533"/>
                  </a:lnTo>
                  <a:lnTo>
                    <a:pt x="10293" y="1314"/>
                  </a:lnTo>
                  <a:lnTo>
                    <a:pt x="10269" y="1119"/>
                  </a:lnTo>
                  <a:lnTo>
                    <a:pt x="10780" y="803"/>
                  </a:lnTo>
                  <a:close/>
                  <a:moveTo>
                    <a:pt x="11996" y="1095"/>
                  </a:moveTo>
                  <a:lnTo>
                    <a:pt x="12653" y="1484"/>
                  </a:lnTo>
                  <a:lnTo>
                    <a:pt x="12605" y="1922"/>
                  </a:lnTo>
                  <a:lnTo>
                    <a:pt x="12605" y="2385"/>
                  </a:lnTo>
                  <a:lnTo>
                    <a:pt x="12629" y="3309"/>
                  </a:lnTo>
                  <a:lnTo>
                    <a:pt x="12678" y="5426"/>
                  </a:lnTo>
                  <a:lnTo>
                    <a:pt x="12726" y="7276"/>
                  </a:lnTo>
                  <a:lnTo>
                    <a:pt x="12751" y="9125"/>
                  </a:lnTo>
                  <a:lnTo>
                    <a:pt x="11996" y="9514"/>
                  </a:lnTo>
                  <a:lnTo>
                    <a:pt x="12094" y="8444"/>
                  </a:lnTo>
                  <a:lnTo>
                    <a:pt x="12142" y="7349"/>
                  </a:lnTo>
                  <a:lnTo>
                    <a:pt x="12167" y="6278"/>
                  </a:lnTo>
                  <a:lnTo>
                    <a:pt x="12142" y="5183"/>
                  </a:lnTo>
                  <a:lnTo>
                    <a:pt x="12094" y="2920"/>
                  </a:lnTo>
                  <a:lnTo>
                    <a:pt x="12118" y="2458"/>
                  </a:lnTo>
                  <a:lnTo>
                    <a:pt x="12118" y="1995"/>
                  </a:lnTo>
                  <a:lnTo>
                    <a:pt x="12118" y="1752"/>
                  </a:lnTo>
                  <a:lnTo>
                    <a:pt x="12118" y="1533"/>
                  </a:lnTo>
                  <a:lnTo>
                    <a:pt x="12069" y="1314"/>
                  </a:lnTo>
                  <a:lnTo>
                    <a:pt x="11996" y="1095"/>
                  </a:lnTo>
                  <a:close/>
                  <a:moveTo>
                    <a:pt x="11291" y="609"/>
                  </a:moveTo>
                  <a:lnTo>
                    <a:pt x="11583" y="828"/>
                  </a:lnTo>
                  <a:lnTo>
                    <a:pt x="11923" y="1046"/>
                  </a:lnTo>
                  <a:lnTo>
                    <a:pt x="11850" y="1241"/>
                  </a:lnTo>
                  <a:lnTo>
                    <a:pt x="11826" y="1484"/>
                  </a:lnTo>
                  <a:lnTo>
                    <a:pt x="11802" y="1728"/>
                  </a:lnTo>
                  <a:lnTo>
                    <a:pt x="11826" y="1971"/>
                  </a:lnTo>
                  <a:lnTo>
                    <a:pt x="11899" y="2920"/>
                  </a:lnTo>
                  <a:lnTo>
                    <a:pt x="11899" y="3480"/>
                  </a:lnTo>
                  <a:lnTo>
                    <a:pt x="11899" y="4064"/>
                  </a:lnTo>
                  <a:lnTo>
                    <a:pt x="11875" y="5183"/>
                  </a:lnTo>
                  <a:lnTo>
                    <a:pt x="11777" y="7373"/>
                  </a:lnTo>
                  <a:lnTo>
                    <a:pt x="11753" y="8468"/>
                  </a:lnTo>
                  <a:lnTo>
                    <a:pt x="11729" y="9563"/>
                  </a:lnTo>
                  <a:lnTo>
                    <a:pt x="11753" y="9611"/>
                  </a:lnTo>
                  <a:lnTo>
                    <a:pt x="11753" y="9636"/>
                  </a:lnTo>
                  <a:lnTo>
                    <a:pt x="11704" y="9611"/>
                  </a:lnTo>
                  <a:lnTo>
                    <a:pt x="11193" y="9441"/>
                  </a:lnTo>
                  <a:lnTo>
                    <a:pt x="11266" y="5232"/>
                  </a:lnTo>
                  <a:lnTo>
                    <a:pt x="11315" y="2750"/>
                  </a:lnTo>
                  <a:lnTo>
                    <a:pt x="11364" y="1679"/>
                  </a:lnTo>
                  <a:lnTo>
                    <a:pt x="11364" y="1144"/>
                  </a:lnTo>
                  <a:lnTo>
                    <a:pt x="11339" y="876"/>
                  </a:lnTo>
                  <a:lnTo>
                    <a:pt x="11291" y="609"/>
                  </a:lnTo>
                  <a:close/>
                  <a:moveTo>
                    <a:pt x="2604" y="5475"/>
                  </a:moveTo>
                  <a:lnTo>
                    <a:pt x="2701" y="5621"/>
                  </a:lnTo>
                  <a:lnTo>
                    <a:pt x="2823" y="5743"/>
                  </a:lnTo>
                  <a:lnTo>
                    <a:pt x="3091" y="5937"/>
                  </a:lnTo>
                  <a:lnTo>
                    <a:pt x="3577" y="6327"/>
                  </a:lnTo>
                  <a:lnTo>
                    <a:pt x="4113" y="6692"/>
                  </a:lnTo>
                  <a:lnTo>
                    <a:pt x="4672" y="7057"/>
                  </a:lnTo>
                  <a:lnTo>
                    <a:pt x="5256" y="7422"/>
                  </a:lnTo>
                  <a:lnTo>
                    <a:pt x="5840" y="7762"/>
                  </a:lnTo>
                  <a:lnTo>
                    <a:pt x="6424" y="8103"/>
                  </a:lnTo>
                  <a:lnTo>
                    <a:pt x="7422" y="8614"/>
                  </a:lnTo>
                  <a:lnTo>
                    <a:pt x="8468" y="9100"/>
                  </a:lnTo>
                  <a:lnTo>
                    <a:pt x="9515" y="9538"/>
                  </a:lnTo>
                  <a:lnTo>
                    <a:pt x="10561" y="9928"/>
                  </a:lnTo>
                  <a:lnTo>
                    <a:pt x="10561" y="10001"/>
                  </a:lnTo>
                  <a:lnTo>
                    <a:pt x="10585" y="10074"/>
                  </a:lnTo>
                  <a:lnTo>
                    <a:pt x="10609" y="10147"/>
                  </a:lnTo>
                  <a:lnTo>
                    <a:pt x="10634" y="10195"/>
                  </a:lnTo>
                  <a:lnTo>
                    <a:pt x="10682" y="10244"/>
                  </a:lnTo>
                  <a:lnTo>
                    <a:pt x="10536" y="10414"/>
                  </a:lnTo>
                  <a:lnTo>
                    <a:pt x="10390" y="10609"/>
                  </a:lnTo>
                  <a:lnTo>
                    <a:pt x="10245" y="10804"/>
                  </a:lnTo>
                  <a:lnTo>
                    <a:pt x="10123" y="11047"/>
                  </a:lnTo>
                  <a:lnTo>
                    <a:pt x="9928" y="11485"/>
                  </a:lnTo>
                  <a:lnTo>
                    <a:pt x="9734" y="11899"/>
                  </a:lnTo>
                  <a:lnTo>
                    <a:pt x="9223" y="12921"/>
                  </a:lnTo>
                  <a:lnTo>
                    <a:pt x="8979" y="13456"/>
                  </a:lnTo>
                  <a:lnTo>
                    <a:pt x="8785" y="13991"/>
                  </a:lnTo>
                  <a:lnTo>
                    <a:pt x="8420" y="13821"/>
                  </a:lnTo>
                  <a:lnTo>
                    <a:pt x="8055" y="13626"/>
                  </a:lnTo>
                  <a:lnTo>
                    <a:pt x="7787" y="13456"/>
                  </a:lnTo>
                  <a:lnTo>
                    <a:pt x="7519" y="13286"/>
                  </a:lnTo>
                  <a:lnTo>
                    <a:pt x="7008" y="12921"/>
                  </a:lnTo>
                  <a:lnTo>
                    <a:pt x="5889" y="12191"/>
                  </a:lnTo>
                  <a:lnTo>
                    <a:pt x="4770" y="11412"/>
                  </a:lnTo>
                  <a:lnTo>
                    <a:pt x="4210" y="11047"/>
                  </a:lnTo>
                  <a:lnTo>
                    <a:pt x="3650" y="10706"/>
                  </a:lnTo>
                  <a:lnTo>
                    <a:pt x="3091" y="10366"/>
                  </a:lnTo>
                  <a:lnTo>
                    <a:pt x="2482" y="10049"/>
                  </a:lnTo>
                  <a:lnTo>
                    <a:pt x="2069" y="9830"/>
                  </a:lnTo>
                  <a:lnTo>
                    <a:pt x="1631" y="9636"/>
                  </a:lnTo>
                  <a:lnTo>
                    <a:pt x="1169" y="9441"/>
                  </a:lnTo>
                  <a:lnTo>
                    <a:pt x="706" y="9295"/>
                  </a:lnTo>
                  <a:lnTo>
                    <a:pt x="1217" y="8322"/>
                  </a:lnTo>
                  <a:lnTo>
                    <a:pt x="1704" y="7324"/>
                  </a:lnTo>
                  <a:lnTo>
                    <a:pt x="2312" y="6132"/>
                  </a:lnTo>
                  <a:lnTo>
                    <a:pt x="2482" y="5816"/>
                  </a:lnTo>
                  <a:lnTo>
                    <a:pt x="2555" y="5645"/>
                  </a:lnTo>
                  <a:lnTo>
                    <a:pt x="2604" y="5475"/>
                  </a:lnTo>
                  <a:close/>
                  <a:moveTo>
                    <a:pt x="19734" y="5597"/>
                  </a:moveTo>
                  <a:lnTo>
                    <a:pt x="19831" y="5840"/>
                  </a:lnTo>
                  <a:lnTo>
                    <a:pt x="19929" y="6083"/>
                  </a:lnTo>
                  <a:lnTo>
                    <a:pt x="20172" y="6546"/>
                  </a:lnTo>
                  <a:lnTo>
                    <a:pt x="20707" y="7470"/>
                  </a:lnTo>
                  <a:lnTo>
                    <a:pt x="20975" y="7933"/>
                  </a:lnTo>
                  <a:lnTo>
                    <a:pt x="21267" y="8395"/>
                  </a:lnTo>
                  <a:lnTo>
                    <a:pt x="21875" y="9295"/>
                  </a:lnTo>
                  <a:lnTo>
                    <a:pt x="20756" y="9757"/>
                  </a:lnTo>
                  <a:lnTo>
                    <a:pt x="19661" y="10244"/>
                  </a:lnTo>
                  <a:lnTo>
                    <a:pt x="18566" y="10779"/>
                  </a:lnTo>
                  <a:lnTo>
                    <a:pt x="17496" y="11339"/>
                  </a:lnTo>
                  <a:lnTo>
                    <a:pt x="16328" y="11972"/>
                  </a:lnTo>
                  <a:lnTo>
                    <a:pt x="15208" y="12653"/>
                  </a:lnTo>
                  <a:lnTo>
                    <a:pt x="14722" y="12945"/>
                  </a:lnTo>
                  <a:lnTo>
                    <a:pt x="14211" y="13261"/>
                  </a:lnTo>
                  <a:lnTo>
                    <a:pt x="13967" y="13432"/>
                  </a:lnTo>
                  <a:lnTo>
                    <a:pt x="13724" y="13602"/>
                  </a:lnTo>
                  <a:lnTo>
                    <a:pt x="13505" y="13821"/>
                  </a:lnTo>
                  <a:lnTo>
                    <a:pt x="13310" y="14016"/>
                  </a:lnTo>
                  <a:lnTo>
                    <a:pt x="13140" y="13675"/>
                  </a:lnTo>
                  <a:lnTo>
                    <a:pt x="12970" y="13334"/>
                  </a:lnTo>
                  <a:lnTo>
                    <a:pt x="12702" y="12799"/>
                  </a:lnTo>
                  <a:lnTo>
                    <a:pt x="12434" y="12239"/>
                  </a:lnTo>
                  <a:lnTo>
                    <a:pt x="11948" y="10998"/>
                  </a:lnTo>
                  <a:lnTo>
                    <a:pt x="11777" y="10609"/>
                  </a:lnTo>
                  <a:lnTo>
                    <a:pt x="11704" y="10414"/>
                  </a:lnTo>
                  <a:lnTo>
                    <a:pt x="11607" y="10244"/>
                  </a:lnTo>
                  <a:lnTo>
                    <a:pt x="11704" y="10220"/>
                  </a:lnTo>
                  <a:lnTo>
                    <a:pt x="11802" y="10171"/>
                  </a:lnTo>
                  <a:lnTo>
                    <a:pt x="11850" y="10098"/>
                  </a:lnTo>
                  <a:lnTo>
                    <a:pt x="11899" y="10001"/>
                  </a:lnTo>
                  <a:lnTo>
                    <a:pt x="12337" y="9830"/>
                  </a:lnTo>
                  <a:lnTo>
                    <a:pt x="12751" y="9660"/>
                  </a:lnTo>
                  <a:lnTo>
                    <a:pt x="12775" y="9684"/>
                  </a:lnTo>
                  <a:lnTo>
                    <a:pt x="12799" y="9709"/>
                  </a:lnTo>
                  <a:lnTo>
                    <a:pt x="12848" y="9733"/>
                  </a:lnTo>
                  <a:lnTo>
                    <a:pt x="12921" y="9709"/>
                  </a:lnTo>
                  <a:lnTo>
                    <a:pt x="12945" y="9684"/>
                  </a:lnTo>
                  <a:lnTo>
                    <a:pt x="12945" y="9636"/>
                  </a:lnTo>
                  <a:lnTo>
                    <a:pt x="12945" y="9563"/>
                  </a:lnTo>
                  <a:lnTo>
                    <a:pt x="13675" y="9198"/>
                  </a:lnTo>
                  <a:lnTo>
                    <a:pt x="14405" y="8809"/>
                  </a:lnTo>
                  <a:lnTo>
                    <a:pt x="15792" y="8006"/>
                  </a:lnTo>
                  <a:lnTo>
                    <a:pt x="16790" y="7422"/>
                  </a:lnTo>
                  <a:lnTo>
                    <a:pt x="17788" y="6838"/>
                  </a:lnTo>
                  <a:lnTo>
                    <a:pt x="18761" y="6229"/>
                  </a:lnTo>
                  <a:lnTo>
                    <a:pt x="19734" y="5597"/>
                  </a:lnTo>
                  <a:close/>
                  <a:moveTo>
                    <a:pt x="19637" y="10950"/>
                  </a:moveTo>
                  <a:lnTo>
                    <a:pt x="19637" y="10974"/>
                  </a:lnTo>
                  <a:lnTo>
                    <a:pt x="19612" y="11461"/>
                  </a:lnTo>
                  <a:lnTo>
                    <a:pt x="19612" y="11947"/>
                  </a:lnTo>
                  <a:lnTo>
                    <a:pt x="19637" y="12921"/>
                  </a:lnTo>
                  <a:lnTo>
                    <a:pt x="19734" y="14892"/>
                  </a:lnTo>
                  <a:lnTo>
                    <a:pt x="19272" y="15111"/>
                  </a:lnTo>
                  <a:lnTo>
                    <a:pt x="18834" y="15378"/>
                  </a:lnTo>
                  <a:lnTo>
                    <a:pt x="17958" y="15938"/>
                  </a:lnTo>
                  <a:lnTo>
                    <a:pt x="16814" y="16619"/>
                  </a:lnTo>
                  <a:lnTo>
                    <a:pt x="15646" y="17300"/>
                  </a:lnTo>
                  <a:lnTo>
                    <a:pt x="13335" y="18663"/>
                  </a:lnTo>
                  <a:lnTo>
                    <a:pt x="12167" y="19344"/>
                  </a:lnTo>
                  <a:lnTo>
                    <a:pt x="11923" y="19490"/>
                  </a:lnTo>
                  <a:lnTo>
                    <a:pt x="11680" y="19661"/>
                  </a:lnTo>
                  <a:lnTo>
                    <a:pt x="11558" y="15013"/>
                  </a:lnTo>
                  <a:lnTo>
                    <a:pt x="11485" y="12507"/>
                  </a:lnTo>
                  <a:lnTo>
                    <a:pt x="11461" y="11388"/>
                  </a:lnTo>
                  <a:lnTo>
                    <a:pt x="11704" y="11947"/>
                  </a:lnTo>
                  <a:lnTo>
                    <a:pt x="11923" y="12458"/>
                  </a:lnTo>
                  <a:lnTo>
                    <a:pt x="12142" y="12994"/>
                  </a:lnTo>
                  <a:lnTo>
                    <a:pt x="12386" y="13578"/>
                  </a:lnTo>
                  <a:lnTo>
                    <a:pt x="12507" y="13870"/>
                  </a:lnTo>
                  <a:lnTo>
                    <a:pt x="12678" y="14137"/>
                  </a:lnTo>
                  <a:lnTo>
                    <a:pt x="12848" y="14381"/>
                  </a:lnTo>
                  <a:lnTo>
                    <a:pt x="13018" y="14600"/>
                  </a:lnTo>
                  <a:lnTo>
                    <a:pt x="13091" y="14648"/>
                  </a:lnTo>
                  <a:lnTo>
                    <a:pt x="13164" y="14673"/>
                  </a:lnTo>
                  <a:lnTo>
                    <a:pt x="13262" y="14673"/>
                  </a:lnTo>
                  <a:lnTo>
                    <a:pt x="13335" y="14624"/>
                  </a:lnTo>
                  <a:lnTo>
                    <a:pt x="13383" y="14575"/>
                  </a:lnTo>
                  <a:lnTo>
                    <a:pt x="13432" y="14527"/>
                  </a:lnTo>
                  <a:lnTo>
                    <a:pt x="13456" y="14429"/>
                  </a:lnTo>
                  <a:lnTo>
                    <a:pt x="13456" y="14356"/>
                  </a:lnTo>
                  <a:lnTo>
                    <a:pt x="13432" y="14308"/>
                  </a:lnTo>
                  <a:lnTo>
                    <a:pt x="13675" y="14210"/>
                  </a:lnTo>
                  <a:lnTo>
                    <a:pt x="13943" y="14113"/>
                  </a:lnTo>
                  <a:lnTo>
                    <a:pt x="14186" y="13991"/>
                  </a:lnTo>
                  <a:lnTo>
                    <a:pt x="14430" y="13845"/>
                  </a:lnTo>
                  <a:lnTo>
                    <a:pt x="14892" y="13529"/>
                  </a:lnTo>
                  <a:lnTo>
                    <a:pt x="15330" y="13237"/>
                  </a:lnTo>
                  <a:lnTo>
                    <a:pt x="16498" y="12580"/>
                  </a:lnTo>
                  <a:lnTo>
                    <a:pt x="17642" y="11923"/>
                  </a:lnTo>
                  <a:lnTo>
                    <a:pt x="18639" y="11412"/>
                  </a:lnTo>
                  <a:lnTo>
                    <a:pt x="19637" y="10950"/>
                  </a:lnTo>
                  <a:close/>
                  <a:moveTo>
                    <a:pt x="2653" y="10755"/>
                  </a:moveTo>
                  <a:lnTo>
                    <a:pt x="3139" y="11047"/>
                  </a:lnTo>
                  <a:lnTo>
                    <a:pt x="3650" y="11363"/>
                  </a:lnTo>
                  <a:lnTo>
                    <a:pt x="4624" y="11996"/>
                  </a:lnTo>
                  <a:lnTo>
                    <a:pt x="5670" y="12702"/>
                  </a:lnTo>
                  <a:lnTo>
                    <a:pt x="6741" y="13359"/>
                  </a:lnTo>
                  <a:lnTo>
                    <a:pt x="7033" y="13529"/>
                  </a:lnTo>
                  <a:lnTo>
                    <a:pt x="7300" y="13675"/>
                  </a:lnTo>
                  <a:lnTo>
                    <a:pt x="7860" y="13967"/>
                  </a:lnTo>
                  <a:lnTo>
                    <a:pt x="8274" y="14186"/>
                  </a:lnTo>
                  <a:lnTo>
                    <a:pt x="8712" y="14381"/>
                  </a:lnTo>
                  <a:lnTo>
                    <a:pt x="8736" y="14454"/>
                  </a:lnTo>
                  <a:lnTo>
                    <a:pt x="8785" y="14502"/>
                  </a:lnTo>
                  <a:lnTo>
                    <a:pt x="8833" y="14551"/>
                  </a:lnTo>
                  <a:lnTo>
                    <a:pt x="8906" y="14575"/>
                  </a:lnTo>
                  <a:lnTo>
                    <a:pt x="8979" y="14600"/>
                  </a:lnTo>
                  <a:lnTo>
                    <a:pt x="9052" y="14575"/>
                  </a:lnTo>
                  <a:lnTo>
                    <a:pt x="9101" y="14551"/>
                  </a:lnTo>
                  <a:lnTo>
                    <a:pt x="9174" y="14478"/>
                  </a:lnTo>
                  <a:lnTo>
                    <a:pt x="9223" y="14429"/>
                  </a:lnTo>
                  <a:lnTo>
                    <a:pt x="9223" y="14356"/>
                  </a:lnTo>
                  <a:lnTo>
                    <a:pt x="9490" y="13821"/>
                  </a:lnTo>
                  <a:lnTo>
                    <a:pt x="9734" y="13286"/>
                  </a:lnTo>
                  <a:lnTo>
                    <a:pt x="9977" y="12726"/>
                  </a:lnTo>
                  <a:lnTo>
                    <a:pt x="10220" y="12166"/>
                  </a:lnTo>
                  <a:lnTo>
                    <a:pt x="10780" y="11047"/>
                  </a:lnTo>
                  <a:lnTo>
                    <a:pt x="10877" y="10828"/>
                  </a:lnTo>
                  <a:lnTo>
                    <a:pt x="10901" y="11582"/>
                  </a:lnTo>
                  <a:lnTo>
                    <a:pt x="10926" y="12312"/>
                  </a:lnTo>
                  <a:lnTo>
                    <a:pt x="10999" y="15013"/>
                  </a:lnTo>
                  <a:lnTo>
                    <a:pt x="11120" y="19807"/>
                  </a:lnTo>
                  <a:lnTo>
                    <a:pt x="11120" y="19807"/>
                  </a:lnTo>
                  <a:lnTo>
                    <a:pt x="9004" y="18687"/>
                  </a:lnTo>
                  <a:lnTo>
                    <a:pt x="6887" y="17568"/>
                  </a:lnTo>
                  <a:lnTo>
                    <a:pt x="4672" y="16400"/>
                  </a:lnTo>
                  <a:lnTo>
                    <a:pt x="3456" y="15768"/>
                  </a:lnTo>
                  <a:lnTo>
                    <a:pt x="3115" y="15597"/>
                  </a:lnTo>
                  <a:lnTo>
                    <a:pt x="2945" y="15524"/>
                  </a:lnTo>
                  <a:lnTo>
                    <a:pt x="2750" y="15451"/>
                  </a:lnTo>
                  <a:lnTo>
                    <a:pt x="2774" y="15159"/>
                  </a:lnTo>
                  <a:lnTo>
                    <a:pt x="2774" y="14867"/>
                  </a:lnTo>
                  <a:lnTo>
                    <a:pt x="2750" y="14283"/>
                  </a:lnTo>
                  <a:lnTo>
                    <a:pt x="2701" y="13675"/>
                  </a:lnTo>
                  <a:lnTo>
                    <a:pt x="2653" y="13091"/>
                  </a:lnTo>
                  <a:lnTo>
                    <a:pt x="2677" y="12507"/>
                  </a:lnTo>
                  <a:lnTo>
                    <a:pt x="2677" y="11923"/>
                  </a:lnTo>
                  <a:lnTo>
                    <a:pt x="2677" y="11339"/>
                  </a:lnTo>
                  <a:lnTo>
                    <a:pt x="2677" y="11047"/>
                  </a:lnTo>
                  <a:lnTo>
                    <a:pt x="2653" y="10755"/>
                  </a:lnTo>
                  <a:close/>
                  <a:moveTo>
                    <a:pt x="11145" y="0"/>
                  </a:moveTo>
                  <a:lnTo>
                    <a:pt x="11047" y="25"/>
                  </a:lnTo>
                  <a:lnTo>
                    <a:pt x="10780" y="122"/>
                  </a:lnTo>
                  <a:lnTo>
                    <a:pt x="10512" y="268"/>
                  </a:lnTo>
                  <a:lnTo>
                    <a:pt x="9977" y="560"/>
                  </a:lnTo>
                  <a:lnTo>
                    <a:pt x="8979" y="1192"/>
                  </a:lnTo>
                  <a:lnTo>
                    <a:pt x="6643" y="2604"/>
                  </a:lnTo>
                  <a:lnTo>
                    <a:pt x="4478" y="3893"/>
                  </a:lnTo>
                  <a:lnTo>
                    <a:pt x="3310" y="4599"/>
                  </a:lnTo>
                  <a:lnTo>
                    <a:pt x="2920" y="4818"/>
                  </a:lnTo>
                  <a:lnTo>
                    <a:pt x="2750" y="4940"/>
                  </a:lnTo>
                  <a:lnTo>
                    <a:pt x="2604" y="5110"/>
                  </a:lnTo>
                  <a:lnTo>
                    <a:pt x="2555" y="5086"/>
                  </a:lnTo>
                  <a:lnTo>
                    <a:pt x="2507" y="5086"/>
                  </a:lnTo>
                  <a:lnTo>
                    <a:pt x="2337" y="5207"/>
                  </a:lnTo>
                  <a:lnTo>
                    <a:pt x="2191" y="5353"/>
                  </a:lnTo>
                  <a:lnTo>
                    <a:pt x="2093" y="5548"/>
                  </a:lnTo>
                  <a:lnTo>
                    <a:pt x="1996" y="5718"/>
                  </a:lnTo>
                  <a:lnTo>
                    <a:pt x="1680" y="6327"/>
                  </a:lnTo>
                  <a:lnTo>
                    <a:pt x="1363" y="6911"/>
                  </a:lnTo>
                  <a:lnTo>
                    <a:pt x="779" y="8054"/>
                  </a:lnTo>
                  <a:lnTo>
                    <a:pt x="195" y="9222"/>
                  </a:lnTo>
                  <a:lnTo>
                    <a:pt x="122" y="9222"/>
                  </a:lnTo>
                  <a:lnTo>
                    <a:pt x="74" y="9271"/>
                  </a:lnTo>
                  <a:lnTo>
                    <a:pt x="25" y="9319"/>
                  </a:lnTo>
                  <a:lnTo>
                    <a:pt x="1" y="9368"/>
                  </a:lnTo>
                  <a:lnTo>
                    <a:pt x="1" y="9417"/>
                  </a:lnTo>
                  <a:lnTo>
                    <a:pt x="25" y="9490"/>
                  </a:lnTo>
                  <a:lnTo>
                    <a:pt x="49" y="9538"/>
                  </a:lnTo>
                  <a:lnTo>
                    <a:pt x="98" y="9587"/>
                  </a:lnTo>
                  <a:lnTo>
                    <a:pt x="633" y="9855"/>
                  </a:lnTo>
                  <a:lnTo>
                    <a:pt x="1193" y="10098"/>
                  </a:lnTo>
                  <a:lnTo>
                    <a:pt x="1753" y="10317"/>
                  </a:lnTo>
                  <a:lnTo>
                    <a:pt x="2312" y="10585"/>
                  </a:lnTo>
                  <a:lnTo>
                    <a:pt x="2288" y="10585"/>
                  </a:lnTo>
                  <a:lnTo>
                    <a:pt x="2215" y="10877"/>
                  </a:lnTo>
                  <a:lnTo>
                    <a:pt x="2166" y="11193"/>
                  </a:lnTo>
                  <a:lnTo>
                    <a:pt x="2142" y="11509"/>
                  </a:lnTo>
                  <a:lnTo>
                    <a:pt x="2118" y="11826"/>
                  </a:lnTo>
                  <a:lnTo>
                    <a:pt x="2118" y="12483"/>
                  </a:lnTo>
                  <a:lnTo>
                    <a:pt x="2142" y="13091"/>
                  </a:lnTo>
                  <a:lnTo>
                    <a:pt x="2118" y="13724"/>
                  </a:lnTo>
                  <a:lnTo>
                    <a:pt x="2142" y="14356"/>
                  </a:lnTo>
                  <a:lnTo>
                    <a:pt x="2142" y="14697"/>
                  </a:lnTo>
                  <a:lnTo>
                    <a:pt x="2166" y="15013"/>
                  </a:lnTo>
                  <a:lnTo>
                    <a:pt x="2215" y="15305"/>
                  </a:lnTo>
                  <a:lnTo>
                    <a:pt x="2288" y="15622"/>
                  </a:lnTo>
                  <a:lnTo>
                    <a:pt x="2337" y="15695"/>
                  </a:lnTo>
                  <a:lnTo>
                    <a:pt x="2410" y="15768"/>
                  </a:lnTo>
                  <a:lnTo>
                    <a:pt x="2580" y="15768"/>
                  </a:lnTo>
                  <a:lnTo>
                    <a:pt x="2774" y="15914"/>
                  </a:lnTo>
                  <a:lnTo>
                    <a:pt x="2969" y="16060"/>
                  </a:lnTo>
                  <a:lnTo>
                    <a:pt x="3383" y="16303"/>
                  </a:lnTo>
                  <a:lnTo>
                    <a:pt x="3845" y="16498"/>
                  </a:lnTo>
                  <a:lnTo>
                    <a:pt x="4259" y="16717"/>
                  </a:lnTo>
                  <a:lnTo>
                    <a:pt x="6473" y="17884"/>
                  </a:lnTo>
                  <a:lnTo>
                    <a:pt x="8760" y="19125"/>
                  </a:lnTo>
                  <a:lnTo>
                    <a:pt x="9928" y="19734"/>
                  </a:lnTo>
                  <a:lnTo>
                    <a:pt x="11072" y="20318"/>
                  </a:lnTo>
                  <a:lnTo>
                    <a:pt x="11145" y="20342"/>
                  </a:lnTo>
                  <a:lnTo>
                    <a:pt x="11218" y="20415"/>
                  </a:lnTo>
                  <a:lnTo>
                    <a:pt x="11291" y="20464"/>
                  </a:lnTo>
                  <a:lnTo>
                    <a:pt x="11388" y="20512"/>
                  </a:lnTo>
                  <a:lnTo>
                    <a:pt x="11485" y="20488"/>
                  </a:lnTo>
                  <a:lnTo>
                    <a:pt x="11558" y="20464"/>
                  </a:lnTo>
                  <a:lnTo>
                    <a:pt x="11631" y="20415"/>
                  </a:lnTo>
                  <a:lnTo>
                    <a:pt x="11680" y="20342"/>
                  </a:lnTo>
                  <a:lnTo>
                    <a:pt x="11704" y="20220"/>
                  </a:lnTo>
                  <a:lnTo>
                    <a:pt x="11704" y="20074"/>
                  </a:lnTo>
                  <a:lnTo>
                    <a:pt x="11826" y="20026"/>
                  </a:lnTo>
                  <a:lnTo>
                    <a:pt x="11972" y="19977"/>
                  </a:lnTo>
                  <a:lnTo>
                    <a:pt x="12240" y="19831"/>
                  </a:lnTo>
                  <a:lnTo>
                    <a:pt x="13408" y="19174"/>
                  </a:lnTo>
                  <a:lnTo>
                    <a:pt x="15744" y="17836"/>
                  </a:lnTo>
                  <a:lnTo>
                    <a:pt x="18055" y="16498"/>
                  </a:lnTo>
                  <a:lnTo>
                    <a:pt x="18517" y="16254"/>
                  </a:lnTo>
                  <a:lnTo>
                    <a:pt x="18980" y="16011"/>
                  </a:lnTo>
                  <a:lnTo>
                    <a:pt x="19442" y="15768"/>
                  </a:lnTo>
                  <a:lnTo>
                    <a:pt x="19880" y="15476"/>
                  </a:lnTo>
                  <a:lnTo>
                    <a:pt x="19953" y="15524"/>
                  </a:lnTo>
                  <a:lnTo>
                    <a:pt x="20099" y="15524"/>
                  </a:lnTo>
                  <a:lnTo>
                    <a:pt x="20172" y="15500"/>
                  </a:lnTo>
                  <a:lnTo>
                    <a:pt x="20221" y="15451"/>
                  </a:lnTo>
                  <a:lnTo>
                    <a:pt x="20269" y="15403"/>
                  </a:lnTo>
                  <a:lnTo>
                    <a:pt x="20294" y="15330"/>
                  </a:lnTo>
                  <a:lnTo>
                    <a:pt x="20318" y="15257"/>
                  </a:lnTo>
                  <a:lnTo>
                    <a:pt x="20318" y="15135"/>
                  </a:lnTo>
                  <a:lnTo>
                    <a:pt x="20318" y="15086"/>
                  </a:lnTo>
                  <a:lnTo>
                    <a:pt x="20342" y="15013"/>
                  </a:lnTo>
                  <a:lnTo>
                    <a:pt x="20294" y="14892"/>
                  </a:lnTo>
                  <a:lnTo>
                    <a:pt x="20221" y="12921"/>
                  </a:lnTo>
                  <a:lnTo>
                    <a:pt x="20172" y="11947"/>
                  </a:lnTo>
                  <a:lnTo>
                    <a:pt x="20148" y="11461"/>
                  </a:lnTo>
                  <a:lnTo>
                    <a:pt x="20099" y="10974"/>
                  </a:lnTo>
                  <a:lnTo>
                    <a:pt x="20050" y="10852"/>
                  </a:lnTo>
                  <a:lnTo>
                    <a:pt x="19977" y="10779"/>
                  </a:lnTo>
                  <a:lnTo>
                    <a:pt x="21218" y="10244"/>
                  </a:lnTo>
                  <a:lnTo>
                    <a:pt x="22459" y="9684"/>
                  </a:lnTo>
                  <a:lnTo>
                    <a:pt x="22532" y="9636"/>
                  </a:lnTo>
                  <a:lnTo>
                    <a:pt x="22581" y="9587"/>
                  </a:lnTo>
                  <a:lnTo>
                    <a:pt x="22605" y="9490"/>
                  </a:lnTo>
                  <a:lnTo>
                    <a:pt x="22605" y="9417"/>
                  </a:lnTo>
                  <a:lnTo>
                    <a:pt x="22581" y="9344"/>
                  </a:lnTo>
                  <a:lnTo>
                    <a:pt x="22532" y="9271"/>
                  </a:lnTo>
                  <a:lnTo>
                    <a:pt x="22484" y="9198"/>
                  </a:lnTo>
                  <a:lnTo>
                    <a:pt x="22411" y="9173"/>
                  </a:lnTo>
                  <a:lnTo>
                    <a:pt x="21778" y="8200"/>
                  </a:lnTo>
                  <a:lnTo>
                    <a:pt x="21170" y="7203"/>
                  </a:lnTo>
                  <a:lnTo>
                    <a:pt x="20902" y="6740"/>
                  </a:lnTo>
                  <a:lnTo>
                    <a:pt x="20634" y="6229"/>
                  </a:lnTo>
                  <a:lnTo>
                    <a:pt x="20367" y="5767"/>
                  </a:lnTo>
                  <a:lnTo>
                    <a:pt x="20221" y="5524"/>
                  </a:lnTo>
                  <a:lnTo>
                    <a:pt x="20075" y="5305"/>
                  </a:lnTo>
                  <a:lnTo>
                    <a:pt x="20099" y="5232"/>
                  </a:lnTo>
                  <a:lnTo>
                    <a:pt x="20075" y="5159"/>
                  </a:lnTo>
                  <a:lnTo>
                    <a:pt x="20050" y="5086"/>
                  </a:lnTo>
                  <a:lnTo>
                    <a:pt x="20002" y="5013"/>
                  </a:lnTo>
                  <a:lnTo>
                    <a:pt x="19953" y="4964"/>
                  </a:lnTo>
                  <a:lnTo>
                    <a:pt x="19880" y="4940"/>
                  </a:lnTo>
                  <a:lnTo>
                    <a:pt x="19783" y="4940"/>
                  </a:lnTo>
                  <a:lnTo>
                    <a:pt x="19710" y="4988"/>
                  </a:lnTo>
                  <a:lnTo>
                    <a:pt x="19612" y="5037"/>
                  </a:lnTo>
                  <a:lnTo>
                    <a:pt x="19588" y="5013"/>
                  </a:lnTo>
                  <a:lnTo>
                    <a:pt x="19369" y="4842"/>
                  </a:lnTo>
                  <a:lnTo>
                    <a:pt x="19150" y="4696"/>
                  </a:lnTo>
                  <a:lnTo>
                    <a:pt x="18663" y="4404"/>
                  </a:lnTo>
                  <a:lnTo>
                    <a:pt x="17715" y="3845"/>
                  </a:lnTo>
                  <a:lnTo>
                    <a:pt x="15549" y="2579"/>
                  </a:lnTo>
                  <a:lnTo>
                    <a:pt x="14478" y="1922"/>
                  </a:lnTo>
                  <a:lnTo>
                    <a:pt x="13383" y="1290"/>
                  </a:lnTo>
                  <a:lnTo>
                    <a:pt x="12872" y="1022"/>
                  </a:lnTo>
                  <a:lnTo>
                    <a:pt x="12386" y="730"/>
                  </a:lnTo>
                  <a:lnTo>
                    <a:pt x="11875" y="438"/>
                  </a:lnTo>
                  <a:lnTo>
                    <a:pt x="11339" y="195"/>
                  </a:lnTo>
                  <a:lnTo>
                    <a:pt x="11315" y="98"/>
                  </a:lnTo>
                  <a:lnTo>
                    <a:pt x="11242" y="25"/>
                  </a:lnTo>
                  <a:lnTo>
                    <a:pt x="111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02619" y="1681473"/>
            <a:ext cx="8529359" cy="4965150"/>
            <a:chOff x="402619" y="1681473"/>
            <a:chExt cx="8529359" cy="4965150"/>
          </a:xfrm>
        </p:grpSpPr>
        <p:sp>
          <p:nvSpPr>
            <p:cNvPr id="6" name="5 Flecha curvada hacia la izquierda"/>
            <p:cNvSpPr/>
            <p:nvPr/>
          </p:nvSpPr>
          <p:spPr>
            <a:xfrm flipH="1">
              <a:off x="402619" y="5012517"/>
              <a:ext cx="2812569" cy="1281762"/>
            </a:xfrm>
            <a:prstGeom prst="curvedLeftArrow">
              <a:avLst>
                <a:gd name="adj1" fmla="val 13846"/>
                <a:gd name="adj2" fmla="val 50000"/>
                <a:gd name="adj3" fmla="val 25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9 Flecha curvada hacia la izquierda"/>
            <p:cNvSpPr/>
            <p:nvPr/>
          </p:nvSpPr>
          <p:spPr>
            <a:xfrm>
              <a:off x="6140019" y="2564904"/>
              <a:ext cx="2791959" cy="902104"/>
            </a:xfrm>
            <a:prstGeom prst="curvedLeftArrow">
              <a:avLst>
                <a:gd name="adj1" fmla="val 17089"/>
                <a:gd name="adj2" fmla="val 50000"/>
                <a:gd name="adj3" fmla="val 250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8 Grupo"/>
            <p:cNvGrpSpPr/>
            <p:nvPr/>
          </p:nvGrpSpPr>
          <p:grpSpPr>
            <a:xfrm>
              <a:off x="1031936" y="1681473"/>
              <a:ext cx="5305425" cy="3971925"/>
              <a:chOff x="1843042" y="1952667"/>
              <a:chExt cx="5305425" cy="3971925"/>
            </a:xfrm>
          </p:grpSpPr>
          <p:pic>
            <p:nvPicPr>
              <p:cNvPr id="8" name="7 Imagen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3042" y="1952667"/>
                <a:ext cx="5305425" cy="3971925"/>
              </a:xfrm>
              <a:prstGeom prst="rect">
                <a:avLst/>
              </a:prstGeom>
            </p:spPr>
          </p:pic>
          <p:pic>
            <p:nvPicPr>
              <p:cNvPr id="7" name="6 Imagen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7748" y="3014498"/>
                <a:ext cx="4716015" cy="1848265"/>
              </a:xfrm>
              <a:prstGeom prst="rect">
                <a:avLst/>
              </a:prstGeom>
            </p:spPr>
          </p:pic>
        </p:grpSp>
        <p:sp>
          <p:nvSpPr>
            <p:cNvPr id="23" name="Shape 405"/>
            <p:cNvSpPr/>
            <p:nvPr/>
          </p:nvSpPr>
          <p:spPr>
            <a:xfrm>
              <a:off x="3419872" y="5445224"/>
              <a:ext cx="1224136" cy="1201399"/>
            </a:xfrm>
            <a:custGeom>
              <a:avLst/>
              <a:gdLst/>
              <a:ahLst/>
              <a:cxnLst/>
              <a:rect l="0" t="0" r="0" b="0"/>
              <a:pathLst>
                <a:path w="19200" h="19345" extrusionOk="0">
                  <a:moveTo>
                    <a:pt x="15987" y="3382"/>
                  </a:moveTo>
                  <a:lnTo>
                    <a:pt x="16133" y="3528"/>
                  </a:lnTo>
                  <a:lnTo>
                    <a:pt x="15914" y="3577"/>
                  </a:lnTo>
                  <a:lnTo>
                    <a:pt x="15720" y="3601"/>
                  </a:lnTo>
                  <a:lnTo>
                    <a:pt x="15306" y="3626"/>
                  </a:lnTo>
                  <a:lnTo>
                    <a:pt x="15379" y="3601"/>
                  </a:lnTo>
                  <a:lnTo>
                    <a:pt x="15695" y="3504"/>
                  </a:lnTo>
                  <a:lnTo>
                    <a:pt x="15987" y="3382"/>
                  </a:lnTo>
                  <a:close/>
                  <a:moveTo>
                    <a:pt x="10707" y="2628"/>
                  </a:moveTo>
                  <a:lnTo>
                    <a:pt x="10804" y="2652"/>
                  </a:lnTo>
                  <a:lnTo>
                    <a:pt x="10877" y="2677"/>
                  </a:lnTo>
                  <a:lnTo>
                    <a:pt x="10902" y="2701"/>
                  </a:lnTo>
                  <a:lnTo>
                    <a:pt x="10926" y="2750"/>
                  </a:lnTo>
                  <a:lnTo>
                    <a:pt x="10950" y="2798"/>
                  </a:lnTo>
                  <a:lnTo>
                    <a:pt x="10926" y="2847"/>
                  </a:lnTo>
                  <a:lnTo>
                    <a:pt x="10877" y="2969"/>
                  </a:lnTo>
                  <a:lnTo>
                    <a:pt x="10804" y="3090"/>
                  </a:lnTo>
                  <a:lnTo>
                    <a:pt x="10707" y="3188"/>
                  </a:lnTo>
                  <a:lnTo>
                    <a:pt x="10537" y="3358"/>
                  </a:lnTo>
                  <a:lnTo>
                    <a:pt x="10172" y="3650"/>
                  </a:lnTo>
                  <a:lnTo>
                    <a:pt x="9758" y="3893"/>
                  </a:lnTo>
                  <a:lnTo>
                    <a:pt x="9320" y="4112"/>
                  </a:lnTo>
                  <a:lnTo>
                    <a:pt x="8882" y="4258"/>
                  </a:lnTo>
                  <a:lnTo>
                    <a:pt x="8785" y="4283"/>
                  </a:lnTo>
                  <a:lnTo>
                    <a:pt x="8736" y="4258"/>
                  </a:lnTo>
                  <a:lnTo>
                    <a:pt x="8688" y="4210"/>
                  </a:lnTo>
                  <a:lnTo>
                    <a:pt x="8688" y="4161"/>
                  </a:lnTo>
                  <a:lnTo>
                    <a:pt x="8688" y="4015"/>
                  </a:lnTo>
                  <a:lnTo>
                    <a:pt x="8712" y="3869"/>
                  </a:lnTo>
                  <a:lnTo>
                    <a:pt x="8712" y="3577"/>
                  </a:lnTo>
                  <a:lnTo>
                    <a:pt x="8688" y="3285"/>
                  </a:lnTo>
                  <a:lnTo>
                    <a:pt x="8663" y="3236"/>
                  </a:lnTo>
                  <a:lnTo>
                    <a:pt x="8615" y="3212"/>
                  </a:lnTo>
                  <a:lnTo>
                    <a:pt x="8517" y="3163"/>
                  </a:lnTo>
                  <a:lnTo>
                    <a:pt x="8396" y="3139"/>
                  </a:lnTo>
                  <a:lnTo>
                    <a:pt x="8250" y="3090"/>
                  </a:lnTo>
                  <a:lnTo>
                    <a:pt x="8128" y="3017"/>
                  </a:lnTo>
                  <a:lnTo>
                    <a:pt x="8079" y="2944"/>
                  </a:lnTo>
                  <a:lnTo>
                    <a:pt x="8031" y="2896"/>
                  </a:lnTo>
                  <a:lnTo>
                    <a:pt x="8590" y="2774"/>
                  </a:lnTo>
                  <a:lnTo>
                    <a:pt x="8858" y="2725"/>
                  </a:lnTo>
                  <a:lnTo>
                    <a:pt x="9150" y="2677"/>
                  </a:lnTo>
                  <a:lnTo>
                    <a:pt x="9369" y="2652"/>
                  </a:lnTo>
                  <a:lnTo>
                    <a:pt x="10002" y="2652"/>
                  </a:lnTo>
                  <a:lnTo>
                    <a:pt x="10367" y="2628"/>
                  </a:lnTo>
                  <a:close/>
                  <a:moveTo>
                    <a:pt x="10440" y="2360"/>
                  </a:moveTo>
                  <a:lnTo>
                    <a:pt x="10172" y="2385"/>
                  </a:lnTo>
                  <a:lnTo>
                    <a:pt x="9223" y="2385"/>
                  </a:lnTo>
                  <a:lnTo>
                    <a:pt x="8809" y="2433"/>
                  </a:lnTo>
                  <a:lnTo>
                    <a:pt x="8420" y="2482"/>
                  </a:lnTo>
                  <a:lnTo>
                    <a:pt x="8006" y="2579"/>
                  </a:lnTo>
                  <a:lnTo>
                    <a:pt x="7982" y="2579"/>
                  </a:lnTo>
                  <a:lnTo>
                    <a:pt x="7885" y="2604"/>
                  </a:lnTo>
                  <a:lnTo>
                    <a:pt x="7812" y="2652"/>
                  </a:lnTo>
                  <a:lnTo>
                    <a:pt x="7763" y="2701"/>
                  </a:lnTo>
                  <a:lnTo>
                    <a:pt x="7739" y="2774"/>
                  </a:lnTo>
                  <a:lnTo>
                    <a:pt x="7714" y="2847"/>
                  </a:lnTo>
                  <a:lnTo>
                    <a:pt x="7739" y="2944"/>
                  </a:lnTo>
                  <a:lnTo>
                    <a:pt x="7763" y="3017"/>
                  </a:lnTo>
                  <a:lnTo>
                    <a:pt x="7812" y="3115"/>
                  </a:lnTo>
                  <a:lnTo>
                    <a:pt x="7860" y="3188"/>
                  </a:lnTo>
                  <a:lnTo>
                    <a:pt x="8006" y="3334"/>
                  </a:lnTo>
                  <a:lnTo>
                    <a:pt x="8177" y="3431"/>
                  </a:lnTo>
                  <a:lnTo>
                    <a:pt x="8347" y="3480"/>
                  </a:lnTo>
                  <a:lnTo>
                    <a:pt x="8347" y="3845"/>
                  </a:lnTo>
                  <a:lnTo>
                    <a:pt x="8323" y="4015"/>
                  </a:lnTo>
                  <a:lnTo>
                    <a:pt x="8347" y="4210"/>
                  </a:lnTo>
                  <a:lnTo>
                    <a:pt x="8371" y="4356"/>
                  </a:lnTo>
                  <a:lnTo>
                    <a:pt x="8396" y="4429"/>
                  </a:lnTo>
                  <a:lnTo>
                    <a:pt x="8444" y="4502"/>
                  </a:lnTo>
                  <a:lnTo>
                    <a:pt x="8493" y="4550"/>
                  </a:lnTo>
                  <a:lnTo>
                    <a:pt x="8566" y="4575"/>
                  </a:lnTo>
                  <a:lnTo>
                    <a:pt x="8639" y="4599"/>
                  </a:lnTo>
                  <a:lnTo>
                    <a:pt x="8736" y="4623"/>
                  </a:lnTo>
                  <a:lnTo>
                    <a:pt x="8882" y="4623"/>
                  </a:lnTo>
                  <a:lnTo>
                    <a:pt x="9004" y="4599"/>
                  </a:lnTo>
                  <a:lnTo>
                    <a:pt x="9272" y="4502"/>
                  </a:lnTo>
                  <a:lnTo>
                    <a:pt x="9515" y="4380"/>
                  </a:lnTo>
                  <a:lnTo>
                    <a:pt x="9758" y="4234"/>
                  </a:lnTo>
                  <a:lnTo>
                    <a:pt x="10075" y="4064"/>
                  </a:lnTo>
                  <a:lnTo>
                    <a:pt x="10367" y="3869"/>
                  </a:lnTo>
                  <a:lnTo>
                    <a:pt x="10659" y="3650"/>
                  </a:lnTo>
                  <a:lnTo>
                    <a:pt x="10950" y="3431"/>
                  </a:lnTo>
                  <a:lnTo>
                    <a:pt x="11072" y="3261"/>
                  </a:lnTo>
                  <a:lnTo>
                    <a:pt x="11169" y="3090"/>
                  </a:lnTo>
                  <a:lnTo>
                    <a:pt x="11242" y="2920"/>
                  </a:lnTo>
                  <a:lnTo>
                    <a:pt x="11242" y="2774"/>
                  </a:lnTo>
                  <a:lnTo>
                    <a:pt x="11194" y="2628"/>
                  </a:lnTo>
                  <a:lnTo>
                    <a:pt x="11145" y="2579"/>
                  </a:lnTo>
                  <a:lnTo>
                    <a:pt x="11096" y="2506"/>
                  </a:lnTo>
                  <a:lnTo>
                    <a:pt x="10926" y="2433"/>
                  </a:lnTo>
                  <a:lnTo>
                    <a:pt x="10707" y="2385"/>
                  </a:lnTo>
                  <a:lnTo>
                    <a:pt x="10440" y="2360"/>
                  </a:lnTo>
                  <a:close/>
                  <a:moveTo>
                    <a:pt x="11486" y="5037"/>
                  </a:moveTo>
                  <a:lnTo>
                    <a:pt x="11510" y="5061"/>
                  </a:lnTo>
                  <a:lnTo>
                    <a:pt x="11607" y="5134"/>
                  </a:lnTo>
                  <a:lnTo>
                    <a:pt x="11656" y="5232"/>
                  </a:lnTo>
                  <a:lnTo>
                    <a:pt x="11656" y="5329"/>
                  </a:lnTo>
                  <a:lnTo>
                    <a:pt x="11607" y="5426"/>
                  </a:lnTo>
                  <a:lnTo>
                    <a:pt x="11559" y="5499"/>
                  </a:lnTo>
                  <a:lnTo>
                    <a:pt x="11486" y="5548"/>
                  </a:lnTo>
                  <a:lnTo>
                    <a:pt x="11413" y="5572"/>
                  </a:lnTo>
                  <a:lnTo>
                    <a:pt x="11340" y="5572"/>
                  </a:lnTo>
                  <a:lnTo>
                    <a:pt x="11413" y="5280"/>
                  </a:lnTo>
                  <a:lnTo>
                    <a:pt x="11437" y="5159"/>
                  </a:lnTo>
                  <a:lnTo>
                    <a:pt x="11486" y="5037"/>
                  </a:lnTo>
                  <a:close/>
                  <a:moveTo>
                    <a:pt x="11486" y="4672"/>
                  </a:moveTo>
                  <a:lnTo>
                    <a:pt x="11364" y="4721"/>
                  </a:lnTo>
                  <a:lnTo>
                    <a:pt x="11242" y="4818"/>
                  </a:lnTo>
                  <a:lnTo>
                    <a:pt x="11145" y="4940"/>
                  </a:lnTo>
                  <a:lnTo>
                    <a:pt x="11096" y="5086"/>
                  </a:lnTo>
                  <a:lnTo>
                    <a:pt x="11048" y="5256"/>
                  </a:lnTo>
                  <a:lnTo>
                    <a:pt x="11023" y="5426"/>
                  </a:lnTo>
                  <a:lnTo>
                    <a:pt x="10975" y="5499"/>
                  </a:lnTo>
                  <a:lnTo>
                    <a:pt x="10926" y="5572"/>
                  </a:lnTo>
                  <a:lnTo>
                    <a:pt x="10902" y="5645"/>
                  </a:lnTo>
                  <a:lnTo>
                    <a:pt x="10877" y="5742"/>
                  </a:lnTo>
                  <a:lnTo>
                    <a:pt x="10902" y="5815"/>
                  </a:lnTo>
                  <a:lnTo>
                    <a:pt x="10975" y="5864"/>
                  </a:lnTo>
                  <a:lnTo>
                    <a:pt x="11121" y="5937"/>
                  </a:lnTo>
                  <a:lnTo>
                    <a:pt x="11242" y="5961"/>
                  </a:lnTo>
                  <a:lnTo>
                    <a:pt x="11388" y="5961"/>
                  </a:lnTo>
                  <a:lnTo>
                    <a:pt x="11510" y="5937"/>
                  </a:lnTo>
                  <a:lnTo>
                    <a:pt x="11632" y="5913"/>
                  </a:lnTo>
                  <a:lnTo>
                    <a:pt x="11753" y="5840"/>
                  </a:lnTo>
                  <a:lnTo>
                    <a:pt x="11875" y="5742"/>
                  </a:lnTo>
                  <a:lnTo>
                    <a:pt x="11948" y="5621"/>
                  </a:lnTo>
                  <a:lnTo>
                    <a:pt x="12021" y="5499"/>
                  </a:lnTo>
                  <a:lnTo>
                    <a:pt x="12070" y="5378"/>
                  </a:lnTo>
                  <a:lnTo>
                    <a:pt x="12070" y="5256"/>
                  </a:lnTo>
                  <a:lnTo>
                    <a:pt x="12045" y="5110"/>
                  </a:lnTo>
                  <a:lnTo>
                    <a:pt x="11997" y="5013"/>
                  </a:lnTo>
                  <a:lnTo>
                    <a:pt x="11924" y="4891"/>
                  </a:lnTo>
                  <a:lnTo>
                    <a:pt x="11851" y="4794"/>
                  </a:lnTo>
                  <a:lnTo>
                    <a:pt x="11729" y="4721"/>
                  </a:lnTo>
                  <a:lnTo>
                    <a:pt x="11656" y="4696"/>
                  </a:lnTo>
                  <a:lnTo>
                    <a:pt x="11607" y="4696"/>
                  </a:lnTo>
                  <a:lnTo>
                    <a:pt x="11559" y="4672"/>
                  </a:lnTo>
                  <a:close/>
                  <a:moveTo>
                    <a:pt x="14479" y="3991"/>
                  </a:moveTo>
                  <a:lnTo>
                    <a:pt x="15063" y="4064"/>
                  </a:lnTo>
                  <a:lnTo>
                    <a:pt x="15574" y="4064"/>
                  </a:lnTo>
                  <a:lnTo>
                    <a:pt x="15184" y="4234"/>
                  </a:lnTo>
                  <a:lnTo>
                    <a:pt x="14260" y="4599"/>
                  </a:lnTo>
                  <a:lnTo>
                    <a:pt x="13797" y="4818"/>
                  </a:lnTo>
                  <a:lnTo>
                    <a:pt x="13578" y="4940"/>
                  </a:lnTo>
                  <a:lnTo>
                    <a:pt x="13384" y="5061"/>
                  </a:lnTo>
                  <a:lnTo>
                    <a:pt x="13359" y="5086"/>
                  </a:lnTo>
                  <a:lnTo>
                    <a:pt x="13359" y="5134"/>
                  </a:lnTo>
                  <a:lnTo>
                    <a:pt x="13384" y="5159"/>
                  </a:lnTo>
                  <a:lnTo>
                    <a:pt x="13627" y="5159"/>
                  </a:lnTo>
                  <a:lnTo>
                    <a:pt x="13870" y="5110"/>
                  </a:lnTo>
                  <a:lnTo>
                    <a:pt x="14089" y="5061"/>
                  </a:lnTo>
                  <a:lnTo>
                    <a:pt x="14308" y="4988"/>
                  </a:lnTo>
                  <a:lnTo>
                    <a:pt x="14746" y="4818"/>
                  </a:lnTo>
                  <a:lnTo>
                    <a:pt x="15184" y="4648"/>
                  </a:lnTo>
                  <a:lnTo>
                    <a:pt x="16109" y="4283"/>
                  </a:lnTo>
                  <a:lnTo>
                    <a:pt x="16377" y="4185"/>
                  </a:lnTo>
                  <a:lnTo>
                    <a:pt x="16644" y="4088"/>
                  </a:lnTo>
                  <a:lnTo>
                    <a:pt x="17034" y="4623"/>
                  </a:lnTo>
                  <a:lnTo>
                    <a:pt x="16790" y="4696"/>
                  </a:lnTo>
                  <a:lnTo>
                    <a:pt x="16255" y="4842"/>
                  </a:lnTo>
                  <a:lnTo>
                    <a:pt x="15720" y="4964"/>
                  </a:lnTo>
                  <a:lnTo>
                    <a:pt x="15282" y="5061"/>
                  </a:lnTo>
                  <a:lnTo>
                    <a:pt x="15014" y="5110"/>
                  </a:lnTo>
                  <a:lnTo>
                    <a:pt x="14771" y="5207"/>
                  </a:lnTo>
                  <a:lnTo>
                    <a:pt x="14552" y="5305"/>
                  </a:lnTo>
                  <a:lnTo>
                    <a:pt x="14333" y="5426"/>
                  </a:lnTo>
                  <a:lnTo>
                    <a:pt x="14162" y="5572"/>
                  </a:lnTo>
                  <a:lnTo>
                    <a:pt x="14114" y="5669"/>
                  </a:lnTo>
                  <a:lnTo>
                    <a:pt x="14041" y="5767"/>
                  </a:lnTo>
                  <a:lnTo>
                    <a:pt x="14065" y="5815"/>
                  </a:lnTo>
                  <a:lnTo>
                    <a:pt x="14065" y="5840"/>
                  </a:lnTo>
                  <a:lnTo>
                    <a:pt x="14114" y="5840"/>
                  </a:lnTo>
                  <a:lnTo>
                    <a:pt x="14552" y="5694"/>
                  </a:lnTo>
                  <a:lnTo>
                    <a:pt x="15014" y="5572"/>
                  </a:lnTo>
                  <a:lnTo>
                    <a:pt x="15476" y="5426"/>
                  </a:lnTo>
                  <a:lnTo>
                    <a:pt x="15939" y="5329"/>
                  </a:lnTo>
                  <a:lnTo>
                    <a:pt x="16596" y="5232"/>
                  </a:lnTo>
                  <a:lnTo>
                    <a:pt x="16985" y="5134"/>
                  </a:lnTo>
                  <a:lnTo>
                    <a:pt x="17155" y="5086"/>
                  </a:lnTo>
                  <a:lnTo>
                    <a:pt x="17301" y="5013"/>
                  </a:lnTo>
                  <a:lnTo>
                    <a:pt x="17569" y="5451"/>
                  </a:lnTo>
                  <a:lnTo>
                    <a:pt x="14284" y="6740"/>
                  </a:lnTo>
                  <a:lnTo>
                    <a:pt x="14162" y="6667"/>
                  </a:lnTo>
                  <a:lnTo>
                    <a:pt x="13992" y="6594"/>
                  </a:lnTo>
                  <a:lnTo>
                    <a:pt x="13700" y="6399"/>
                  </a:lnTo>
                  <a:lnTo>
                    <a:pt x="13530" y="6302"/>
                  </a:lnTo>
                  <a:lnTo>
                    <a:pt x="13384" y="6253"/>
                  </a:lnTo>
                  <a:lnTo>
                    <a:pt x="13213" y="6253"/>
                  </a:lnTo>
                  <a:lnTo>
                    <a:pt x="13043" y="6278"/>
                  </a:lnTo>
                  <a:lnTo>
                    <a:pt x="12921" y="6351"/>
                  </a:lnTo>
                  <a:lnTo>
                    <a:pt x="12800" y="6424"/>
                  </a:lnTo>
                  <a:lnTo>
                    <a:pt x="12581" y="6594"/>
                  </a:lnTo>
                  <a:lnTo>
                    <a:pt x="12386" y="6789"/>
                  </a:lnTo>
                  <a:lnTo>
                    <a:pt x="12167" y="6983"/>
                  </a:lnTo>
                  <a:lnTo>
                    <a:pt x="11972" y="7081"/>
                  </a:lnTo>
                  <a:lnTo>
                    <a:pt x="11875" y="7129"/>
                  </a:lnTo>
                  <a:lnTo>
                    <a:pt x="11778" y="7154"/>
                  </a:lnTo>
                  <a:lnTo>
                    <a:pt x="11680" y="7154"/>
                  </a:lnTo>
                  <a:lnTo>
                    <a:pt x="11583" y="7129"/>
                  </a:lnTo>
                  <a:lnTo>
                    <a:pt x="11486" y="7105"/>
                  </a:lnTo>
                  <a:lnTo>
                    <a:pt x="11364" y="7056"/>
                  </a:lnTo>
                  <a:lnTo>
                    <a:pt x="11291" y="7008"/>
                  </a:lnTo>
                  <a:lnTo>
                    <a:pt x="11291" y="6935"/>
                  </a:lnTo>
                  <a:lnTo>
                    <a:pt x="11291" y="6886"/>
                  </a:lnTo>
                  <a:lnTo>
                    <a:pt x="11340" y="6837"/>
                  </a:lnTo>
                  <a:lnTo>
                    <a:pt x="11461" y="6740"/>
                  </a:lnTo>
                  <a:lnTo>
                    <a:pt x="11583" y="6691"/>
                  </a:lnTo>
                  <a:lnTo>
                    <a:pt x="11753" y="6618"/>
                  </a:lnTo>
                  <a:lnTo>
                    <a:pt x="11899" y="6545"/>
                  </a:lnTo>
                  <a:lnTo>
                    <a:pt x="12240" y="6424"/>
                  </a:lnTo>
                  <a:lnTo>
                    <a:pt x="12313" y="6375"/>
                  </a:lnTo>
                  <a:lnTo>
                    <a:pt x="12362" y="6326"/>
                  </a:lnTo>
                  <a:lnTo>
                    <a:pt x="12362" y="6278"/>
                  </a:lnTo>
                  <a:lnTo>
                    <a:pt x="12362" y="6205"/>
                  </a:lnTo>
                  <a:lnTo>
                    <a:pt x="12337" y="6059"/>
                  </a:lnTo>
                  <a:lnTo>
                    <a:pt x="12337" y="6010"/>
                  </a:lnTo>
                  <a:lnTo>
                    <a:pt x="12362" y="5937"/>
                  </a:lnTo>
                  <a:lnTo>
                    <a:pt x="12435" y="5840"/>
                  </a:lnTo>
                  <a:lnTo>
                    <a:pt x="12508" y="5742"/>
                  </a:lnTo>
                  <a:lnTo>
                    <a:pt x="12702" y="5597"/>
                  </a:lnTo>
                  <a:lnTo>
                    <a:pt x="12897" y="5426"/>
                  </a:lnTo>
                  <a:lnTo>
                    <a:pt x="12970" y="5329"/>
                  </a:lnTo>
                  <a:lnTo>
                    <a:pt x="13043" y="5207"/>
                  </a:lnTo>
                  <a:lnTo>
                    <a:pt x="13043" y="5134"/>
                  </a:lnTo>
                  <a:lnTo>
                    <a:pt x="13067" y="5061"/>
                  </a:lnTo>
                  <a:lnTo>
                    <a:pt x="13043" y="4915"/>
                  </a:lnTo>
                  <a:lnTo>
                    <a:pt x="13019" y="4769"/>
                  </a:lnTo>
                  <a:lnTo>
                    <a:pt x="13043" y="4623"/>
                  </a:lnTo>
                  <a:lnTo>
                    <a:pt x="13067" y="4526"/>
                  </a:lnTo>
                  <a:lnTo>
                    <a:pt x="13140" y="4429"/>
                  </a:lnTo>
                  <a:lnTo>
                    <a:pt x="13457" y="4380"/>
                  </a:lnTo>
                  <a:lnTo>
                    <a:pt x="13773" y="4283"/>
                  </a:lnTo>
                  <a:lnTo>
                    <a:pt x="14089" y="4161"/>
                  </a:lnTo>
                  <a:lnTo>
                    <a:pt x="14406" y="4039"/>
                  </a:lnTo>
                  <a:lnTo>
                    <a:pt x="14479" y="3991"/>
                  </a:lnTo>
                  <a:close/>
                  <a:moveTo>
                    <a:pt x="17739" y="5767"/>
                  </a:moveTo>
                  <a:lnTo>
                    <a:pt x="18007" y="6326"/>
                  </a:lnTo>
                  <a:lnTo>
                    <a:pt x="17739" y="6399"/>
                  </a:lnTo>
                  <a:lnTo>
                    <a:pt x="17496" y="6497"/>
                  </a:lnTo>
                  <a:lnTo>
                    <a:pt x="17034" y="6691"/>
                  </a:lnTo>
                  <a:lnTo>
                    <a:pt x="16255" y="6983"/>
                  </a:lnTo>
                  <a:lnTo>
                    <a:pt x="15452" y="7251"/>
                  </a:lnTo>
                  <a:lnTo>
                    <a:pt x="15330" y="7154"/>
                  </a:lnTo>
                  <a:lnTo>
                    <a:pt x="15160" y="7056"/>
                  </a:lnTo>
                  <a:lnTo>
                    <a:pt x="14941" y="6959"/>
                  </a:lnTo>
                  <a:lnTo>
                    <a:pt x="14698" y="6862"/>
                  </a:lnTo>
                  <a:lnTo>
                    <a:pt x="15063" y="6789"/>
                  </a:lnTo>
                  <a:lnTo>
                    <a:pt x="15428" y="6691"/>
                  </a:lnTo>
                  <a:lnTo>
                    <a:pt x="16133" y="6448"/>
                  </a:lnTo>
                  <a:lnTo>
                    <a:pt x="16596" y="6253"/>
                  </a:lnTo>
                  <a:lnTo>
                    <a:pt x="17082" y="6059"/>
                  </a:lnTo>
                  <a:lnTo>
                    <a:pt x="17545" y="5864"/>
                  </a:lnTo>
                  <a:lnTo>
                    <a:pt x="17739" y="5767"/>
                  </a:lnTo>
                  <a:close/>
                  <a:moveTo>
                    <a:pt x="13311" y="6618"/>
                  </a:moveTo>
                  <a:lnTo>
                    <a:pt x="13408" y="6643"/>
                  </a:lnTo>
                  <a:lnTo>
                    <a:pt x="13627" y="6716"/>
                  </a:lnTo>
                  <a:lnTo>
                    <a:pt x="13822" y="6813"/>
                  </a:lnTo>
                  <a:lnTo>
                    <a:pt x="14016" y="6935"/>
                  </a:lnTo>
                  <a:lnTo>
                    <a:pt x="14235" y="7032"/>
                  </a:lnTo>
                  <a:lnTo>
                    <a:pt x="14430" y="7105"/>
                  </a:lnTo>
                  <a:lnTo>
                    <a:pt x="14965" y="7275"/>
                  </a:lnTo>
                  <a:lnTo>
                    <a:pt x="15136" y="7373"/>
                  </a:lnTo>
                  <a:lnTo>
                    <a:pt x="15038" y="7397"/>
                  </a:lnTo>
                  <a:lnTo>
                    <a:pt x="15014" y="7421"/>
                  </a:lnTo>
                  <a:lnTo>
                    <a:pt x="15014" y="7446"/>
                  </a:lnTo>
                  <a:lnTo>
                    <a:pt x="15014" y="7470"/>
                  </a:lnTo>
                  <a:lnTo>
                    <a:pt x="15038" y="7494"/>
                  </a:lnTo>
                  <a:lnTo>
                    <a:pt x="15257" y="7543"/>
                  </a:lnTo>
                  <a:lnTo>
                    <a:pt x="15160" y="7616"/>
                  </a:lnTo>
                  <a:lnTo>
                    <a:pt x="15014" y="7665"/>
                  </a:lnTo>
                  <a:lnTo>
                    <a:pt x="14819" y="7713"/>
                  </a:lnTo>
                  <a:lnTo>
                    <a:pt x="14625" y="7689"/>
                  </a:lnTo>
                  <a:lnTo>
                    <a:pt x="14406" y="7665"/>
                  </a:lnTo>
                  <a:lnTo>
                    <a:pt x="14016" y="7567"/>
                  </a:lnTo>
                  <a:lnTo>
                    <a:pt x="13627" y="7446"/>
                  </a:lnTo>
                  <a:lnTo>
                    <a:pt x="13238" y="7324"/>
                  </a:lnTo>
                  <a:lnTo>
                    <a:pt x="12994" y="7251"/>
                  </a:lnTo>
                  <a:lnTo>
                    <a:pt x="12727" y="7202"/>
                  </a:lnTo>
                  <a:lnTo>
                    <a:pt x="12459" y="7178"/>
                  </a:lnTo>
                  <a:lnTo>
                    <a:pt x="12191" y="7178"/>
                  </a:lnTo>
                  <a:lnTo>
                    <a:pt x="12532" y="7032"/>
                  </a:lnTo>
                  <a:lnTo>
                    <a:pt x="12702" y="6910"/>
                  </a:lnTo>
                  <a:lnTo>
                    <a:pt x="12824" y="6789"/>
                  </a:lnTo>
                  <a:lnTo>
                    <a:pt x="12921" y="6716"/>
                  </a:lnTo>
                  <a:lnTo>
                    <a:pt x="13019" y="6667"/>
                  </a:lnTo>
                  <a:lnTo>
                    <a:pt x="13116" y="6643"/>
                  </a:lnTo>
                  <a:lnTo>
                    <a:pt x="13213" y="6618"/>
                  </a:lnTo>
                  <a:close/>
                  <a:moveTo>
                    <a:pt x="18323" y="7227"/>
                  </a:moveTo>
                  <a:lnTo>
                    <a:pt x="18445" y="7665"/>
                  </a:lnTo>
                  <a:lnTo>
                    <a:pt x="18518" y="8103"/>
                  </a:lnTo>
                  <a:lnTo>
                    <a:pt x="18056" y="8224"/>
                  </a:lnTo>
                  <a:lnTo>
                    <a:pt x="17885" y="8127"/>
                  </a:lnTo>
                  <a:lnTo>
                    <a:pt x="17715" y="8005"/>
                  </a:lnTo>
                  <a:lnTo>
                    <a:pt x="17399" y="7762"/>
                  </a:lnTo>
                  <a:lnTo>
                    <a:pt x="17666" y="7665"/>
                  </a:lnTo>
                  <a:lnTo>
                    <a:pt x="17910" y="7543"/>
                  </a:lnTo>
                  <a:lnTo>
                    <a:pt x="18153" y="7397"/>
                  </a:lnTo>
                  <a:lnTo>
                    <a:pt x="18226" y="7324"/>
                  </a:lnTo>
                  <a:lnTo>
                    <a:pt x="18323" y="7227"/>
                  </a:lnTo>
                  <a:close/>
                  <a:moveTo>
                    <a:pt x="17155" y="8030"/>
                  </a:moveTo>
                  <a:lnTo>
                    <a:pt x="17326" y="8103"/>
                  </a:lnTo>
                  <a:lnTo>
                    <a:pt x="17520" y="8273"/>
                  </a:lnTo>
                  <a:lnTo>
                    <a:pt x="17545" y="8297"/>
                  </a:lnTo>
                  <a:lnTo>
                    <a:pt x="17326" y="8200"/>
                  </a:lnTo>
                  <a:lnTo>
                    <a:pt x="17228" y="8151"/>
                  </a:lnTo>
                  <a:lnTo>
                    <a:pt x="17131" y="8078"/>
                  </a:lnTo>
                  <a:lnTo>
                    <a:pt x="17082" y="8054"/>
                  </a:lnTo>
                  <a:lnTo>
                    <a:pt x="17082" y="8030"/>
                  </a:lnTo>
                  <a:close/>
                  <a:moveTo>
                    <a:pt x="16790" y="7981"/>
                  </a:moveTo>
                  <a:lnTo>
                    <a:pt x="16790" y="8054"/>
                  </a:lnTo>
                  <a:lnTo>
                    <a:pt x="16790" y="8151"/>
                  </a:lnTo>
                  <a:lnTo>
                    <a:pt x="16815" y="8224"/>
                  </a:lnTo>
                  <a:lnTo>
                    <a:pt x="16863" y="8273"/>
                  </a:lnTo>
                  <a:lnTo>
                    <a:pt x="16961" y="8395"/>
                  </a:lnTo>
                  <a:lnTo>
                    <a:pt x="17131" y="8468"/>
                  </a:lnTo>
                  <a:lnTo>
                    <a:pt x="17155" y="8492"/>
                  </a:lnTo>
                  <a:lnTo>
                    <a:pt x="16839" y="8589"/>
                  </a:lnTo>
                  <a:lnTo>
                    <a:pt x="16328" y="8711"/>
                  </a:lnTo>
                  <a:lnTo>
                    <a:pt x="16206" y="8468"/>
                  </a:lnTo>
                  <a:lnTo>
                    <a:pt x="16109" y="8224"/>
                  </a:lnTo>
                  <a:lnTo>
                    <a:pt x="16450" y="8103"/>
                  </a:lnTo>
                  <a:lnTo>
                    <a:pt x="16790" y="7981"/>
                  </a:lnTo>
                  <a:close/>
                  <a:moveTo>
                    <a:pt x="15695" y="8322"/>
                  </a:moveTo>
                  <a:lnTo>
                    <a:pt x="15744" y="8370"/>
                  </a:lnTo>
                  <a:lnTo>
                    <a:pt x="15793" y="8443"/>
                  </a:lnTo>
                  <a:lnTo>
                    <a:pt x="15890" y="8614"/>
                  </a:lnTo>
                  <a:lnTo>
                    <a:pt x="15939" y="8784"/>
                  </a:lnTo>
                  <a:lnTo>
                    <a:pt x="15744" y="8833"/>
                  </a:lnTo>
                  <a:lnTo>
                    <a:pt x="15671" y="8662"/>
                  </a:lnTo>
                  <a:lnTo>
                    <a:pt x="15598" y="8468"/>
                  </a:lnTo>
                  <a:lnTo>
                    <a:pt x="15574" y="8395"/>
                  </a:lnTo>
                  <a:lnTo>
                    <a:pt x="15574" y="8346"/>
                  </a:lnTo>
                  <a:lnTo>
                    <a:pt x="15695" y="8322"/>
                  </a:lnTo>
                  <a:close/>
                  <a:moveTo>
                    <a:pt x="17520" y="8784"/>
                  </a:moveTo>
                  <a:lnTo>
                    <a:pt x="17520" y="8906"/>
                  </a:lnTo>
                  <a:lnTo>
                    <a:pt x="17472" y="8979"/>
                  </a:lnTo>
                  <a:lnTo>
                    <a:pt x="17423" y="9052"/>
                  </a:lnTo>
                  <a:lnTo>
                    <a:pt x="17326" y="9100"/>
                  </a:lnTo>
                  <a:lnTo>
                    <a:pt x="17228" y="9125"/>
                  </a:lnTo>
                  <a:lnTo>
                    <a:pt x="17009" y="9149"/>
                  </a:lnTo>
                  <a:lnTo>
                    <a:pt x="16839" y="9125"/>
                  </a:lnTo>
                  <a:lnTo>
                    <a:pt x="16693" y="9076"/>
                  </a:lnTo>
                  <a:lnTo>
                    <a:pt x="16571" y="9027"/>
                  </a:lnTo>
                  <a:lnTo>
                    <a:pt x="16766" y="8979"/>
                  </a:lnTo>
                  <a:lnTo>
                    <a:pt x="17520" y="8784"/>
                  </a:lnTo>
                  <a:close/>
                  <a:moveTo>
                    <a:pt x="18591" y="8614"/>
                  </a:moveTo>
                  <a:lnTo>
                    <a:pt x="18640" y="9027"/>
                  </a:lnTo>
                  <a:lnTo>
                    <a:pt x="18615" y="9027"/>
                  </a:lnTo>
                  <a:lnTo>
                    <a:pt x="18396" y="9052"/>
                  </a:lnTo>
                  <a:lnTo>
                    <a:pt x="18153" y="9076"/>
                  </a:lnTo>
                  <a:lnTo>
                    <a:pt x="17715" y="9198"/>
                  </a:lnTo>
                  <a:lnTo>
                    <a:pt x="17764" y="9100"/>
                  </a:lnTo>
                  <a:lnTo>
                    <a:pt x="17812" y="8979"/>
                  </a:lnTo>
                  <a:lnTo>
                    <a:pt x="17837" y="8857"/>
                  </a:lnTo>
                  <a:lnTo>
                    <a:pt x="17812" y="8711"/>
                  </a:lnTo>
                  <a:lnTo>
                    <a:pt x="18202" y="8614"/>
                  </a:lnTo>
                  <a:close/>
                  <a:moveTo>
                    <a:pt x="16133" y="9125"/>
                  </a:moveTo>
                  <a:lnTo>
                    <a:pt x="16231" y="9222"/>
                  </a:lnTo>
                  <a:lnTo>
                    <a:pt x="16352" y="9319"/>
                  </a:lnTo>
                  <a:lnTo>
                    <a:pt x="16498" y="9392"/>
                  </a:lnTo>
                  <a:lnTo>
                    <a:pt x="16644" y="9465"/>
                  </a:lnTo>
                  <a:lnTo>
                    <a:pt x="16839" y="9490"/>
                  </a:lnTo>
                  <a:lnTo>
                    <a:pt x="16596" y="9587"/>
                  </a:lnTo>
                  <a:lnTo>
                    <a:pt x="16596" y="9611"/>
                  </a:lnTo>
                  <a:lnTo>
                    <a:pt x="16352" y="9490"/>
                  </a:lnTo>
                  <a:lnTo>
                    <a:pt x="16158" y="9344"/>
                  </a:lnTo>
                  <a:lnTo>
                    <a:pt x="15963" y="9149"/>
                  </a:lnTo>
                  <a:lnTo>
                    <a:pt x="16133" y="9125"/>
                  </a:lnTo>
                  <a:close/>
                  <a:moveTo>
                    <a:pt x="18640" y="9368"/>
                  </a:moveTo>
                  <a:lnTo>
                    <a:pt x="18640" y="10001"/>
                  </a:lnTo>
                  <a:lnTo>
                    <a:pt x="18591" y="10025"/>
                  </a:lnTo>
                  <a:lnTo>
                    <a:pt x="18275" y="10122"/>
                  </a:lnTo>
                  <a:lnTo>
                    <a:pt x="17983" y="10244"/>
                  </a:lnTo>
                  <a:lnTo>
                    <a:pt x="17569" y="10366"/>
                  </a:lnTo>
                  <a:lnTo>
                    <a:pt x="17155" y="10463"/>
                  </a:lnTo>
                  <a:lnTo>
                    <a:pt x="17180" y="10317"/>
                  </a:lnTo>
                  <a:lnTo>
                    <a:pt x="17155" y="10147"/>
                  </a:lnTo>
                  <a:lnTo>
                    <a:pt x="17107" y="10001"/>
                  </a:lnTo>
                  <a:lnTo>
                    <a:pt x="17009" y="9903"/>
                  </a:lnTo>
                  <a:lnTo>
                    <a:pt x="18640" y="9368"/>
                  </a:lnTo>
                  <a:close/>
                  <a:moveTo>
                    <a:pt x="18591" y="10487"/>
                  </a:moveTo>
                  <a:lnTo>
                    <a:pt x="18494" y="11169"/>
                  </a:lnTo>
                  <a:lnTo>
                    <a:pt x="18469" y="11169"/>
                  </a:lnTo>
                  <a:lnTo>
                    <a:pt x="18177" y="11217"/>
                  </a:lnTo>
                  <a:lnTo>
                    <a:pt x="17885" y="11315"/>
                  </a:lnTo>
                  <a:lnTo>
                    <a:pt x="17301" y="11534"/>
                  </a:lnTo>
                  <a:lnTo>
                    <a:pt x="16839" y="11680"/>
                  </a:lnTo>
                  <a:lnTo>
                    <a:pt x="16377" y="11826"/>
                  </a:lnTo>
                  <a:lnTo>
                    <a:pt x="16401" y="11728"/>
                  </a:lnTo>
                  <a:lnTo>
                    <a:pt x="16425" y="11607"/>
                  </a:lnTo>
                  <a:lnTo>
                    <a:pt x="16523" y="11412"/>
                  </a:lnTo>
                  <a:lnTo>
                    <a:pt x="16644" y="11217"/>
                  </a:lnTo>
                  <a:lnTo>
                    <a:pt x="16766" y="11071"/>
                  </a:lnTo>
                  <a:lnTo>
                    <a:pt x="16839" y="10974"/>
                  </a:lnTo>
                  <a:lnTo>
                    <a:pt x="16936" y="10950"/>
                  </a:lnTo>
                  <a:lnTo>
                    <a:pt x="17593" y="10804"/>
                  </a:lnTo>
                  <a:lnTo>
                    <a:pt x="18250" y="10609"/>
                  </a:lnTo>
                  <a:lnTo>
                    <a:pt x="18421" y="10560"/>
                  </a:lnTo>
                  <a:lnTo>
                    <a:pt x="18591" y="10487"/>
                  </a:lnTo>
                  <a:close/>
                  <a:moveTo>
                    <a:pt x="18396" y="11607"/>
                  </a:moveTo>
                  <a:lnTo>
                    <a:pt x="18299" y="11972"/>
                  </a:lnTo>
                  <a:lnTo>
                    <a:pt x="18202" y="12361"/>
                  </a:lnTo>
                  <a:lnTo>
                    <a:pt x="18007" y="12337"/>
                  </a:lnTo>
                  <a:lnTo>
                    <a:pt x="17788" y="12337"/>
                  </a:lnTo>
                  <a:lnTo>
                    <a:pt x="17739" y="12239"/>
                  </a:lnTo>
                  <a:lnTo>
                    <a:pt x="17666" y="12166"/>
                  </a:lnTo>
                  <a:lnTo>
                    <a:pt x="17618" y="12142"/>
                  </a:lnTo>
                  <a:lnTo>
                    <a:pt x="17472" y="12142"/>
                  </a:lnTo>
                  <a:lnTo>
                    <a:pt x="17399" y="12191"/>
                  </a:lnTo>
                  <a:lnTo>
                    <a:pt x="17350" y="12215"/>
                  </a:lnTo>
                  <a:lnTo>
                    <a:pt x="17180" y="12337"/>
                  </a:lnTo>
                  <a:lnTo>
                    <a:pt x="17058" y="12458"/>
                  </a:lnTo>
                  <a:lnTo>
                    <a:pt x="16961" y="12580"/>
                  </a:lnTo>
                  <a:lnTo>
                    <a:pt x="16742" y="12653"/>
                  </a:lnTo>
                  <a:lnTo>
                    <a:pt x="16425" y="12799"/>
                  </a:lnTo>
                  <a:lnTo>
                    <a:pt x="16425" y="12702"/>
                  </a:lnTo>
                  <a:lnTo>
                    <a:pt x="16401" y="12239"/>
                  </a:lnTo>
                  <a:lnTo>
                    <a:pt x="16961" y="12069"/>
                  </a:lnTo>
                  <a:lnTo>
                    <a:pt x="17569" y="11850"/>
                  </a:lnTo>
                  <a:lnTo>
                    <a:pt x="18202" y="11655"/>
                  </a:lnTo>
                  <a:lnTo>
                    <a:pt x="18396" y="11607"/>
                  </a:lnTo>
                  <a:close/>
                  <a:moveTo>
                    <a:pt x="18056" y="12799"/>
                  </a:moveTo>
                  <a:lnTo>
                    <a:pt x="17861" y="13261"/>
                  </a:lnTo>
                  <a:lnTo>
                    <a:pt x="17666" y="13286"/>
                  </a:lnTo>
                  <a:lnTo>
                    <a:pt x="17739" y="13067"/>
                  </a:lnTo>
                  <a:lnTo>
                    <a:pt x="17812" y="12823"/>
                  </a:lnTo>
                  <a:lnTo>
                    <a:pt x="18056" y="12799"/>
                  </a:lnTo>
                  <a:close/>
                  <a:moveTo>
                    <a:pt x="17423" y="12921"/>
                  </a:moveTo>
                  <a:lnTo>
                    <a:pt x="17350" y="13115"/>
                  </a:lnTo>
                  <a:lnTo>
                    <a:pt x="17301" y="13213"/>
                  </a:lnTo>
                  <a:lnTo>
                    <a:pt x="17228" y="13310"/>
                  </a:lnTo>
                  <a:lnTo>
                    <a:pt x="17204" y="13334"/>
                  </a:lnTo>
                  <a:lnTo>
                    <a:pt x="17204" y="13310"/>
                  </a:lnTo>
                  <a:lnTo>
                    <a:pt x="17131" y="13237"/>
                  </a:lnTo>
                  <a:lnTo>
                    <a:pt x="17107" y="13164"/>
                  </a:lnTo>
                  <a:lnTo>
                    <a:pt x="17107" y="13091"/>
                  </a:lnTo>
                  <a:lnTo>
                    <a:pt x="17107" y="13018"/>
                  </a:lnTo>
                  <a:lnTo>
                    <a:pt x="17423" y="12921"/>
                  </a:lnTo>
                  <a:close/>
                  <a:moveTo>
                    <a:pt x="16790" y="13140"/>
                  </a:moveTo>
                  <a:lnTo>
                    <a:pt x="16815" y="13237"/>
                  </a:lnTo>
                  <a:lnTo>
                    <a:pt x="16839" y="13359"/>
                  </a:lnTo>
                  <a:lnTo>
                    <a:pt x="16888" y="13456"/>
                  </a:lnTo>
                  <a:lnTo>
                    <a:pt x="16961" y="13553"/>
                  </a:lnTo>
                  <a:lnTo>
                    <a:pt x="16498" y="13772"/>
                  </a:lnTo>
                  <a:lnTo>
                    <a:pt x="16206" y="13918"/>
                  </a:lnTo>
                  <a:lnTo>
                    <a:pt x="15890" y="14040"/>
                  </a:lnTo>
                  <a:lnTo>
                    <a:pt x="15257" y="14210"/>
                  </a:lnTo>
                  <a:lnTo>
                    <a:pt x="15257" y="14210"/>
                  </a:lnTo>
                  <a:lnTo>
                    <a:pt x="15428" y="13967"/>
                  </a:lnTo>
                  <a:lnTo>
                    <a:pt x="15598" y="13748"/>
                  </a:lnTo>
                  <a:lnTo>
                    <a:pt x="15841" y="13553"/>
                  </a:lnTo>
                  <a:lnTo>
                    <a:pt x="16377" y="13286"/>
                  </a:lnTo>
                  <a:lnTo>
                    <a:pt x="16790" y="13140"/>
                  </a:lnTo>
                  <a:close/>
                  <a:moveTo>
                    <a:pt x="18153" y="6740"/>
                  </a:moveTo>
                  <a:lnTo>
                    <a:pt x="18250" y="6983"/>
                  </a:lnTo>
                  <a:lnTo>
                    <a:pt x="18056" y="7008"/>
                  </a:lnTo>
                  <a:lnTo>
                    <a:pt x="17885" y="7056"/>
                  </a:lnTo>
                  <a:lnTo>
                    <a:pt x="17520" y="7227"/>
                  </a:lnTo>
                  <a:lnTo>
                    <a:pt x="17155" y="7397"/>
                  </a:lnTo>
                  <a:lnTo>
                    <a:pt x="16839" y="7543"/>
                  </a:lnTo>
                  <a:lnTo>
                    <a:pt x="16328" y="7713"/>
                  </a:lnTo>
                  <a:lnTo>
                    <a:pt x="16085" y="7811"/>
                  </a:lnTo>
                  <a:lnTo>
                    <a:pt x="15817" y="7908"/>
                  </a:lnTo>
                  <a:lnTo>
                    <a:pt x="15695" y="7859"/>
                  </a:lnTo>
                  <a:lnTo>
                    <a:pt x="15549" y="7835"/>
                  </a:lnTo>
                  <a:lnTo>
                    <a:pt x="15403" y="7859"/>
                  </a:lnTo>
                  <a:lnTo>
                    <a:pt x="15355" y="7908"/>
                  </a:lnTo>
                  <a:lnTo>
                    <a:pt x="15282" y="7932"/>
                  </a:lnTo>
                  <a:lnTo>
                    <a:pt x="15233" y="8030"/>
                  </a:lnTo>
                  <a:lnTo>
                    <a:pt x="15184" y="8151"/>
                  </a:lnTo>
                  <a:lnTo>
                    <a:pt x="15184" y="8273"/>
                  </a:lnTo>
                  <a:lnTo>
                    <a:pt x="15184" y="8395"/>
                  </a:lnTo>
                  <a:lnTo>
                    <a:pt x="15257" y="8638"/>
                  </a:lnTo>
                  <a:lnTo>
                    <a:pt x="15330" y="8857"/>
                  </a:lnTo>
                  <a:lnTo>
                    <a:pt x="15379" y="8930"/>
                  </a:lnTo>
                  <a:lnTo>
                    <a:pt x="15160" y="9003"/>
                  </a:lnTo>
                  <a:lnTo>
                    <a:pt x="14941" y="9100"/>
                  </a:lnTo>
                  <a:lnTo>
                    <a:pt x="14917" y="9125"/>
                  </a:lnTo>
                  <a:lnTo>
                    <a:pt x="14917" y="9149"/>
                  </a:lnTo>
                  <a:lnTo>
                    <a:pt x="14917" y="9173"/>
                  </a:lnTo>
                  <a:lnTo>
                    <a:pt x="14941" y="9198"/>
                  </a:lnTo>
                  <a:lnTo>
                    <a:pt x="15257" y="9222"/>
                  </a:lnTo>
                  <a:lnTo>
                    <a:pt x="15549" y="9222"/>
                  </a:lnTo>
                  <a:lnTo>
                    <a:pt x="15671" y="9368"/>
                  </a:lnTo>
                  <a:lnTo>
                    <a:pt x="15817" y="9514"/>
                  </a:lnTo>
                  <a:lnTo>
                    <a:pt x="15963" y="9660"/>
                  </a:lnTo>
                  <a:lnTo>
                    <a:pt x="16133" y="9782"/>
                  </a:lnTo>
                  <a:lnTo>
                    <a:pt x="15379" y="10074"/>
                  </a:lnTo>
                  <a:lnTo>
                    <a:pt x="15038" y="10244"/>
                  </a:lnTo>
                  <a:lnTo>
                    <a:pt x="14673" y="10439"/>
                  </a:lnTo>
                  <a:lnTo>
                    <a:pt x="14649" y="10487"/>
                  </a:lnTo>
                  <a:lnTo>
                    <a:pt x="14649" y="10536"/>
                  </a:lnTo>
                  <a:lnTo>
                    <a:pt x="14673" y="10585"/>
                  </a:lnTo>
                  <a:lnTo>
                    <a:pt x="14722" y="10585"/>
                  </a:lnTo>
                  <a:lnTo>
                    <a:pt x="14965" y="10560"/>
                  </a:lnTo>
                  <a:lnTo>
                    <a:pt x="15184" y="10536"/>
                  </a:lnTo>
                  <a:lnTo>
                    <a:pt x="15647" y="10390"/>
                  </a:lnTo>
                  <a:lnTo>
                    <a:pt x="16109" y="10244"/>
                  </a:lnTo>
                  <a:lnTo>
                    <a:pt x="16547" y="10074"/>
                  </a:lnTo>
                  <a:lnTo>
                    <a:pt x="16571" y="10049"/>
                  </a:lnTo>
                  <a:lnTo>
                    <a:pt x="16693" y="10171"/>
                  </a:lnTo>
                  <a:lnTo>
                    <a:pt x="16717" y="10220"/>
                  </a:lnTo>
                  <a:lnTo>
                    <a:pt x="16742" y="10293"/>
                  </a:lnTo>
                  <a:lnTo>
                    <a:pt x="16742" y="10366"/>
                  </a:lnTo>
                  <a:lnTo>
                    <a:pt x="16742" y="10439"/>
                  </a:lnTo>
                  <a:lnTo>
                    <a:pt x="16669" y="10585"/>
                  </a:lnTo>
                  <a:lnTo>
                    <a:pt x="16158" y="10706"/>
                  </a:lnTo>
                  <a:lnTo>
                    <a:pt x="15598" y="10804"/>
                  </a:lnTo>
                  <a:lnTo>
                    <a:pt x="15355" y="10877"/>
                  </a:lnTo>
                  <a:lnTo>
                    <a:pt x="15087" y="10974"/>
                  </a:lnTo>
                  <a:lnTo>
                    <a:pt x="14844" y="11096"/>
                  </a:lnTo>
                  <a:lnTo>
                    <a:pt x="14625" y="11217"/>
                  </a:lnTo>
                  <a:lnTo>
                    <a:pt x="14600" y="11266"/>
                  </a:lnTo>
                  <a:lnTo>
                    <a:pt x="14600" y="11315"/>
                  </a:lnTo>
                  <a:lnTo>
                    <a:pt x="14625" y="11363"/>
                  </a:lnTo>
                  <a:lnTo>
                    <a:pt x="14673" y="11363"/>
                  </a:lnTo>
                  <a:lnTo>
                    <a:pt x="15087" y="11339"/>
                  </a:lnTo>
                  <a:lnTo>
                    <a:pt x="15476" y="11266"/>
                  </a:lnTo>
                  <a:lnTo>
                    <a:pt x="16279" y="11096"/>
                  </a:lnTo>
                  <a:lnTo>
                    <a:pt x="16231" y="11193"/>
                  </a:lnTo>
                  <a:lnTo>
                    <a:pt x="16133" y="11388"/>
                  </a:lnTo>
                  <a:lnTo>
                    <a:pt x="16060" y="11558"/>
                  </a:lnTo>
                  <a:lnTo>
                    <a:pt x="16036" y="11728"/>
                  </a:lnTo>
                  <a:lnTo>
                    <a:pt x="16012" y="11923"/>
                  </a:lnTo>
                  <a:lnTo>
                    <a:pt x="15379" y="12069"/>
                  </a:lnTo>
                  <a:lnTo>
                    <a:pt x="15087" y="12142"/>
                  </a:lnTo>
                  <a:lnTo>
                    <a:pt x="14795" y="12264"/>
                  </a:lnTo>
                  <a:lnTo>
                    <a:pt x="14771" y="12288"/>
                  </a:lnTo>
                  <a:lnTo>
                    <a:pt x="14771" y="12312"/>
                  </a:lnTo>
                  <a:lnTo>
                    <a:pt x="14771" y="12337"/>
                  </a:lnTo>
                  <a:lnTo>
                    <a:pt x="14795" y="12361"/>
                  </a:lnTo>
                  <a:lnTo>
                    <a:pt x="14941" y="12410"/>
                  </a:lnTo>
                  <a:lnTo>
                    <a:pt x="15087" y="12434"/>
                  </a:lnTo>
                  <a:lnTo>
                    <a:pt x="15403" y="12434"/>
                  </a:lnTo>
                  <a:lnTo>
                    <a:pt x="15720" y="12410"/>
                  </a:lnTo>
                  <a:lnTo>
                    <a:pt x="16036" y="12337"/>
                  </a:lnTo>
                  <a:lnTo>
                    <a:pt x="16036" y="12556"/>
                  </a:lnTo>
                  <a:lnTo>
                    <a:pt x="16036" y="12702"/>
                  </a:lnTo>
                  <a:lnTo>
                    <a:pt x="16012" y="12823"/>
                  </a:lnTo>
                  <a:lnTo>
                    <a:pt x="15987" y="12945"/>
                  </a:lnTo>
                  <a:lnTo>
                    <a:pt x="15914" y="13018"/>
                  </a:lnTo>
                  <a:lnTo>
                    <a:pt x="15647" y="13164"/>
                  </a:lnTo>
                  <a:lnTo>
                    <a:pt x="15355" y="13261"/>
                  </a:lnTo>
                  <a:lnTo>
                    <a:pt x="15063" y="13383"/>
                  </a:lnTo>
                  <a:lnTo>
                    <a:pt x="14771" y="13505"/>
                  </a:lnTo>
                  <a:lnTo>
                    <a:pt x="14479" y="13651"/>
                  </a:lnTo>
                  <a:lnTo>
                    <a:pt x="14454" y="13699"/>
                  </a:lnTo>
                  <a:lnTo>
                    <a:pt x="14454" y="13723"/>
                  </a:lnTo>
                  <a:lnTo>
                    <a:pt x="14454" y="13772"/>
                  </a:lnTo>
                  <a:lnTo>
                    <a:pt x="14503" y="13796"/>
                  </a:lnTo>
                  <a:lnTo>
                    <a:pt x="14649" y="13821"/>
                  </a:lnTo>
                  <a:lnTo>
                    <a:pt x="14795" y="13845"/>
                  </a:lnTo>
                  <a:lnTo>
                    <a:pt x="14941" y="13821"/>
                  </a:lnTo>
                  <a:lnTo>
                    <a:pt x="15087" y="13821"/>
                  </a:lnTo>
                  <a:lnTo>
                    <a:pt x="14917" y="14040"/>
                  </a:lnTo>
                  <a:lnTo>
                    <a:pt x="14649" y="14332"/>
                  </a:lnTo>
                  <a:lnTo>
                    <a:pt x="14552" y="14405"/>
                  </a:lnTo>
                  <a:lnTo>
                    <a:pt x="14454" y="14429"/>
                  </a:lnTo>
                  <a:lnTo>
                    <a:pt x="14357" y="14429"/>
                  </a:lnTo>
                  <a:lnTo>
                    <a:pt x="14260" y="14380"/>
                  </a:lnTo>
                  <a:lnTo>
                    <a:pt x="14187" y="14332"/>
                  </a:lnTo>
                  <a:lnTo>
                    <a:pt x="14114" y="14259"/>
                  </a:lnTo>
                  <a:lnTo>
                    <a:pt x="13968" y="14088"/>
                  </a:lnTo>
                  <a:lnTo>
                    <a:pt x="13870" y="13967"/>
                  </a:lnTo>
                  <a:lnTo>
                    <a:pt x="13822" y="13821"/>
                  </a:lnTo>
                  <a:lnTo>
                    <a:pt x="13700" y="13553"/>
                  </a:lnTo>
                  <a:lnTo>
                    <a:pt x="13651" y="13261"/>
                  </a:lnTo>
                  <a:lnTo>
                    <a:pt x="13627" y="12969"/>
                  </a:lnTo>
                  <a:lnTo>
                    <a:pt x="13627" y="12653"/>
                  </a:lnTo>
                  <a:lnTo>
                    <a:pt x="13603" y="12361"/>
                  </a:lnTo>
                  <a:lnTo>
                    <a:pt x="13578" y="12215"/>
                  </a:lnTo>
                  <a:lnTo>
                    <a:pt x="13554" y="12069"/>
                  </a:lnTo>
                  <a:lnTo>
                    <a:pt x="13481" y="11947"/>
                  </a:lnTo>
                  <a:lnTo>
                    <a:pt x="13384" y="11801"/>
                  </a:lnTo>
                  <a:lnTo>
                    <a:pt x="13262" y="11631"/>
                  </a:lnTo>
                  <a:lnTo>
                    <a:pt x="13165" y="11461"/>
                  </a:lnTo>
                  <a:lnTo>
                    <a:pt x="13067" y="11266"/>
                  </a:lnTo>
                  <a:lnTo>
                    <a:pt x="13019" y="11047"/>
                  </a:lnTo>
                  <a:lnTo>
                    <a:pt x="12970" y="10901"/>
                  </a:lnTo>
                  <a:lnTo>
                    <a:pt x="12921" y="10755"/>
                  </a:lnTo>
                  <a:lnTo>
                    <a:pt x="12824" y="10633"/>
                  </a:lnTo>
                  <a:lnTo>
                    <a:pt x="12727" y="10512"/>
                  </a:lnTo>
                  <a:lnTo>
                    <a:pt x="12629" y="10439"/>
                  </a:lnTo>
                  <a:lnTo>
                    <a:pt x="12508" y="10390"/>
                  </a:lnTo>
                  <a:lnTo>
                    <a:pt x="12410" y="10341"/>
                  </a:lnTo>
                  <a:lnTo>
                    <a:pt x="12289" y="10317"/>
                  </a:lnTo>
                  <a:lnTo>
                    <a:pt x="11778" y="10317"/>
                  </a:lnTo>
                  <a:lnTo>
                    <a:pt x="11534" y="10293"/>
                  </a:lnTo>
                  <a:lnTo>
                    <a:pt x="11437" y="10268"/>
                  </a:lnTo>
                  <a:lnTo>
                    <a:pt x="11364" y="10220"/>
                  </a:lnTo>
                  <a:lnTo>
                    <a:pt x="11267" y="10171"/>
                  </a:lnTo>
                  <a:lnTo>
                    <a:pt x="11218" y="10122"/>
                  </a:lnTo>
                  <a:lnTo>
                    <a:pt x="11121" y="9976"/>
                  </a:lnTo>
                  <a:lnTo>
                    <a:pt x="11048" y="9806"/>
                  </a:lnTo>
                  <a:lnTo>
                    <a:pt x="11023" y="9611"/>
                  </a:lnTo>
                  <a:lnTo>
                    <a:pt x="11023" y="9417"/>
                  </a:lnTo>
                  <a:lnTo>
                    <a:pt x="11023" y="9198"/>
                  </a:lnTo>
                  <a:lnTo>
                    <a:pt x="11072" y="8906"/>
                  </a:lnTo>
                  <a:lnTo>
                    <a:pt x="11096" y="8589"/>
                  </a:lnTo>
                  <a:lnTo>
                    <a:pt x="11169" y="8297"/>
                  </a:lnTo>
                  <a:lnTo>
                    <a:pt x="11291" y="8030"/>
                  </a:lnTo>
                  <a:lnTo>
                    <a:pt x="11413" y="7859"/>
                  </a:lnTo>
                  <a:lnTo>
                    <a:pt x="11583" y="7713"/>
                  </a:lnTo>
                  <a:lnTo>
                    <a:pt x="11753" y="7616"/>
                  </a:lnTo>
                  <a:lnTo>
                    <a:pt x="11948" y="7567"/>
                  </a:lnTo>
                  <a:lnTo>
                    <a:pt x="12167" y="7519"/>
                  </a:lnTo>
                  <a:lnTo>
                    <a:pt x="12605" y="7519"/>
                  </a:lnTo>
                  <a:lnTo>
                    <a:pt x="12800" y="7543"/>
                  </a:lnTo>
                  <a:lnTo>
                    <a:pt x="13092" y="7592"/>
                  </a:lnTo>
                  <a:lnTo>
                    <a:pt x="13384" y="7689"/>
                  </a:lnTo>
                  <a:lnTo>
                    <a:pt x="13992" y="7859"/>
                  </a:lnTo>
                  <a:lnTo>
                    <a:pt x="14284" y="7932"/>
                  </a:lnTo>
                  <a:lnTo>
                    <a:pt x="14576" y="7957"/>
                  </a:lnTo>
                  <a:lnTo>
                    <a:pt x="15038" y="7957"/>
                  </a:lnTo>
                  <a:lnTo>
                    <a:pt x="15184" y="7908"/>
                  </a:lnTo>
                  <a:lnTo>
                    <a:pt x="15355" y="7835"/>
                  </a:lnTo>
                  <a:lnTo>
                    <a:pt x="15476" y="7762"/>
                  </a:lnTo>
                  <a:lnTo>
                    <a:pt x="15549" y="7665"/>
                  </a:lnTo>
                  <a:lnTo>
                    <a:pt x="15574" y="7543"/>
                  </a:lnTo>
                  <a:lnTo>
                    <a:pt x="15866" y="7519"/>
                  </a:lnTo>
                  <a:lnTo>
                    <a:pt x="16158" y="7446"/>
                  </a:lnTo>
                  <a:lnTo>
                    <a:pt x="16474" y="7348"/>
                  </a:lnTo>
                  <a:lnTo>
                    <a:pt x="16766" y="7227"/>
                  </a:lnTo>
                  <a:lnTo>
                    <a:pt x="17764" y="6837"/>
                  </a:lnTo>
                  <a:lnTo>
                    <a:pt x="18153" y="6740"/>
                  </a:lnTo>
                  <a:close/>
                  <a:moveTo>
                    <a:pt x="6206" y="2725"/>
                  </a:moveTo>
                  <a:lnTo>
                    <a:pt x="6230" y="2774"/>
                  </a:lnTo>
                  <a:lnTo>
                    <a:pt x="6230" y="2847"/>
                  </a:lnTo>
                  <a:lnTo>
                    <a:pt x="6230" y="2944"/>
                  </a:lnTo>
                  <a:lnTo>
                    <a:pt x="6108" y="3236"/>
                  </a:lnTo>
                  <a:lnTo>
                    <a:pt x="6060" y="3382"/>
                  </a:lnTo>
                  <a:lnTo>
                    <a:pt x="6035" y="3528"/>
                  </a:lnTo>
                  <a:lnTo>
                    <a:pt x="6035" y="3601"/>
                  </a:lnTo>
                  <a:lnTo>
                    <a:pt x="6035" y="3699"/>
                  </a:lnTo>
                  <a:lnTo>
                    <a:pt x="6108" y="3845"/>
                  </a:lnTo>
                  <a:lnTo>
                    <a:pt x="6181" y="4015"/>
                  </a:lnTo>
                  <a:lnTo>
                    <a:pt x="6254" y="4161"/>
                  </a:lnTo>
                  <a:lnTo>
                    <a:pt x="6254" y="4210"/>
                  </a:lnTo>
                  <a:lnTo>
                    <a:pt x="6254" y="4234"/>
                  </a:lnTo>
                  <a:lnTo>
                    <a:pt x="6230" y="4234"/>
                  </a:lnTo>
                  <a:lnTo>
                    <a:pt x="6181" y="4258"/>
                  </a:lnTo>
                  <a:lnTo>
                    <a:pt x="6084" y="4234"/>
                  </a:lnTo>
                  <a:lnTo>
                    <a:pt x="5962" y="4185"/>
                  </a:lnTo>
                  <a:lnTo>
                    <a:pt x="5695" y="4064"/>
                  </a:lnTo>
                  <a:lnTo>
                    <a:pt x="5549" y="3966"/>
                  </a:lnTo>
                  <a:lnTo>
                    <a:pt x="5330" y="3820"/>
                  </a:lnTo>
                  <a:lnTo>
                    <a:pt x="5208" y="3772"/>
                  </a:lnTo>
                  <a:lnTo>
                    <a:pt x="5086" y="3747"/>
                  </a:lnTo>
                  <a:lnTo>
                    <a:pt x="4989" y="3747"/>
                  </a:lnTo>
                  <a:lnTo>
                    <a:pt x="4892" y="3772"/>
                  </a:lnTo>
                  <a:lnTo>
                    <a:pt x="4721" y="3845"/>
                  </a:lnTo>
                  <a:lnTo>
                    <a:pt x="4332" y="4039"/>
                  </a:lnTo>
                  <a:lnTo>
                    <a:pt x="3967" y="4210"/>
                  </a:lnTo>
                  <a:lnTo>
                    <a:pt x="3821" y="4258"/>
                  </a:lnTo>
                  <a:lnTo>
                    <a:pt x="3724" y="4331"/>
                  </a:lnTo>
                  <a:lnTo>
                    <a:pt x="3651" y="4429"/>
                  </a:lnTo>
                  <a:lnTo>
                    <a:pt x="3602" y="4526"/>
                  </a:lnTo>
                  <a:lnTo>
                    <a:pt x="3578" y="4623"/>
                  </a:lnTo>
                  <a:lnTo>
                    <a:pt x="3578" y="4721"/>
                  </a:lnTo>
                  <a:lnTo>
                    <a:pt x="3578" y="4818"/>
                  </a:lnTo>
                  <a:lnTo>
                    <a:pt x="3602" y="4915"/>
                  </a:lnTo>
                  <a:lnTo>
                    <a:pt x="3651" y="5013"/>
                  </a:lnTo>
                  <a:lnTo>
                    <a:pt x="3724" y="5086"/>
                  </a:lnTo>
                  <a:lnTo>
                    <a:pt x="3797" y="5159"/>
                  </a:lnTo>
                  <a:lnTo>
                    <a:pt x="3894" y="5232"/>
                  </a:lnTo>
                  <a:lnTo>
                    <a:pt x="3991" y="5256"/>
                  </a:lnTo>
                  <a:lnTo>
                    <a:pt x="4113" y="5280"/>
                  </a:lnTo>
                  <a:lnTo>
                    <a:pt x="4235" y="5280"/>
                  </a:lnTo>
                  <a:lnTo>
                    <a:pt x="4356" y="5256"/>
                  </a:lnTo>
                  <a:lnTo>
                    <a:pt x="4551" y="5183"/>
                  </a:lnTo>
                  <a:lnTo>
                    <a:pt x="4721" y="5086"/>
                  </a:lnTo>
                  <a:lnTo>
                    <a:pt x="5062" y="4891"/>
                  </a:lnTo>
                  <a:lnTo>
                    <a:pt x="5232" y="4842"/>
                  </a:lnTo>
                  <a:lnTo>
                    <a:pt x="5403" y="4818"/>
                  </a:lnTo>
                  <a:lnTo>
                    <a:pt x="5476" y="4842"/>
                  </a:lnTo>
                  <a:lnTo>
                    <a:pt x="5573" y="4867"/>
                  </a:lnTo>
                  <a:lnTo>
                    <a:pt x="5646" y="4915"/>
                  </a:lnTo>
                  <a:lnTo>
                    <a:pt x="5743" y="4988"/>
                  </a:lnTo>
                  <a:lnTo>
                    <a:pt x="5865" y="5134"/>
                  </a:lnTo>
                  <a:lnTo>
                    <a:pt x="5914" y="5256"/>
                  </a:lnTo>
                  <a:lnTo>
                    <a:pt x="5938" y="5353"/>
                  </a:lnTo>
                  <a:lnTo>
                    <a:pt x="5889" y="5451"/>
                  </a:lnTo>
                  <a:lnTo>
                    <a:pt x="5841" y="5524"/>
                  </a:lnTo>
                  <a:lnTo>
                    <a:pt x="5743" y="5597"/>
                  </a:lnTo>
                  <a:lnTo>
                    <a:pt x="5500" y="5718"/>
                  </a:lnTo>
                  <a:lnTo>
                    <a:pt x="5111" y="5888"/>
                  </a:lnTo>
                  <a:lnTo>
                    <a:pt x="4940" y="5986"/>
                  </a:lnTo>
                  <a:lnTo>
                    <a:pt x="4746" y="6107"/>
                  </a:lnTo>
                  <a:lnTo>
                    <a:pt x="4454" y="6351"/>
                  </a:lnTo>
                  <a:lnTo>
                    <a:pt x="4210" y="6618"/>
                  </a:lnTo>
                  <a:lnTo>
                    <a:pt x="3699" y="7178"/>
                  </a:lnTo>
                  <a:lnTo>
                    <a:pt x="3553" y="7324"/>
                  </a:lnTo>
                  <a:lnTo>
                    <a:pt x="3407" y="7421"/>
                  </a:lnTo>
                  <a:lnTo>
                    <a:pt x="3261" y="7519"/>
                  </a:lnTo>
                  <a:lnTo>
                    <a:pt x="3091" y="7592"/>
                  </a:lnTo>
                  <a:lnTo>
                    <a:pt x="2751" y="7738"/>
                  </a:lnTo>
                  <a:lnTo>
                    <a:pt x="2410" y="7859"/>
                  </a:lnTo>
                  <a:lnTo>
                    <a:pt x="2215" y="7957"/>
                  </a:lnTo>
                  <a:lnTo>
                    <a:pt x="1996" y="8054"/>
                  </a:lnTo>
                  <a:lnTo>
                    <a:pt x="1777" y="8200"/>
                  </a:lnTo>
                  <a:lnTo>
                    <a:pt x="1583" y="8370"/>
                  </a:lnTo>
                  <a:lnTo>
                    <a:pt x="1510" y="8468"/>
                  </a:lnTo>
                  <a:lnTo>
                    <a:pt x="1437" y="8565"/>
                  </a:lnTo>
                  <a:lnTo>
                    <a:pt x="1388" y="8687"/>
                  </a:lnTo>
                  <a:lnTo>
                    <a:pt x="1364" y="8784"/>
                  </a:lnTo>
                  <a:lnTo>
                    <a:pt x="1364" y="8881"/>
                  </a:lnTo>
                  <a:lnTo>
                    <a:pt x="1388" y="9003"/>
                  </a:lnTo>
                  <a:lnTo>
                    <a:pt x="1437" y="9100"/>
                  </a:lnTo>
                  <a:lnTo>
                    <a:pt x="1534" y="9222"/>
                  </a:lnTo>
                  <a:lnTo>
                    <a:pt x="1631" y="9295"/>
                  </a:lnTo>
                  <a:lnTo>
                    <a:pt x="1729" y="9319"/>
                  </a:lnTo>
                  <a:lnTo>
                    <a:pt x="1972" y="9392"/>
                  </a:lnTo>
                  <a:lnTo>
                    <a:pt x="2191" y="9441"/>
                  </a:lnTo>
                  <a:lnTo>
                    <a:pt x="2361" y="9538"/>
                  </a:lnTo>
                  <a:lnTo>
                    <a:pt x="2532" y="9660"/>
                  </a:lnTo>
                  <a:lnTo>
                    <a:pt x="2702" y="9830"/>
                  </a:lnTo>
                  <a:lnTo>
                    <a:pt x="2872" y="9976"/>
                  </a:lnTo>
                  <a:lnTo>
                    <a:pt x="3067" y="10074"/>
                  </a:lnTo>
                  <a:lnTo>
                    <a:pt x="3261" y="10147"/>
                  </a:lnTo>
                  <a:lnTo>
                    <a:pt x="3456" y="10195"/>
                  </a:lnTo>
                  <a:lnTo>
                    <a:pt x="3894" y="10293"/>
                  </a:lnTo>
                  <a:lnTo>
                    <a:pt x="4089" y="10317"/>
                  </a:lnTo>
                  <a:lnTo>
                    <a:pt x="4308" y="10390"/>
                  </a:lnTo>
                  <a:lnTo>
                    <a:pt x="4770" y="10536"/>
                  </a:lnTo>
                  <a:lnTo>
                    <a:pt x="5232" y="10755"/>
                  </a:lnTo>
                  <a:lnTo>
                    <a:pt x="6108" y="11217"/>
                  </a:lnTo>
                  <a:lnTo>
                    <a:pt x="6327" y="11339"/>
                  </a:lnTo>
                  <a:lnTo>
                    <a:pt x="6546" y="11485"/>
                  </a:lnTo>
                  <a:lnTo>
                    <a:pt x="6717" y="11680"/>
                  </a:lnTo>
                  <a:lnTo>
                    <a:pt x="6790" y="11777"/>
                  </a:lnTo>
                  <a:lnTo>
                    <a:pt x="6838" y="11899"/>
                  </a:lnTo>
                  <a:lnTo>
                    <a:pt x="6887" y="12045"/>
                  </a:lnTo>
                  <a:lnTo>
                    <a:pt x="6887" y="12191"/>
                  </a:lnTo>
                  <a:lnTo>
                    <a:pt x="6863" y="12337"/>
                  </a:lnTo>
                  <a:lnTo>
                    <a:pt x="6838" y="12483"/>
                  </a:lnTo>
                  <a:lnTo>
                    <a:pt x="6741" y="12750"/>
                  </a:lnTo>
                  <a:lnTo>
                    <a:pt x="6595" y="13018"/>
                  </a:lnTo>
                  <a:lnTo>
                    <a:pt x="6473" y="13237"/>
                  </a:lnTo>
                  <a:lnTo>
                    <a:pt x="6327" y="13456"/>
                  </a:lnTo>
                  <a:lnTo>
                    <a:pt x="6011" y="13869"/>
                  </a:lnTo>
                  <a:lnTo>
                    <a:pt x="5695" y="14283"/>
                  </a:lnTo>
                  <a:lnTo>
                    <a:pt x="5403" y="14697"/>
                  </a:lnTo>
                  <a:lnTo>
                    <a:pt x="5281" y="14891"/>
                  </a:lnTo>
                  <a:lnTo>
                    <a:pt x="5184" y="15110"/>
                  </a:lnTo>
                  <a:lnTo>
                    <a:pt x="5111" y="15329"/>
                  </a:lnTo>
                  <a:lnTo>
                    <a:pt x="5062" y="15548"/>
                  </a:lnTo>
                  <a:lnTo>
                    <a:pt x="5062" y="15840"/>
                  </a:lnTo>
                  <a:lnTo>
                    <a:pt x="5038" y="16011"/>
                  </a:lnTo>
                  <a:lnTo>
                    <a:pt x="5013" y="16157"/>
                  </a:lnTo>
                  <a:lnTo>
                    <a:pt x="4916" y="15889"/>
                  </a:lnTo>
                  <a:lnTo>
                    <a:pt x="4819" y="15621"/>
                  </a:lnTo>
                  <a:lnTo>
                    <a:pt x="4673" y="15062"/>
                  </a:lnTo>
                  <a:lnTo>
                    <a:pt x="4551" y="14478"/>
                  </a:lnTo>
                  <a:lnTo>
                    <a:pt x="4405" y="13918"/>
                  </a:lnTo>
                  <a:lnTo>
                    <a:pt x="4283" y="13578"/>
                  </a:lnTo>
                  <a:lnTo>
                    <a:pt x="4162" y="13237"/>
                  </a:lnTo>
                  <a:lnTo>
                    <a:pt x="3894" y="12580"/>
                  </a:lnTo>
                  <a:lnTo>
                    <a:pt x="3626" y="11923"/>
                  </a:lnTo>
                  <a:lnTo>
                    <a:pt x="3359" y="11242"/>
                  </a:lnTo>
                  <a:lnTo>
                    <a:pt x="3261" y="11023"/>
                  </a:lnTo>
                  <a:lnTo>
                    <a:pt x="3164" y="10804"/>
                  </a:lnTo>
                  <a:lnTo>
                    <a:pt x="3067" y="10609"/>
                  </a:lnTo>
                  <a:lnTo>
                    <a:pt x="2945" y="10414"/>
                  </a:lnTo>
                  <a:lnTo>
                    <a:pt x="2799" y="10244"/>
                  </a:lnTo>
                  <a:lnTo>
                    <a:pt x="2629" y="10074"/>
                  </a:lnTo>
                  <a:lnTo>
                    <a:pt x="2459" y="9903"/>
                  </a:lnTo>
                  <a:lnTo>
                    <a:pt x="2264" y="9757"/>
                  </a:lnTo>
                  <a:lnTo>
                    <a:pt x="2045" y="9611"/>
                  </a:lnTo>
                  <a:lnTo>
                    <a:pt x="1802" y="9465"/>
                  </a:lnTo>
                  <a:lnTo>
                    <a:pt x="1339" y="9222"/>
                  </a:lnTo>
                  <a:lnTo>
                    <a:pt x="1218" y="9125"/>
                  </a:lnTo>
                  <a:lnTo>
                    <a:pt x="1120" y="9052"/>
                  </a:lnTo>
                  <a:lnTo>
                    <a:pt x="974" y="8857"/>
                  </a:lnTo>
                  <a:lnTo>
                    <a:pt x="853" y="8662"/>
                  </a:lnTo>
                  <a:lnTo>
                    <a:pt x="731" y="8419"/>
                  </a:lnTo>
                  <a:lnTo>
                    <a:pt x="682" y="8346"/>
                  </a:lnTo>
                  <a:lnTo>
                    <a:pt x="804" y="7786"/>
                  </a:lnTo>
                  <a:lnTo>
                    <a:pt x="926" y="7227"/>
                  </a:lnTo>
                  <a:lnTo>
                    <a:pt x="1096" y="6691"/>
                  </a:lnTo>
                  <a:lnTo>
                    <a:pt x="1315" y="6156"/>
                  </a:lnTo>
                  <a:lnTo>
                    <a:pt x="1534" y="5621"/>
                  </a:lnTo>
                  <a:lnTo>
                    <a:pt x="1802" y="5134"/>
                  </a:lnTo>
                  <a:lnTo>
                    <a:pt x="2069" y="4648"/>
                  </a:lnTo>
                  <a:lnTo>
                    <a:pt x="2386" y="4185"/>
                  </a:lnTo>
                  <a:lnTo>
                    <a:pt x="2653" y="3820"/>
                  </a:lnTo>
                  <a:lnTo>
                    <a:pt x="2945" y="3480"/>
                  </a:lnTo>
                  <a:lnTo>
                    <a:pt x="3237" y="3626"/>
                  </a:lnTo>
                  <a:lnTo>
                    <a:pt x="3578" y="3723"/>
                  </a:lnTo>
                  <a:lnTo>
                    <a:pt x="3894" y="3772"/>
                  </a:lnTo>
                  <a:lnTo>
                    <a:pt x="4064" y="3772"/>
                  </a:lnTo>
                  <a:lnTo>
                    <a:pt x="4235" y="3747"/>
                  </a:lnTo>
                  <a:lnTo>
                    <a:pt x="4381" y="3723"/>
                  </a:lnTo>
                  <a:lnTo>
                    <a:pt x="4502" y="3674"/>
                  </a:lnTo>
                  <a:lnTo>
                    <a:pt x="4746" y="3553"/>
                  </a:lnTo>
                  <a:lnTo>
                    <a:pt x="4989" y="3382"/>
                  </a:lnTo>
                  <a:lnTo>
                    <a:pt x="5208" y="3212"/>
                  </a:lnTo>
                  <a:lnTo>
                    <a:pt x="5451" y="3042"/>
                  </a:lnTo>
                  <a:lnTo>
                    <a:pt x="5646" y="2920"/>
                  </a:lnTo>
                  <a:lnTo>
                    <a:pt x="5841" y="2823"/>
                  </a:lnTo>
                  <a:lnTo>
                    <a:pt x="6011" y="2750"/>
                  </a:lnTo>
                  <a:lnTo>
                    <a:pt x="6084" y="2725"/>
                  </a:lnTo>
                  <a:close/>
                  <a:moveTo>
                    <a:pt x="12240" y="18079"/>
                  </a:moveTo>
                  <a:lnTo>
                    <a:pt x="12386" y="18128"/>
                  </a:lnTo>
                  <a:lnTo>
                    <a:pt x="12556" y="18152"/>
                  </a:lnTo>
                  <a:lnTo>
                    <a:pt x="12289" y="18225"/>
                  </a:lnTo>
                  <a:lnTo>
                    <a:pt x="12289" y="18152"/>
                  </a:lnTo>
                  <a:lnTo>
                    <a:pt x="12264" y="18103"/>
                  </a:lnTo>
                  <a:lnTo>
                    <a:pt x="12240" y="18079"/>
                  </a:lnTo>
                  <a:close/>
                  <a:moveTo>
                    <a:pt x="10245" y="754"/>
                  </a:moveTo>
                  <a:lnTo>
                    <a:pt x="10804" y="779"/>
                  </a:lnTo>
                  <a:lnTo>
                    <a:pt x="11315" y="827"/>
                  </a:lnTo>
                  <a:lnTo>
                    <a:pt x="11534" y="852"/>
                  </a:lnTo>
                  <a:lnTo>
                    <a:pt x="11753" y="900"/>
                  </a:lnTo>
                  <a:lnTo>
                    <a:pt x="12216" y="1046"/>
                  </a:lnTo>
                  <a:lnTo>
                    <a:pt x="12678" y="1241"/>
                  </a:lnTo>
                  <a:lnTo>
                    <a:pt x="13116" y="1436"/>
                  </a:lnTo>
                  <a:lnTo>
                    <a:pt x="13578" y="1655"/>
                  </a:lnTo>
                  <a:lnTo>
                    <a:pt x="13043" y="1874"/>
                  </a:lnTo>
                  <a:lnTo>
                    <a:pt x="12824" y="1971"/>
                  </a:lnTo>
                  <a:lnTo>
                    <a:pt x="12629" y="2068"/>
                  </a:lnTo>
                  <a:lnTo>
                    <a:pt x="12435" y="2190"/>
                  </a:lnTo>
                  <a:lnTo>
                    <a:pt x="12264" y="2360"/>
                  </a:lnTo>
                  <a:lnTo>
                    <a:pt x="12240" y="2385"/>
                  </a:lnTo>
                  <a:lnTo>
                    <a:pt x="12264" y="2409"/>
                  </a:lnTo>
                  <a:lnTo>
                    <a:pt x="12289" y="2433"/>
                  </a:lnTo>
                  <a:lnTo>
                    <a:pt x="12532" y="2385"/>
                  </a:lnTo>
                  <a:lnTo>
                    <a:pt x="12751" y="2312"/>
                  </a:lnTo>
                  <a:lnTo>
                    <a:pt x="13213" y="2166"/>
                  </a:lnTo>
                  <a:lnTo>
                    <a:pt x="13603" y="2044"/>
                  </a:lnTo>
                  <a:lnTo>
                    <a:pt x="13822" y="1995"/>
                  </a:lnTo>
                  <a:lnTo>
                    <a:pt x="13992" y="1898"/>
                  </a:lnTo>
                  <a:lnTo>
                    <a:pt x="14162" y="1995"/>
                  </a:lnTo>
                  <a:lnTo>
                    <a:pt x="14114" y="2020"/>
                  </a:lnTo>
                  <a:lnTo>
                    <a:pt x="13724" y="2190"/>
                  </a:lnTo>
                  <a:lnTo>
                    <a:pt x="13311" y="2385"/>
                  </a:lnTo>
                  <a:lnTo>
                    <a:pt x="13140" y="2482"/>
                  </a:lnTo>
                  <a:lnTo>
                    <a:pt x="12946" y="2604"/>
                  </a:lnTo>
                  <a:lnTo>
                    <a:pt x="12775" y="2750"/>
                  </a:lnTo>
                  <a:lnTo>
                    <a:pt x="12654" y="2896"/>
                  </a:lnTo>
                  <a:lnTo>
                    <a:pt x="12629" y="2944"/>
                  </a:lnTo>
                  <a:lnTo>
                    <a:pt x="12654" y="2969"/>
                  </a:lnTo>
                  <a:lnTo>
                    <a:pt x="12678" y="2969"/>
                  </a:lnTo>
                  <a:lnTo>
                    <a:pt x="12824" y="2944"/>
                  </a:lnTo>
                  <a:lnTo>
                    <a:pt x="12994" y="2920"/>
                  </a:lnTo>
                  <a:lnTo>
                    <a:pt x="13286" y="2823"/>
                  </a:lnTo>
                  <a:lnTo>
                    <a:pt x="13846" y="2555"/>
                  </a:lnTo>
                  <a:lnTo>
                    <a:pt x="14211" y="2385"/>
                  </a:lnTo>
                  <a:lnTo>
                    <a:pt x="14576" y="2263"/>
                  </a:lnTo>
                  <a:lnTo>
                    <a:pt x="14698" y="2336"/>
                  </a:lnTo>
                  <a:lnTo>
                    <a:pt x="15014" y="2555"/>
                  </a:lnTo>
                  <a:lnTo>
                    <a:pt x="14503" y="2798"/>
                  </a:lnTo>
                  <a:lnTo>
                    <a:pt x="13749" y="3090"/>
                  </a:lnTo>
                  <a:lnTo>
                    <a:pt x="13359" y="3261"/>
                  </a:lnTo>
                  <a:lnTo>
                    <a:pt x="12994" y="3455"/>
                  </a:lnTo>
                  <a:lnTo>
                    <a:pt x="12970" y="3480"/>
                  </a:lnTo>
                  <a:lnTo>
                    <a:pt x="12970" y="3504"/>
                  </a:lnTo>
                  <a:lnTo>
                    <a:pt x="12994" y="3528"/>
                  </a:lnTo>
                  <a:lnTo>
                    <a:pt x="13019" y="3553"/>
                  </a:lnTo>
                  <a:lnTo>
                    <a:pt x="13213" y="3553"/>
                  </a:lnTo>
                  <a:lnTo>
                    <a:pt x="13432" y="3528"/>
                  </a:lnTo>
                  <a:lnTo>
                    <a:pt x="13822" y="3431"/>
                  </a:lnTo>
                  <a:lnTo>
                    <a:pt x="14235" y="3309"/>
                  </a:lnTo>
                  <a:lnTo>
                    <a:pt x="14625" y="3163"/>
                  </a:lnTo>
                  <a:lnTo>
                    <a:pt x="15014" y="3042"/>
                  </a:lnTo>
                  <a:lnTo>
                    <a:pt x="15452" y="2896"/>
                  </a:lnTo>
                  <a:lnTo>
                    <a:pt x="15647" y="3066"/>
                  </a:lnTo>
                  <a:lnTo>
                    <a:pt x="15428" y="3139"/>
                  </a:lnTo>
                  <a:lnTo>
                    <a:pt x="15209" y="3236"/>
                  </a:lnTo>
                  <a:lnTo>
                    <a:pt x="14795" y="3431"/>
                  </a:lnTo>
                  <a:lnTo>
                    <a:pt x="14430" y="3601"/>
                  </a:lnTo>
                  <a:lnTo>
                    <a:pt x="14138" y="3626"/>
                  </a:lnTo>
                  <a:lnTo>
                    <a:pt x="13870" y="3650"/>
                  </a:lnTo>
                  <a:lnTo>
                    <a:pt x="13578" y="3699"/>
                  </a:lnTo>
                  <a:lnTo>
                    <a:pt x="13311" y="3796"/>
                  </a:lnTo>
                  <a:lnTo>
                    <a:pt x="13189" y="3869"/>
                  </a:lnTo>
                  <a:lnTo>
                    <a:pt x="13067" y="3942"/>
                  </a:lnTo>
                  <a:lnTo>
                    <a:pt x="12970" y="4039"/>
                  </a:lnTo>
                  <a:lnTo>
                    <a:pt x="12873" y="4137"/>
                  </a:lnTo>
                  <a:lnTo>
                    <a:pt x="12800" y="4258"/>
                  </a:lnTo>
                  <a:lnTo>
                    <a:pt x="12727" y="4380"/>
                  </a:lnTo>
                  <a:lnTo>
                    <a:pt x="12654" y="4648"/>
                  </a:lnTo>
                  <a:lnTo>
                    <a:pt x="12629" y="4745"/>
                  </a:lnTo>
                  <a:lnTo>
                    <a:pt x="12629" y="4842"/>
                  </a:lnTo>
                  <a:lnTo>
                    <a:pt x="12629" y="5013"/>
                  </a:lnTo>
                  <a:lnTo>
                    <a:pt x="12629" y="5110"/>
                  </a:lnTo>
                  <a:lnTo>
                    <a:pt x="12605" y="5183"/>
                  </a:lnTo>
                  <a:lnTo>
                    <a:pt x="12556" y="5280"/>
                  </a:lnTo>
                  <a:lnTo>
                    <a:pt x="12459" y="5353"/>
                  </a:lnTo>
                  <a:lnTo>
                    <a:pt x="12240" y="5548"/>
                  </a:lnTo>
                  <a:lnTo>
                    <a:pt x="12045" y="5767"/>
                  </a:lnTo>
                  <a:lnTo>
                    <a:pt x="11997" y="5840"/>
                  </a:lnTo>
                  <a:lnTo>
                    <a:pt x="11972" y="5937"/>
                  </a:lnTo>
                  <a:lnTo>
                    <a:pt x="11972" y="6010"/>
                  </a:lnTo>
                  <a:lnTo>
                    <a:pt x="11997" y="6107"/>
                  </a:lnTo>
                  <a:lnTo>
                    <a:pt x="12045" y="6156"/>
                  </a:lnTo>
                  <a:lnTo>
                    <a:pt x="12070" y="6156"/>
                  </a:lnTo>
                  <a:lnTo>
                    <a:pt x="11948" y="6205"/>
                  </a:lnTo>
                  <a:lnTo>
                    <a:pt x="11534" y="6375"/>
                  </a:lnTo>
                  <a:lnTo>
                    <a:pt x="11364" y="6497"/>
                  </a:lnTo>
                  <a:lnTo>
                    <a:pt x="11169" y="6618"/>
                  </a:lnTo>
                  <a:lnTo>
                    <a:pt x="11048" y="6740"/>
                  </a:lnTo>
                  <a:lnTo>
                    <a:pt x="10999" y="6862"/>
                  </a:lnTo>
                  <a:lnTo>
                    <a:pt x="10999" y="6983"/>
                  </a:lnTo>
                  <a:lnTo>
                    <a:pt x="11048" y="7081"/>
                  </a:lnTo>
                  <a:lnTo>
                    <a:pt x="11121" y="7178"/>
                  </a:lnTo>
                  <a:lnTo>
                    <a:pt x="11218" y="7275"/>
                  </a:lnTo>
                  <a:lnTo>
                    <a:pt x="11364" y="7324"/>
                  </a:lnTo>
                  <a:lnTo>
                    <a:pt x="11486" y="7373"/>
                  </a:lnTo>
                  <a:lnTo>
                    <a:pt x="11340" y="7470"/>
                  </a:lnTo>
                  <a:lnTo>
                    <a:pt x="11194" y="7592"/>
                  </a:lnTo>
                  <a:lnTo>
                    <a:pt x="11072" y="7738"/>
                  </a:lnTo>
                  <a:lnTo>
                    <a:pt x="10950" y="7908"/>
                  </a:lnTo>
                  <a:lnTo>
                    <a:pt x="10853" y="8151"/>
                  </a:lnTo>
                  <a:lnTo>
                    <a:pt x="10804" y="8419"/>
                  </a:lnTo>
                  <a:lnTo>
                    <a:pt x="10731" y="8954"/>
                  </a:lnTo>
                  <a:lnTo>
                    <a:pt x="10683" y="9222"/>
                  </a:lnTo>
                  <a:lnTo>
                    <a:pt x="10659" y="9514"/>
                  </a:lnTo>
                  <a:lnTo>
                    <a:pt x="10683" y="9806"/>
                  </a:lnTo>
                  <a:lnTo>
                    <a:pt x="10707" y="9952"/>
                  </a:lnTo>
                  <a:lnTo>
                    <a:pt x="10780" y="10074"/>
                  </a:lnTo>
                  <a:lnTo>
                    <a:pt x="10926" y="10293"/>
                  </a:lnTo>
                  <a:lnTo>
                    <a:pt x="10999" y="10390"/>
                  </a:lnTo>
                  <a:lnTo>
                    <a:pt x="11096" y="10463"/>
                  </a:lnTo>
                  <a:lnTo>
                    <a:pt x="11194" y="10512"/>
                  </a:lnTo>
                  <a:lnTo>
                    <a:pt x="11315" y="10560"/>
                  </a:lnTo>
                  <a:lnTo>
                    <a:pt x="11583" y="10633"/>
                  </a:lnTo>
                  <a:lnTo>
                    <a:pt x="11875" y="10633"/>
                  </a:lnTo>
                  <a:lnTo>
                    <a:pt x="12191" y="10609"/>
                  </a:lnTo>
                  <a:lnTo>
                    <a:pt x="12337" y="10633"/>
                  </a:lnTo>
                  <a:lnTo>
                    <a:pt x="12459" y="10682"/>
                  </a:lnTo>
                  <a:lnTo>
                    <a:pt x="12556" y="10755"/>
                  </a:lnTo>
                  <a:lnTo>
                    <a:pt x="12629" y="10852"/>
                  </a:lnTo>
                  <a:lnTo>
                    <a:pt x="12702" y="10974"/>
                  </a:lnTo>
                  <a:lnTo>
                    <a:pt x="12751" y="11096"/>
                  </a:lnTo>
                  <a:lnTo>
                    <a:pt x="12800" y="11363"/>
                  </a:lnTo>
                  <a:lnTo>
                    <a:pt x="12848" y="11485"/>
                  </a:lnTo>
                  <a:lnTo>
                    <a:pt x="12897" y="11607"/>
                  </a:lnTo>
                  <a:lnTo>
                    <a:pt x="12946" y="11728"/>
                  </a:lnTo>
                  <a:lnTo>
                    <a:pt x="13043" y="11826"/>
                  </a:lnTo>
                  <a:lnTo>
                    <a:pt x="13165" y="12020"/>
                  </a:lnTo>
                  <a:lnTo>
                    <a:pt x="13262" y="12215"/>
                  </a:lnTo>
                  <a:lnTo>
                    <a:pt x="13311" y="12434"/>
                  </a:lnTo>
                  <a:lnTo>
                    <a:pt x="13311" y="12677"/>
                  </a:lnTo>
                  <a:lnTo>
                    <a:pt x="13311" y="13091"/>
                  </a:lnTo>
                  <a:lnTo>
                    <a:pt x="13359" y="13505"/>
                  </a:lnTo>
                  <a:lnTo>
                    <a:pt x="13408" y="13699"/>
                  </a:lnTo>
                  <a:lnTo>
                    <a:pt x="13457" y="13894"/>
                  </a:lnTo>
                  <a:lnTo>
                    <a:pt x="13554" y="14088"/>
                  </a:lnTo>
                  <a:lnTo>
                    <a:pt x="13651" y="14283"/>
                  </a:lnTo>
                  <a:lnTo>
                    <a:pt x="13822" y="14526"/>
                  </a:lnTo>
                  <a:lnTo>
                    <a:pt x="13919" y="14624"/>
                  </a:lnTo>
                  <a:lnTo>
                    <a:pt x="14016" y="14721"/>
                  </a:lnTo>
                  <a:lnTo>
                    <a:pt x="14138" y="14794"/>
                  </a:lnTo>
                  <a:lnTo>
                    <a:pt x="14260" y="14843"/>
                  </a:lnTo>
                  <a:lnTo>
                    <a:pt x="14406" y="14867"/>
                  </a:lnTo>
                  <a:lnTo>
                    <a:pt x="14576" y="14843"/>
                  </a:lnTo>
                  <a:lnTo>
                    <a:pt x="14698" y="14794"/>
                  </a:lnTo>
                  <a:lnTo>
                    <a:pt x="14819" y="14745"/>
                  </a:lnTo>
                  <a:lnTo>
                    <a:pt x="14917" y="14648"/>
                  </a:lnTo>
                  <a:lnTo>
                    <a:pt x="15014" y="14551"/>
                  </a:lnTo>
                  <a:lnTo>
                    <a:pt x="15355" y="14502"/>
                  </a:lnTo>
                  <a:lnTo>
                    <a:pt x="15695" y="14429"/>
                  </a:lnTo>
                  <a:lnTo>
                    <a:pt x="16377" y="14234"/>
                  </a:lnTo>
                  <a:lnTo>
                    <a:pt x="16717" y="14113"/>
                  </a:lnTo>
                  <a:lnTo>
                    <a:pt x="17034" y="13967"/>
                  </a:lnTo>
                  <a:lnTo>
                    <a:pt x="17350" y="13821"/>
                  </a:lnTo>
                  <a:lnTo>
                    <a:pt x="17691" y="13699"/>
                  </a:lnTo>
                  <a:lnTo>
                    <a:pt x="17472" y="14113"/>
                  </a:lnTo>
                  <a:lnTo>
                    <a:pt x="17228" y="14526"/>
                  </a:lnTo>
                  <a:lnTo>
                    <a:pt x="17107" y="14526"/>
                  </a:lnTo>
                  <a:lnTo>
                    <a:pt x="16961" y="14551"/>
                  </a:lnTo>
                  <a:lnTo>
                    <a:pt x="16669" y="14599"/>
                  </a:lnTo>
                  <a:lnTo>
                    <a:pt x="16231" y="14721"/>
                  </a:lnTo>
                  <a:lnTo>
                    <a:pt x="15233" y="15013"/>
                  </a:lnTo>
                  <a:lnTo>
                    <a:pt x="14284" y="15329"/>
                  </a:lnTo>
                  <a:lnTo>
                    <a:pt x="14260" y="15354"/>
                  </a:lnTo>
                  <a:lnTo>
                    <a:pt x="14235" y="15378"/>
                  </a:lnTo>
                  <a:lnTo>
                    <a:pt x="14235" y="15402"/>
                  </a:lnTo>
                  <a:lnTo>
                    <a:pt x="14284" y="15427"/>
                  </a:lnTo>
                  <a:lnTo>
                    <a:pt x="14454" y="15451"/>
                  </a:lnTo>
                  <a:lnTo>
                    <a:pt x="14673" y="15475"/>
                  </a:lnTo>
                  <a:lnTo>
                    <a:pt x="14868" y="15451"/>
                  </a:lnTo>
                  <a:lnTo>
                    <a:pt x="15063" y="15427"/>
                  </a:lnTo>
                  <a:lnTo>
                    <a:pt x="15452" y="15329"/>
                  </a:lnTo>
                  <a:lnTo>
                    <a:pt x="15841" y="15232"/>
                  </a:lnTo>
                  <a:lnTo>
                    <a:pt x="16304" y="15110"/>
                  </a:lnTo>
                  <a:lnTo>
                    <a:pt x="16766" y="14989"/>
                  </a:lnTo>
                  <a:lnTo>
                    <a:pt x="16936" y="14989"/>
                  </a:lnTo>
                  <a:lnTo>
                    <a:pt x="16815" y="15159"/>
                  </a:lnTo>
                  <a:lnTo>
                    <a:pt x="16571" y="15500"/>
                  </a:lnTo>
                  <a:lnTo>
                    <a:pt x="16231" y="15524"/>
                  </a:lnTo>
                  <a:lnTo>
                    <a:pt x="15890" y="15573"/>
                  </a:lnTo>
                  <a:lnTo>
                    <a:pt x="15233" y="15767"/>
                  </a:lnTo>
                  <a:lnTo>
                    <a:pt x="14381" y="16011"/>
                  </a:lnTo>
                  <a:lnTo>
                    <a:pt x="13968" y="16132"/>
                  </a:lnTo>
                  <a:lnTo>
                    <a:pt x="13530" y="16230"/>
                  </a:lnTo>
                  <a:lnTo>
                    <a:pt x="13505" y="16278"/>
                  </a:lnTo>
                  <a:lnTo>
                    <a:pt x="13481" y="16303"/>
                  </a:lnTo>
                  <a:lnTo>
                    <a:pt x="13505" y="16351"/>
                  </a:lnTo>
                  <a:lnTo>
                    <a:pt x="13554" y="16376"/>
                  </a:lnTo>
                  <a:lnTo>
                    <a:pt x="13919" y="16351"/>
                  </a:lnTo>
                  <a:lnTo>
                    <a:pt x="14284" y="16327"/>
                  </a:lnTo>
                  <a:lnTo>
                    <a:pt x="14625" y="16303"/>
                  </a:lnTo>
                  <a:lnTo>
                    <a:pt x="14990" y="16230"/>
                  </a:lnTo>
                  <a:lnTo>
                    <a:pt x="15549" y="16132"/>
                  </a:lnTo>
                  <a:lnTo>
                    <a:pt x="16133" y="16011"/>
                  </a:lnTo>
                  <a:lnTo>
                    <a:pt x="15866" y="16278"/>
                  </a:lnTo>
                  <a:lnTo>
                    <a:pt x="15574" y="16327"/>
                  </a:lnTo>
                  <a:lnTo>
                    <a:pt x="15282" y="16376"/>
                  </a:lnTo>
                  <a:lnTo>
                    <a:pt x="14698" y="16473"/>
                  </a:lnTo>
                  <a:lnTo>
                    <a:pt x="14308" y="16522"/>
                  </a:lnTo>
                  <a:lnTo>
                    <a:pt x="13943" y="16570"/>
                  </a:lnTo>
                  <a:lnTo>
                    <a:pt x="13578" y="16668"/>
                  </a:lnTo>
                  <a:lnTo>
                    <a:pt x="13408" y="16716"/>
                  </a:lnTo>
                  <a:lnTo>
                    <a:pt x="13238" y="16814"/>
                  </a:lnTo>
                  <a:lnTo>
                    <a:pt x="13213" y="16814"/>
                  </a:lnTo>
                  <a:lnTo>
                    <a:pt x="13213" y="16838"/>
                  </a:lnTo>
                  <a:lnTo>
                    <a:pt x="13238" y="16862"/>
                  </a:lnTo>
                  <a:lnTo>
                    <a:pt x="13262" y="16887"/>
                  </a:lnTo>
                  <a:lnTo>
                    <a:pt x="13457" y="16911"/>
                  </a:lnTo>
                  <a:lnTo>
                    <a:pt x="14065" y="16911"/>
                  </a:lnTo>
                  <a:lnTo>
                    <a:pt x="14479" y="16887"/>
                  </a:lnTo>
                  <a:lnTo>
                    <a:pt x="14868" y="16838"/>
                  </a:lnTo>
                  <a:lnTo>
                    <a:pt x="15282" y="16789"/>
                  </a:lnTo>
                  <a:lnTo>
                    <a:pt x="15014" y="17008"/>
                  </a:lnTo>
                  <a:lnTo>
                    <a:pt x="14722" y="17203"/>
                  </a:lnTo>
                  <a:lnTo>
                    <a:pt x="14552" y="17179"/>
                  </a:lnTo>
                  <a:lnTo>
                    <a:pt x="14357" y="17154"/>
                  </a:lnTo>
                  <a:lnTo>
                    <a:pt x="13968" y="17179"/>
                  </a:lnTo>
                  <a:lnTo>
                    <a:pt x="13603" y="17203"/>
                  </a:lnTo>
                  <a:lnTo>
                    <a:pt x="13238" y="17227"/>
                  </a:lnTo>
                  <a:lnTo>
                    <a:pt x="12532" y="17300"/>
                  </a:lnTo>
                  <a:lnTo>
                    <a:pt x="12483" y="17325"/>
                  </a:lnTo>
                  <a:lnTo>
                    <a:pt x="12459" y="17373"/>
                  </a:lnTo>
                  <a:lnTo>
                    <a:pt x="12483" y="17422"/>
                  </a:lnTo>
                  <a:lnTo>
                    <a:pt x="12532" y="17446"/>
                  </a:lnTo>
                  <a:lnTo>
                    <a:pt x="13165" y="17519"/>
                  </a:lnTo>
                  <a:lnTo>
                    <a:pt x="13481" y="17544"/>
                  </a:lnTo>
                  <a:lnTo>
                    <a:pt x="13797" y="17568"/>
                  </a:lnTo>
                  <a:lnTo>
                    <a:pt x="14089" y="17592"/>
                  </a:lnTo>
                  <a:lnTo>
                    <a:pt x="13846" y="17714"/>
                  </a:lnTo>
                  <a:lnTo>
                    <a:pt x="13530" y="17836"/>
                  </a:lnTo>
                  <a:lnTo>
                    <a:pt x="13505" y="17811"/>
                  </a:lnTo>
                  <a:lnTo>
                    <a:pt x="13432" y="17787"/>
                  </a:lnTo>
                  <a:lnTo>
                    <a:pt x="13335" y="17763"/>
                  </a:lnTo>
                  <a:lnTo>
                    <a:pt x="13140" y="17763"/>
                  </a:lnTo>
                  <a:lnTo>
                    <a:pt x="12946" y="17787"/>
                  </a:lnTo>
                  <a:lnTo>
                    <a:pt x="12751" y="17787"/>
                  </a:lnTo>
                  <a:lnTo>
                    <a:pt x="12337" y="17763"/>
                  </a:lnTo>
                  <a:lnTo>
                    <a:pt x="11948" y="17763"/>
                  </a:lnTo>
                  <a:lnTo>
                    <a:pt x="11899" y="17787"/>
                  </a:lnTo>
                  <a:lnTo>
                    <a:pt x="11899" y="17836"/>
                  </a:lnTo>
                  <a:lnTo>
                    <a:pt x="12021" y="17957"/>
                  </a:lnTo>
                  <a:lnTo>
                    <a:pt x="12167" y="18030"/>
                  </a:lnTo>
                  <a:lnTo>
                    <a:pt x="11948" y="17982"/>
                  </a:lnTo>
                  <a:lnTo>
                    <a:pt x="11656" y="17957"/>
                  </a:lnTo>
                  <a:lnTo>
                    <a:pt x="11534" y="17957"/>
                  </a:lnTo>
                  <a:lnTo>
                    <a:pt x="11413" y="17982"/>
                  </a:lnTo>
                  <a:lnTo>
                    <a:pt x="11340" y="18030"/>
                  </a:lnTo>
                  <a:lnTo>
                    <a:pt x="11340" y="18055"/>
                  </a:lnTo>
                  <a:lnTo>
                    <a:pt x="11315" y="18103"/>
                  </a:lnTo>
                  <a:lnTo>
                    <a:pt x="11340" y="18176"/>
                  </a:lnTo>
                  <a:lnTo>
                    <a:pt x="11388" y="18225"/>
                  </a:lnTo>
                  <a:lnTo>
                    <a:pt x="11559" y="18298"/>
                  </a:lnTo>
                  <a:lnTo>
                    <a:pt x="11753" y="18371"/>
                  </a:lnTo>
                  <a:lnTo>
                    <a:pt x="11510" y="18420"/>
                  </a:lnTo>
                  <a:lnTo>
                    <a:pt x="11437" y="18347"/>
                  </a:lnTo>
                  <a:lnTo>
                    <a:pt x="11291" y="18298"/>
                  </a:lnTo>
                  <a:lnTo>
                    <a:pt x="11121" y="18274"/>
                  </a:lnTo>
                  <a:lnTo>
                    <a:pt x="10926" y="18298"/>
                  </a:lnTo>
                  <a:lnTo>
                    <a:pt x="10756" y="18347"/>
                  </a:lnTo>
                  <a:lnTo>
                    <a:pt x="10731" y="18371"/>
                  </a:lnTo>
                  <a:lnTo>
                    <a:pt x="10731" y="18395"/>
                  </a:lnTo>
                  <a:lnTo>
                    <a:pt x="10731" y="18420"/>
                  </a:lnTo>
                  <a:lnTo>
                    <a:pt x="10756" y="18444"/>
                  </a:lnTo>
                  <a:lnTo>
                    <a:pt x="11023" y="18541"/>
                  </a:lnTo>
                  <a:lnTo>
                    <a:pt x="10926" y="18566"/>
                  </a:lnTo>
                  <a:lnTo>
                    <a:pt x="10877" y="18541"/>
                  </a:lnTo>
                  <a:lnTo>
                    <a:pt x="10488" y="18541"/>
                  </a:lnTo>
                  <a:lnTo>
                    <a:pt x="9515" y="18566"/>
                  </a:lnTo>
                  <a:lnTo>
                    <a:pt x="8396" y="18566"/>
                  </a:lnTo>
                  <a:lnTo>
                    <a:pt x="7885" y="18517"/>
                  </a:lnTo>
                  <a:lnTo>
                    <a:pt x="7666" y="18493"/>
                  </a:lnTo>
                  <a:lnTo>
                    <a:pt x="7471" y="18444"/>
                  </a:lnTo>
                  <a:lnTo>
                    <a:pt x="7082" y="18322"/>
                  </a:lnTo>
                  <a:lnTo>
                    <a:pt x="6692" y="18176"/>
                  </a:lnTo>
                  <a:lnTo>
                    <a:pt x="6303" y="18006"/>
                  </a:lnTo>
                  <a:lnTo>
                    <a:pt x="5938" y="17836"/>
                  </a:lnTo>
                  <a:lnTo>
                    <a:pt x="5208" y="17446"/>
                  </a:lnTo>
                  <a:lnTo>
                    <a:pt x="4527" y="17008"/>
                  </a:lnTo>
                  <a:lnTo>
                    <a:pt x="4162" y="16765"/>
                  </a:lnTo>
                  <a:lnTo>
                    <a:pt x="3797" y="16473"/>
                  </a:lnTo>
                  <a:lnTo>
                    <a:pt x="3456" y="16181"/>
                  </a:lnTo>
                  <a:lnTo>
                    <a:pt x="3140" y="15865"/>
                  </a:lnTo>
                  <a:lnTo>
                    <a:pt x="2823" y="15548"/>
                  </a:lnTo>
                  <a:lnTo>
                    <a:pt x="2532" y="15208"/>
                  </a:lnTo>
                  <a:lnTo>
                    <a:pt x="2264" y="14843"/>
                  </a:lnTo>
                  <a:lnTo>
                    <a:pt x="1996" y="14478"/>
                  </a:lnTo>
                  <a:lnTo>
                    <a:pt x="1753" y="14113"/>
                  </a:lnTo>
                  <a:lnTo>
                    <a:pt x="1534" y="13699"/>
                  </a:lnTo>
                  <a:lnTo>
                    <a:pt x="1339" y="13310"/>
                  </a:lnTo>
                  <a:lnTo>
                    <a:pt x="1169" y="12896"/>
                  </a:lnTo>
                  <a:lnTo>
                    <a:pt x="999" y="12483"/>
                  </a:lnTo>
                  <a:lnTo>
                    <a:pt x="877" y="12045"/>
                  </a:lnTo>
                  <a:lnTo>
                    <a:pt x="755" y="11607"/>
                  </a:lnTo>
                  <a:lnTo>
                    <a:pt x="682" y="11169"/>
                  </a:lnTo>
                  <a:lnTo>
                    <a:pt x="609" y="10658"/>
                  </a:lnTo>
                  <a:lnTo>
                    <a:pt x="561" y="10147"/>
                  </a:lnTo>
                  <a:lnTo>
                    <a:pt x="561" y="9611"/>
                  </a:lnTo>
                  <a:lnTo>
                    <a:pt x="585" y="9100"/>
                  </a:lnTo>
                  <a:lnTo>
                    <a:pt x="780" y="9319"/>
                  </a:lnTo>
                  <a:lnTo>
                    <a:pt x="974" y="9514"/>
                  </a:lnTo>
                  <a:lnTo>
                    <a:pt x="1218" y="9684"/>
                  </a:lnTo>
                  <a:lnTo>
                    <a:pt x="1510" y="9855"/>
                  </a:lnTo>
                  <a:lnTo>
                    <a:pt x="1777" y="10001"/>
                  </a:lnTo>
                  <a:lnTo>
                    <a:pt x="2021" y="10171"/>
                  </a:lnTo>
                  <a:lnTo>
                    <a:pt x="2215" y="10341"/>
                  </a:lnTo>
                  <a:lnTo>
                    <a:pt x="2410" y="10536"/>
                  </a:lnTo>
                  <a:lnTo>
                    <a:pt x="2580" y="10731"/>
                  </a:lnTo>
                  <a:lnTo>
                    <a:pt x="2702" y="10974"/>
                  </a:lnTo>
                  <a:lnTo>
                    <a:pt x="2848" y="11217"/>
                  </a:lnTo>
                  <a:lnTo>
                    <a:pt x="2945" y="11509"/>
                  </a:lnTo>
                  <a:lnTo>
                    <a:pt x="3213" y="12191"/>
                  </a:lnTo>
                  <a:lnTo>
                    <a:pt x="3480" y="12848"/>
                  </a:lnTo>
                  <a:lnTo>
                    <a:pt x="3772" y="13529"/>
                  </a:lnTo>
                  <a:lnTo>
                    <a:pt x="3894" y="13869"/>
                  </a:lnTo>
                  <a:lnTo>
                    <a:pt x="3991" y="14210"/>
                  </a:lnTo>
                  <a:lnTo>
                    <a:pt x="4162" y="14843"/>
                  </a:lnTo>
                  <a:lnTo>
                    <a:pt x="4308" y="15475"/>
                  </a:lnTo>
                  <a:lnTo>
                    <a:pt x="4405" y="15792"/>
                  </a:lnTo>
                  <a:lnTo>
                    <a:pt x="4502" y="16108"/>
                  </a:lnTo>
                  <a:lnTo>
                    <a:pt x="4648" y="16400"/>
                  </a:lnTo>
                  <a:lnTo>
                    <a:pt x="4819" y="16692"/>
                  </a:lnTo>
                  <a:lnTo>
                    <a:pt x="4867" y="16765"/>
                  </a:lnTo>
                  <a:lnTo>
                    <a:pt x="4940" y="16789"/>
                  </a:lnTo>
                  <a:lnTo>
                    <a:pt x="5038" y="16789"/>
                  </a:lnTo>
                  <a:lnTo>
                    <a:pt x="5111" y="16765"/>
                  </a:lnTo>
                  <a:lnTo>
                    <a:pt x="5232" y="16692"/>
                  </a:lnTo>
                  <a:lnTo>
                    <a:pt x="5305" y="16570"/>
                  </a:lnTo>
                  <a:lnTo>
                    <a:pt x="5378" y="16473"/>
                  </a:lnTo>
                  <a:lnTo>
                    <a:pt x="5403" y="16351"/>
                  </a:lnTo>
                  <a:lnTo>
                    <a:pt x="5451" y="16084"/>
                  </a:lnTo>
                  <a:lnTo>
                    <a:pt x="5476" y="15816"/>
                  </a:lnTo>
                  <a:lnTo>
                    <a:pt x="5524" y="15573"/>
                  </a:lnTo>
                  <a:lnTo>
                    <a:pt x="5573" y="15329"/>
                  </a:lnTo>
                  <a:lnTo>
                    <a:pt x="5670" y="15110"/>
                  </a:lnTo>
                  <a:lnTo>
                    <a:pt x="5792" y="14891"/>
                  </a:lnTo>
                  <a:lnTo>
                    <a:pt x="6035" y="14478"/>
                  </a:lnTo>
                  <a:lnTo>
                    <a:pt x="6327" y="14064"/>
                  </a:lnTo>
                  <a:lnTo>
                    <a:pt x="6522" y="13796"/>
                  </a:lnTo>
                  <a:lnTo>
                    <a:pt x="6741" y="13480"/>
                  </a:lnTo>
                  <a:lnTo>
                    <a:pt x="6936" y="13164"/>
                  </a:lnTo>
                  <a:lnTo>
                    <a:pt x="7106" y="12799"/>
                  </a:lnTo>
                  <a:lnTo>
                    <a:pt x="7155" y="12629"/>
                  </a:lnTo>
                  <a:lnTo>
                    <a:pt x="7203" y="12458"/>
                  </a:lnTo>
                  <a:lnTo>
                    <a:pt x="7228" y="12264"/>
                  </a:lnTo>
                  <a:lnTo>
                    <a:pt x="7228" y="12093"/>
                  </a:lnTo>
                  <a:lnTo>
                    <a:pt x="7203" y="11923"/>
                  </a:lnTo>
                  <a:lnTo>
                    <a:pt x="7155" y="11753"/>
                  </a:lnTo>
                  <a:lnTo>
                    <a:pt x="7082" y="11607"/>
                  </a:lnTo>
                  <a:lnTo>
                    <a:pt x="6960" y="11436"/>
                  </a:lnTo>
                  <a:lnTo>
                    <a:pt x="6863" y="11315"/>
                  </a:lnTo>
                  <a:lnTo>
                    <a:pt x="6717" y="11217"/>
                  </a:lnTo>
                  <a:lnTo>
                    <a:pt x="6449" y="11023"/>
                  </a:lnTo>
                  <a:lnTo>
                    <a:pt x="6157" y="10852"/>
                  </a:lnTo>
                  <a:lnTo>
                    <a:pt x="5865" y="10706"/>
                  </a:lnTo>
                  <a:lnTo>
                    <a:pt x="5062" y="10341"/>
                  </a:lnTo>
                  <a:lnTo>
                    <a:pt x="4648" y="10147"/>
                  </a:lnTo>
                  <a:lnTo>
                    <a:pt x="4235" y="10001"/>
                  </a:lnTo>
                  <a:lnTo>
                    <a:pt x="3991" y="9952"/>
                  </a:lnTo>
                  <a:lnTo>
                    <a:pt x="3724" y="9928"/>
                  </a:lnTo>
                  <a:lnTo>
                    <a:pt x="3456" y="9879"/>
                  </a:lnTo>
                  <a:lnTo>
                    <a:pt x="3334" y="9830"/>
                  </a:lnTo>
                  <a:lnTo>
                    <a:pt x="3213" y="9782"/>
                  </a:lnTo>
                  <a:lnTo>
                    <a:pt x="3042" y="9684"/>
                  </a:lnTo>
                  <a:lnTo>
                    <a:pt x="2872" y="9538"/>
                  </a:lnTo>
                  <a:lnTo>
                    <a:pt x="2726" y="9392"/>
                  </a:lnTo>
                  <a:lnTo>
                    <a:pt x="2580" y="9271"/>
                  </a:lnTo>
                  <a:lnTo>
                    <a:pt x="2459" y="9173"/>
                  </a:lnTo>
                  <a:lnTo>
                    <a:pt x="2337" y="9125"/>
                  </a:lnTo>
                  <a:lnTo>
                    <a:pt x="2069" y="9052"/>
                  </a:lnTo>
                  <a:lnTo>
                    <a:pt x="1923" y="9027"/>
                  </a:lnTo>
                  <a:lnTo>
                    <a:pt x="1826" y="8954"/>
                  </a:lnTo>
                  <a:lnTo>
                    <a:pt x="1777" y="8906"/>
                  </a:lnTo>
                  <a:lnTo>
                    <a:pt x="1753" y="8808"/>
                  </a:lnTo>
                  <a:lnTo>
                    <a:pt x="1753" y="8735"/>
                  </a:lnTo>
                  <a:lnTo>
                    <a:pt x="1777" y="8638"/>
                  </a:lnTo>
                  <a:lnTo>
                    <a:pt x="1850" y="8541"/>
                  </a:lnTo>
                  <a:lnTo>
                    <a:pt x="1948" y="8443"/>
                  </a:lnTo>
                  <a:lnTo>
                    <a:pt x="2069" y="8346"/>
                  </a:lnTo>
                  <a:lnTo>
                    <a:pt x="2191" y="8273"/>
                  </a:lnTo>
                  <a:lnTo>
                    <a:pt x="2483" y="8127"/>
                  </a:lnTo>
                  <a:lnTo>
                    <a:pt x="3091" y="7908"/>
                  </a:lnTo>
                  <a:lnTo>
                    <a:pt x="3261" y="7835"/>
                  </a:lnTo>
                  <a:lnTo>
                    <a:pt x="3407" y="7738"/>
                  </a:lnTo>
                  <a:lnTo>
                    <a:pt x="3675" y="7543"/>
                  </a:lnTo>
                  <a:lnTo>
                    <a:pt x="3918" y="7300"/>
                  </a:lnTo>
                  <a:lnTo>
                    <a:pt x="4137" y="7032"/>
                  </a:lnTo>
                  <a:lnTo>
                    <a:pt x="4429" y="6716"/>
                  </a:lnTo>
                  <a:lnTo>
                    <a:pt x="4721" y="6448"/>
                  </a:lnTo>
                  <a:lnTo>
                    <a:pt x="5038" y="6229"/>
                  </a:lnTo>
                  <a:lnTo>
                    <a:pt x="5208" y="6107"/>
                  </a:lnTo>
                  <a:lnTo>
                    <a:pt x="5403" y="6010"/>
                  </a:lnTo>
                  <a:lnTo>
                    <a:pt x="5646" y="5913"/>
                  </a:lnTo>
                  <a:lnTo>
                    <a:pt x="5889" y="5791"/>
                  </a:lnTo>
                  <a:lnTo>
                    <a:pt x="5987" y="5718"/>
                  </a:lnTo>
                  <a:lnTo>
                    <a:pt x="6084" y="5645"/>
                  </a:lnTo>
                  <a:lnTo>
                    <a:pt x="6157" y="5548"/>
                  </a:lnTo>
                  <a:lnTo>
                    <a:pt x="6206" y="5426"/>
                  </a:lnTo>
                  <a:lnTo>
                    <a:pt x="6206" y="5305"/>
                  </a:lnTo>
                  <a:lnTo>
                    <a:pt x="6181" y="5207"/>
                  </a:lnTo>
                  <a:lnTo>
                    <a:pt x="6108" y="5086"/>
                  </a:lnTo>
                  <a:lnTo>
                    <a:pt x="6035" y="5013"/>
                  </a:lnTo>
                  <a:lnTo>
                    <a:pt x="5841" y="4842"/>
                  </a:lnTo>
                  <a:lnTo>
                    <a:pt x="5670" y="4721"/>
                  </a:lnTo>
                  <a:lnTo>
                    <a:pt x="5573" y="4648"/>
                  </a:lnTo>
                  <a:lnTo>
                    <a:pt x="5330" y="4648"/>
                  </a:lnTo>
                  <a:lnTo>
                    <a:pt x="5232" y="4672"/>
                  </a:lnTo>
                  <a:lnTo>
                    <a:pt x="4989" y="4794"/>
                  </a:lnTo>
                  <a:lnTo>
                    <a:pt x="4794" y="4891"/>
                  </a:lnTo>
                  <a:lnTo>
                    <a:pt x="4429" y="5013"/>
                  </a:lnTo>
                  <a:lnTo>
                    <a:pt x="4235" y="5013"/>
                  </a:lnTo>
                  <a:lnTo>
                    <a:pt x="4113" y="4964"/>
                  </a:lnTo>
                  <a:lnTo>
                    <a:pt x="3991" y="4915"/>
                  </a:lnTo>
                  <a:lnTo>
                    <a:pt x="3894" y="4842"/>
                  </a:lnTo>
                  <a:lnTo>
                    <a:pt x="3870" y="4794"/>
                  </a:lnTo>
                  <a:lnTo>
                    <a:pt x="3845" y="4745"/>
                  </a:lnTo>
                  <a:lnTo>
                    <a:pt x="3845" y="4696"/>
                  </a:lnTo>
                  <a:lnTo>
                    <a:pt x="3870" y="4648"/>
                  </a:lnTo>
                  <a:lnTo>
                    <a:pt x="3918" y="4599"/>
                  </a:lnTo>
                  <a:lnTo>
                    <a:pt x="3991" y="4550"/>
                  </a:lnTo>
                  <a:lnTo>
                    <a:pt x="4113" y="4477"/>
                  </a:lnTo>
                  <a:lnTo>
                    <a:pt x="4259" y="4429"/>
                  </a:lnTo>
                  <a:lnTo>
                    <a:pt x="4575" y="4331"/>
                  </a:lnTo>
                  <a:lnTo>
                    <a:pt x="4770" y="4210"/>
                  </a:lnTo>
                  <a:lnTo>
                    <a:pt x="4940" y="4112"/>
                  </a:lnTo>
                  <a:lnTo>
                    <a:pt x="5013" y="4088"/>
                  </a:lnTo>
                  <a:lnTo>
                    <a:pt x="5111" y="4088"/>
                  </a:lnTo>
                  <a:lnTo>
                    <a:pt x="5208" y="4112"/>
                  </a:lnTo>
                  <a:lnTo>
                    <a:pt x="5354" y="4185"/>
                  </a:lnTo>
                  <a:lnTo>
                    <a:pt x="5646" y="4356"/>
                  </a:lnTo>
                  <a:lnTo>
                    <a:pt x="5768" y="4453"/>
                  </a:lnTo>
                  <a:lnTo>
                    <a:pt x="5914" y="4526"/>
                  </a:lnTo>
                  <a:lnTo>
                    <a:pt x="6060" y="4550"/>
                  </a:lnTo>
                  <a:lnTo>
                    <a:pt x="6206" y="4550"/>
                  </a:lnTo>
                  <a:lnTo>
                    <a:pt x="6327" y="4526"/>
                  </a:lnTo>
                  <a:lnTo>
                    <a:pt x="6425" y="4453"/>
                  </a:lnTo>
                  <a:lnTo>
                    <a:pt x="6498" y="4356"/>
                  </a:lnTo>
                  <a:lnTo>
                    <a:pt x="6546" y="4234"/>
                  </a:lnTo>
                  <a:lnTo>
                    <a:pt x="6571" y="4112"/>
                  </a:lnTo>
                  <a:lnTo>
                    <a:pt x="6546" y="3966"/>
                  </a:lnTo>
                  <a:lnTo>
                    <a:pt x="6473" y="3772"/>
                  </a:lnTo>
                  <a:lnTo>
                    <a:pt x="6400" y="3553"/>
                  </a:lnTo>
                  <a:lnTo>
                    <a:pt x="6376" y="3504"/>
                  </a:lnTo>
                  <a:lnTo>
                    <a:pt x="6400" y="3431"/>
                  </a:lnTo>
                  <a:lnTo>
                    <a:pt x="6449" y="3236"/>
                  </a:lnTo>
                  <a:lnTo>
                    <a:pt x="6546" y="3066"/>
                  </a:lnTo>
                  <a:lnTo>
                    <a:pt x="6595" y="2920"/>
                  </a:lnTo>
                  <a:lnTo>
                    <a:pt x="6619" y="2774"/>
                  </a:lnTo>
                  <a:lnTo>
                    <a:pt x="6595" y="2628"/>
                  </a:lnTo>
                  <a:lnTo>
                    <a:pt x="6522" y="2506"/>
                  </a:lnTo>
                  <a:lnTo>
                    <a:pt x="6400" y="2409"/>
                  </a:lnTo>
                  <a:lnTo>
                    <a:pt x="6327" y="2360"/>
                  </a:lnTo>
                  <a:lnTo>
                    <a:pt x="6254" y="2336"/>
                  </a:lnTo>
                  <a:lnTo>
                    <a:pt x="6157" y="2312"/>
                  </a:lnTo>
                  <a:lnTo>
                    <a:pt x="6084" y="2312"/>
                  </a:lnTo>
                  <a:lnTo>
                    <a:pt x="5914" y="2360"/>
                  </a:lnTo>
                  <a:lnTo>
                    <a:pt x="5719" y="2433"/>
                  </a:lnTo>
                  <a:lnTo>
                    <a:pt x="5549" y="2531"/>
                  </a:lnTo>
                  <a:lnTo>
                    <a:pt x="5378" y="2652"/>
                  </a:lnTo>
                  <a:lnTo>
                    <a:pt x="5135" y="2847"/>
                  </a:lnTo>
                  <a:lnTo>
                    <a:pt x="4770" y="3115"/>
                  </a:lnTo>
                  <a:lnTo>
                    <a:pt x="4600" y="3236"/>
                  </a:lnTo>
                  <a:lnTo>
                    <a:pt x="4405" y="3358"/>
                  </a:lnTo>
                  <a:lnTo>
                    <a:pt x="4283" y="3407"/>
                  </a:lnTo>
                  <a:lnTo>
                    <a:pt x="4113" y="3431"/>
                  </a:lnTo>
                  <a:lnTo>
                    <a:pt x="3967" y="3455"/>
                  </a:lnTo>
                  <a:lnTo>
                    <a:pt x="3797" y="3431"/>
                  </a:lnTo>
                  <a:lnTo>
                    <a:pt x="3456" y="3358"/>
                  </a:lnTo>
                  <a:lnTo>
                    <a:pt x="3140" y="3261"/>
                  </a:lnTo>
                  <a:lnTo>
                    <a:pt x="3383" y="3017"/>
                  </a:lnTo>
                  <a:lnTo>
                    <a:pt x="3651" y="2774"/>
                  </a:lnTo>
                  <a:lnTo>
                    <a:pt x="3918" y="2555"/>
                  </a:lnTo>
                  <a:lnTo>
                    <a:pt x="4186" y="2336"/>
                  </a:lnTo>
                  <a:lnTo>
                    <a:pt x="4478" y="2141"/>
                  </a:lnTo>
                  <a:lnTo>
                    <a:pt x="4770" y="1947"/>
                  </a:lnTo>
                  <a:lnTo>
                    <a:pt x="5062" y="1776"/>
                  </a:lnTo>
                  <a:lnTo>
                    <a:pt x="5378" y="1630"/>
                  </a:lnTo>
                  <a:lnTo>
                    <a:pt x="5719" y="1484"/>
                  </a:lnTo>
                  <a:lnTo>
                    <a:pt x="6084" y="1363"/>
                  </a:lnTo>
                  <a:lnTo>
                    <a:pt x="6814" y="1144"/>
                  </a:lnTo>
                  <a:lnTo>
                    <a:pt x="7544" y="949"/>
                  </a:lnTo>
                  <a:lnTo>
                    <a:pt x="8298" y="779"/>
                  </a:lnTo>
                  <a:lnTo>
                    <a:pt x="8323" y="803"/>
                  </a:lnTo>
                  <a:lnTo>
                    <a:pt x="8736" y="803"/>
                  </a:lnTo>
                  <a:lnTo>
                    <a:pt x="9685" y="779"/>
                  </a:lnTo>
                  <a:lnTo>
                    <a:pt x="10245" y="754"/>
                  </a:lnTo>
                  <a:close/>
                  <a:moveTo>
                    <a:pt x="9588" y="0"/>
                  </a:moveTo>
                  <a:lnTo>
                    <a:pt x="9174" y="24"/>
                  </a:lnTo>
                  <a:lnTo>
                    <a:pt x="8761" y="122"/>
                  </a:lnTo>
                  <a:lnTo>
                    <a:pt x="7958" y="292"/>
                  </a:lnTo>
                  <a:lnTo>
                    <a:pt x="6984" y="511"/>
                  </a:lnTo>
                  <a:lnTo>
                    <a:pt x="6498" y="657"/>
                  </a:lnTo>
                  <a:lnTo>
                    <a:pt x="6035" y="779"/>
                  </a:lnTo>
                  <a:lnTo>
                    <a:pt x="5573" y="949"/>
                  </a:lnTo>
                  <a:lnTo>
                    <a:pt x="5135" y="1119"/>
                  </a:lnTo>
                  <a:lnTo>
                    <a:pt x="4721" y="1314"/>
                  </a:lnTo>
                  <a:lnTo>
                    <a:pt x="4332" y="1557"/>
                  </a:lnTo>
                  <a:lnTo>
                    <a:pt x="3943" y="1801"/>
                  </a:lnTo>
                  <a:lnTo>
                    <a:pt x="3578" y="2093"/>
                  </a:lnTo>
                  <a:lnTo>
                    <a:pt x="3213" y="2385"/>
                  </a:lnTo>
                  <a:lnTo>
                    <a:pt x="2872" y="2725"/>
                  </a:lnTo>
                  <a:lnTo>
                    <a:pt x="2580" y="3042"/>
                  </a:lnTo>
                  <a:lnTo>
                    <a:pt x="2288" y="3358"/>
                  </a:lnTo>
                  <a:lnTo>
                    <a:pt x="2021" y="3699"/>
                  </a:lnTo>
                  <a:lnTo>
                    <a:pt x="1777" y="4064"/>
                  </a:lnTo>
                  <a:lnTo>
                    <a:pt x="1534" y="4429"/>
                  </a:lnTo>
                  <a:lnTo>
                    <a:pt x="1315" y="4794"/>
                  </a:lnTo>
                  <a:lnTo>
                    <a:pt x="1120" y="5159"/>
                  </a:lnTo>
                  <a:lnTo>
                    <a:pt x="926" y="5548"/>
                  </a:lnTo>
                  <a:lnTo>
                    <a:pt x="780" y="5961"/>
                  </a:lnTo>
                  <a:lnTo>
                    <a:pt x="609" y="6351"/>
                  </a:lnTo>
                  <a:lnTo>
                    <a:pt x="488" y="6764"/>
                  </a:lnTo>
                  <a:lnTo>
                    <a:pt x="366" y="7178"/>
                  </a:lnTo>
                  <a:lnTo>
                    <a:pt x="269" y="7616"/>
                  </a:lnTo>
                  <a:lnTo>
                    <a:pt x="196" y="8030"/>
                  </a:lnTo>
                  <a:lnTo>
                    <a:pt x="123" y="8468"/>
                  </a:lnTo>
                  <a:lnTo>
                    <a:pt x="74" y="8906"/>
                  </a:lnTo>
                  <a:lnTo>
                    <a:pt x="25" y="9344"/>
                  </a:lnTo>
                  <a:lnTo>
                    <a:pt x="1" y="9782"/>
                  </a:lnTo>
                  <a:lnTo>
                    <a:pt x="25" y="10220"/>
                  </a:lnTo>
                  <a:lnTo>
                    <a:pt x="50" y="10633"/>
                  </a:lnTo>
                  <a:lnTo>
                    <a:pt x="98" y="11071"/>
                  </a:lnTo>
                  <a:lnTo>
                    <a:pt x="171" y="11485"/>
                  </a:lnTo>
                  <a:lnTo>
                    <a:pt x="244" y="11899"/>
                  </a:lnTo>
                  <a:lnTo>
                    <a:pt x="366" y="12288"/>
                  </a:lnTo>
                  <a:lnTo>
                    <a:pt x="488" y="12677"/>
                  </a:lnTo>
                  <a:lnTo>
                    <a:pt x="634" y="13067"/>
                  </a:lnTo>
                  <a:lnTo>
                    <a:pt x="804" y="13456"/>
                  </a:lnTo>
                  <a:lnTo>
                    <a:pt x="974" y="13821"/>
                  </a:lnTo>
                  <a:lnTo>
                    <a:pt x="1169" y="14186"/>
                  </a:lnTo>
                  <a:lnTo>
                    <a:pt x="1388" y="14526"/>
                  </a:lnTo>
                  <a:lnTo>
                    <a:pt x="1607" y="14891"/>
                  </a:lnTo>
                  <a:lnTo>
                    <a:pt x="1850" y="15208"/>
                  </a:lnTo>
                  <a:lnTo>
                    <a:pt x="2118" y="15548"/>
                  </a:lnTo>
                  <a:lnTo>
                    <a:pt x="2386" y="15840"/>
                  </a:lnTo>
                  <a:lnTo>
                    <a:pt x="2653" y="16157"/>
                  </a:lnTo>
                  <a:lnTo>
                    <a:pt x="2945" y="16449"/>
                  </a:lnTo>
                  <a:lnTo>
                    <a:pt x="3261" y="16741"/>
                  </a:lnTo>
                  <a:lnTo>
                    <a:pt x="3578" y="17008"/>
                  </a:lnTo>
                  <a:lnTo>
                    <a:pt x="3918" y="17252"/>
                  </a:lnTo>
                  <a:lnTo>
                    <a:pt x="4259" y="17495"/>
                  </a:lnTo>
                  <a:lnTo>
                    <a:pt x="4600" y="17738"/>
                  </a:lnTo>
                  <a:lnTo>
                    <a:pt x="4965" y="17957"/>
                  </a:lnTo>
                  <a:lnTo>
                    <a:pt x="5330" y="18176"/>
                  </a:lnTo>
                  <a:lnTo>
                    <a:pt x="5719" y="18371"/>
                  </a:lnTo>
                  <a:lnTo>
                    <a:pt x="6108" y="18541"/>
                  </a:lnTo>
                  <a:lnTo>
                    <a:pt x="6498" y="18712"/>
                  </a:lnTo>
                  <a:lnTo>
                    <a:pt x="6911" y="18858"/>
                  </a:lnTo>
                  <a:lnTo>
                    <a:pt x="7301" y="19004"/>
                  </a:lnTo>
                  <a:lnTo>
                    <a:pt x="7860" y="19150"/>
                  </a:lnTo>
                  <a:lnTo>
                    <a:pt x="8420" y="19271"/>
                  </a:lnTo>
                  <a:lnTo>
                    <a:pt x="8712" y="19320"/>
                  </a:lnTo>
                  <a:lnTo>
                    <a:pt x="8980" y="19344"/>
                  </a:lnTo>
                  <a:lnTo>
                    <a:pt x="9272" y="19344"/>
                  </a:lnTo>
                  <a:lnTo>
                    <a:pt x="9564" y="19320"/>
                  </a:lnTo>
                  <a:lnTo>
                    <a:pt x="9637" y="19344"/>
                  </a:lnTo>
                  <a:lnTo>
                    <a:pt x="10050" y="19296"/>
                  </a:lnTo>
                  <a:lnTo>
                    <a:pt x="10440" y="19223"/>
                  </a:lnTo>
                  <a:lnTo>
                    <a:pt x="11267" y="19028"/>
                  </a:lnTo>
                  <a:lnTo>
                    <a:pt x="12240" y="18809"/>
                  </a:lnTo>
                  <a:lnTo>
                    <a:pt x="12702" y="18687"/>
                  </a:lnTo>
                  <a:lnTo>
                    <a:pt x="13189" y="18566"/>
                  </a:lnTo>
                  <a:lnTo>
                    <a:pt x="13627" y="18395"/>
                  </a:lnTo>
                  <a:lnTo>
                    <a:pt x="14065" y="18225"/>
                  </a:lnTo>
                  <a:lnTo>
                    <a:pt x="14479" y="18006"/>
                  </a:lnTo>
                  <a:lnTo>
                    <a:pt x="14868" y="17787"/>
                  </a:lnTo>
                  <a:lnTo>
                    <a:pt x="15257" y="17519"/>
                  </a:lnTo>
                  <a:lnTo>
                    <a:pt x="15622" y="17252"/>
                  </a:lnTo>
                  <a:lnTo>
                    <a:pt x="15987" y="16960"/>
                  </a:lnTo>
                  <a:lnTo>
                    <a:pt x="16328" y="16619"/>
                  </a:lnTo>
                  <a:lnTo>
                    <a:pt x="16425" y="16522"/>
                  </a:lnTo>
                  <a:lnTo>
                    <a:pt x="16450" y="16522"/>
                  </a:lnTo>
                  <a:lnTo>
                    <a:pt x="16474" y="16473"/>
                  </a:lnTo>
                  <a:lnTo>
                    <a:pt x="16498" y="16449"/>
                  </a:lnTo>
                  <a:lnTo>
                    <a:pt x="16985" y="15913"/>
                  </a:lnTo>
                  <a:lnTo>
                    <a:pt x="17399" y="15354"/>
                  </a:lnTo>
                  <a:lnTo>
                    <a:pt x="17788" y="14745"/>
                  </a:lnTo>
                  <a:lnTo>
                    <a:pt x="18104" y="14137"/>
                  </a:lnTo>
                  <a:lnTo>
                    <a:pt x="18396" y="13505"/>
                  </a:lnTo>
                  <a:lnTo>
                    <a:pt x="18640" y="12823"/>
                  </a:lnTo>
                  <a:lnTo>
                    <a:pt x="18834" y="12166"/>
                  </a:lnTo>
                  <a:lnTo>
                    <a:pt x="19004" y="11461"/>
                  </a:lnTo>
                  <a:lnTo>
                    <a:pt x="19029" y="11412"/>
                  </a:lnTo>
                  <a:lnTo>
                    <a:pt x="19053" y="11339"/>
                  </a:lnTo>
                  <a:lnTo>
                    <a:pt x="19053" y="11290"/>
                  </a:lnTo>
                  <a:lnTo>
                    <a:pt x="19029" y="11217"/>
                  </a:lnTo>
                  <a:lnTo>
                    <a:pt x="19150" y="10439"/>
                  </a:lnTo>
                  <a:lnTo>
                    <a:pt x="19199" y="9903"/>
                  </a:lnTo>
                  <a:lnTo>
                    <a:pt x="19199" y="9344"/>
                  </a:lnTo>
                  <a:lnTo>
                    <a:pt x="19175" y="8833"/>
                  </a:lnTo>
                  <a:lnTo>
                    <a:pt x="19126" y="8297"/>
                  </a:lnTo>
                  <a:lnTo>
                    <a:pt x="19150" y="8224"/>
                  </a:lnTo>
                  <a:lnTo>
                    <a:pt x="19150" y="8151"/>
                  </a:lnTo>
                  <a:lnTo>
                    <a:pt x="19126" y="8078"/>
                  </a:lnTo>
                  <a:lnTo>
                    <a:pt x="19077" y="8005"/>
                  </a:lnTo>
                  <a:lnTo>
                    <a:pt x="19004" y="7616"/>
                  </a:lnTo>
                  <a:lnTo>
                    <a:pt x="18907" y="7227"/>
                  </a:lnTo>
                  <a:lnTo>
                    <a:pt x="18785" y="6862"/>
                  </a:lnTo>
                  <a:lnTo>
                    <a:pt x="18664" y="6472"/>
                  </a:lnTo>
                  <a:lnTo>
                    <a:pt x="18518" y="6107"/>
                  </a:lnTo>
                  <a:lnTo>
                    <a:pt x="18348" y="5767"/>
                  </a:lnTo>
                  <a:lnTo>
                    <a:pt x="18177" y="5402"/>
                  </a:lnTo>
                  <a:lnTo>
                    <a:pt x="17983" y="5061"/>
                  </a:lnTo>
                  <a:lnTo>
                    <a:pt x="17764" y="4721"/>
                  </a:lnTo>
                  <a:lnTo>
                    <a:pt x="17545" y="4404"/>
                  </a:lnTo>
                  <a:lnTo>
                    <a:pt x="17326" y="4088"/>
                  </a:lnTo>
                  <a:lnTo>
                    <a:pt x="17082" y="3772"/>
                  </a:lnTo>
                  <a:lnTo>
                    <a:pt x="16815" y="3480"/>
                  </a:lnTo>
                  <a:lnTo>
                    <a:pt x="16547" y="3188"/>
                  </a:lnTo>
                  <a:lnTo>
                    <a:pt x="16255" y="2896"/>
                  </a:lnTo>
                  <a:lnTo>
                    <a:pt x="15963" y="2628"/>
                  </a:lnTo>
                  <a:lnTo>
                    <a:pt x="16036" y="2579"/>
                  </a:lnTo>
                  <a:lnTo>
                    <a:pt x="16060" y="2555"/>
                  </a:lnTo>
                  <a:lnTo>
                    <a:pt x="16085" y="2506"/>
                  </a:lnTo>
                  <a:lnTo>
                    <a:pt x="16060" y="2433"/>
                  </a:lnTo>
                  <a:lnTo>
                    <a:pt x="16012" y="2360"/>
                  </a:lnTo>
                  <a:lnTo>
                    <a:pt x="15939" y="2336"/>
                  </a:lnTo>
                  <a:lnTo>
                    <a:pt x="15793" y="2336"/>
                  </a:lnTo>
                  <a:lnTo>
                    <a:pt x="15647" y="2360"/>
                  </a:lnTo>
                  <a:lnTo>
                    <a:pt x="15209" y="2020"/>
                  </a:lnTo>
                  <a:lnTo>
                    <a:pt x="15257" y="1947"/>
                  </a:lnTo>
                  <a:lnTo>
                    <a:pt x="15282" y="1898"/>
                  </a:lnTo>
                  <a:lnTo>
                    <a:pt x="15282" y="1849"/>
                  </a:lnTo>
                  <a:lnTo>
                    <a:pt x="15257" y="1825"/>
                  </a:lnTo>
                  <a:lnTo>
                    <a:pt x="15160" y="1776"/>
                  </a:lnTo>
                  <a:lnTo>
                    <a:pt x="15063" y="1752"/>
                  </a:lnTo>
                  <a:lnTo>
                    <a:pt x="14844" y="1752"/>
                  </a:lnTo>
                  <a:lnTo>
                    <a:pt x="14162" y="1338"/>
                  </a:lnTo>
                  <a:lnTo>
                    <a:pt x="13432" y="949"/>
                  </a:lnTo>
                  <a:lnTo>
                    <a:pt x="13067" y="779"/>
                  </a:lnTo>
                  <a:lnTo>
                    <a:pt x="12678" y="608"/>
                  </a:lnTo>
                  <a:lnTo>
                    <a:pt x="12289" y="462"/>
                  </a:lnTo>
                  <a:lnTo>
                    <a:pt x="11899" y="341"/>
                  </a:lnTo>
                  <a:lnTo>
                    <a:pt x="11364" y="170"/>
                  </a:lnTo>
                  <a:lnTo>
                    <a:pt x="10780" y="73"/>
                  </a:lnTo>
                  <a:lnTo>
                    <a:pt x="10513" y="24"/>
                  </a:lnTo>
                  <a:lnTo>
                    <a:pt x="10221" y="0"/>
                  </a:lnTo>
                  <a:lnTo>
                    <a:pt x="9929" y="0"/>
                  </a:lnTo>
                  <a:lnTo>
                    <a:pt x="9637" y="24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563700" y="3323342"/>
              <a:ext cx="1994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IMPORTACIÓN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611560" y="6133264"/>
              <a:ext cx="1994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EXPORTACIÓN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93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 idx="4294967295"/>
          </p:nvPr>
        </p:nvSpPr>
        <p:spPr>
          <a:xfrm>
            <a:off x="179512" y="2586684"/>
            <a:ext cx="502674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REGULACIÓN</a:t>
            </a:r>
            <a:endParaRPr lang="en" sz="6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4294967295"/>
          </p:nvPr>
        </p:nvSpPr>
        <p:spPr>
          <a:xfrm>
            <a:off x="971599" y="4221088"/>
            <a:ext cx="7102597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MX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Acciones que tienen el objetivo de evitar </a:t>
            </a:r>
            <a:r>
              <a:rPr lang="es-MX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riesgos o daños a la salud de la población en general, así como fomentar las prácticas que repercuten positivamente en la salud individual y </a:t>
            </a:r>
            <a:r>
              <a:rPr lang="es-MX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colectiva</a:t>
            </a:r>
            <a:endParaRPr lang="en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868144" y="5620397"/>
            <a:ext cx="220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Lucida Handwriting" panose="03010101010101010101" pitchFamily="66" charset="0"/>
              </a:rPr>
              <a:t>Secretaría de Salud</a:t>
            </a:r>
          </a:p>
          <a:p>
            <a:r>
              <a:rPr lang="es-MX" dirty="0" smtClean="0">
                <a:latin typeface="Lucida Handwriting" panose="03010101010101010101" pitchFamily="66" charset="0"/>
              </a:rPr>
              <a:t>24 de febrero, 2017</a:t>
            </a:r>
            <a:endParaRPr lang="en-US" dirty="0">
              <a:latin typeface="Lucida Handwriting" panose="03010101010101010101" pitchFamily="66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777525" y="980728"/>
            <a:ext cx="1734899" cy="1702499"/>
            <a:chOff x="3777525" y="1052736"/>
            <a:chExt cx="1734899" cy="1702499"/>
          </a:xfrm>
        </p:grpSpPr>
        <p:sp>
          <p:nvSpPr>
            <p:cNvPr id="150" name="Shape 150"/>
            <p:cNvSpPr/>
            <p:nvPr/>
          </p:nvSpPr>
          <p:spPr>
            <a:xfrm>
              <a:off x="3777525" y="1052736"/>
              <a:ext cx="1734899" cy="1702499"/>
            </a:xfrm>
            <a:prstGeom prst="wedgeEllipseCallout">
              <a:avLst>
                <a:gd name="adj1" fmla="val 463"/>
                <a:gd name="adj2" fmla="val 63799"/>
              </a:avLst>
            </a:prstGeom>
            <a:solidFill>
              <a:schemeClr val="accent2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357"/>
            <p:cNvSpPr/>
            <p:nvPr/>
          </p:nvSpPr>
          <p:spPr>
            <a:xfrm>
              <a:off x="4209850" y="1946611"/>
              <a:ext cx="368540" cy="456288"/>
            </a:xfrm>
            <a:custGeom>
              <a:avLst/>
              <a:gdLst/>
              <a:ahLst/>
              <a:cxnLst/>
              <a:rect l="0" t="0" r="0" b="0"/>
              <a:pathLst>
                <a:path w="16863" h="20878" extrusionOk="0">
                  <a:moveTo>
                    <a:pt x="974" y="1801"/>
                  </a:moveTo>
                  <a:lnTo>
                    <a:pt x="1144" y="1825"/>
                  </a:lnTo>
                  <a:lnTo>
                    <a:pt x="1314" y="1874"/>
                  </a:lnTo>
                  <a:lnTo>
                    <a:pt x="1436" y="1874"/>
                  </a:lnTo>
                  <a:lnTo>
                    <a:pt x="1460" y="2093"/>
                  </a:lnTo>
                  <a:lnTo>
                    <a:pt x="1485" y="2774"/>
                  </a:lnTo>
                  <a:lnTo>
                    <a:pt x="1387" y="2750"/>
                  </a:lnTo>
                  <a:lnTo>
                    <a:pt x="1314" y="2774"/>
                  </a:lnTo>
                  <a:lnTo>
                    <a:pt x="1241" y="2798"/>
                  </a:lnTo>
                  <a:lnTo>
                    <a:pt x="901" y="3042"/>
                  </a:lnTo>
                  <a:lnTo>
                    <a:pt x="560" y="3309"/>
                  </a:lnTo>
                  <a:lnTo>
                    <a:pt x="511" y="3358"/>
                  </a:lnTo>
                  <a:lnTo>
                    <a:pt x="511" y="2847"/>
                  </a:lnTo>
                  <a:lnTo>
                    <a:pt x="536" y="2823"/>
                  </a:lnTo>
                  <a:lnTo>
                    <a:pt x="706" y="2725"/>
                  </a:lnTo>
                  <a:lnTo>
                    <a:pt x="852" y="2604"/>
                  </a:lnTo>
                  <a:lnTo>
                    <a:pt x="1193" y="2409"/>
                  </a:lnTo>
                  <a:lnTo>
                    <a:pt x="1290" y="2360"/>
                  </a:lnTo>
                  <a:lnTo>
                    <a:pt x="1339" y="2287"/>
                  </a:lnTo>
                  <a:lnTo>
                    <a:pt x="1436" y="2117"/>
                  </a:lnTo>
                  <a:lnTo>
                    <a:pt x="1460" y="2093"/>
                  </a:lnTo>
                  <a:lnTo>
                    <a:pt x="1436" y="2044"/>
                  </a:lnTo>
                  <a:lnTo>
                    <a:pt x="1412" y="2020"/>
                  </a:lnTo>
                  <a:lnTo>
                    <a:pt x="1290" y="1995"/>
                  </a:lnTo>
                  <a:lnTo>
                    <a:pt x="1168" y="1995"/>
                  </a:lnTo>
                  <a:lnTo>
                    <a:pt x="998" y="2068"/>
                  </a:lnTo>
                  <a:lnTo>
                    <a:pt x="828" y="2166"/>
                  </a:lnTo>
                  <a:lnTo>
                    <a:pt x="657" y="2287"/>
                  </a:lnTo>
                  <a:lnTo>
                    <a:pt x="487" y="2409"/>
                  </a:lnTo>
                  <a:lnTo>
                    <a:pt x="487" y="2093"/>
                  </a:lnTo>
                  <a:lnTo>
                    <a:pt x="438" y="1801"/>
                  </a:lnTo>
                  <a:lnTo>
                    <a:pt x="609" y="1825"/>
                  </a:lnTo>
                  <a:lnTo>
                    <a:pt x="974" y="1801"/>
                  </a:lnTo>
                  <a:close/>
                  <a:moveTo>
                    <a:pt x="13237" y="803"/>
                  </a:moveTo>
                  <a:lnTo>
                    <a:pt x="13383" y="949"/>
                  </a:lnTo>
                  <a:lnTo>
                    <a:pt x="13651" y="1192"/>
                  </a:lnTo>
                  <a:lnTo>
                    <a:pt x="13943" y="1436"/>
                  </a:lnTo>
                  <a:lnTo>
                    <a:pt x="14210" y="1655"/>
                  </a:lnTo>
                  <a:lnTo>
                    <a:pt x="14454" y="1922"/>
                  </a:lnTo>
                  <a:lnTo>
                    <a:pt x="14697" y="2214"/>
                  </a:lnTo>
                  <a:lnTo>
                    <a:pt x="14965" y="2482"/>
                  </a:lnTo>
                  <a:lnTo>
                    <a:pt x="15500" y="3017"/>
                  </a:lnTo>
                  <a:lnTo>
                    <a:pt x="15646" y="3188"/>
                  </a:lnTo>
                  <a:lnTo>
                    <a:pt x="15792" y="3382"/>
                  </a:lnTo>
                  <a:lnTo>
                    <a:pt x="15938" y="3577"/>
                  </a:lnTo>
                  <a:lnTo>
                    <a:pt x="16084" y="3772"/>
                  </a:lnTo>
                  <a:lnTo>
                    <a:pt x="15743" y="3796"/>
                  </a:lnTo>
                  <a:lnTo>
                    <a:pt x="15403" y="3820"/>
                  </a:lnTo>
                  <a:lnTo>
                    <a:pt x="14697" y="3820"/>
                  </a:lnTo>
                  <a:lnTo>
                    <a:pt x="14016" y="3796"/>
                  </a:lnTo>
                  <a:lnTo>
                    <a:pt x="13651" y="3772"/>
                  </a:lnTo>
                  <a:lnTo>
                    <a:pt x="13310" y="3820"/>
                  </a:lnTo>
                  <a:lnTo>
                    <a:pt x="13261" y="3042"/>
                  </a:lnTo>
                  <a:lnTo>
                    <a:pt x="13188" y="2239"/>
                  </a:lnTo>
                  <a:lnTo>
                    <a:pt x="13188" y="1874"/>
                  </a:lnTo>
                  <a:lnTo>
                    <a:pt x="13188" y="1533"/>
                  </a:lnTo>
                  <a:lnTo>
                    <a:pt x="13237" y="803"/>
                  </a:lnTo>
                  <a:close/>
                  <a:moveTo>
                    <a:pt x="1509" y="3163"/>
                  </a:moveTo>
                  <a:lnTo>
                    <a:pt x="1533" y="3455"/>
                  </a:lnTo>
                  <a:lnTo>
                    <a:pt x="1363" y="3553"/>
                  </a:lnTo>
                  <a:lnTo>
                    <a:pt x="1193" y="3650"/>
                  </a:lnTo>
                  <a:lnTo>
                    <a:pt x="901" y="3918"/>
                  </a:lnTo>
                  <a:lnTo>
                    <a:pt x="706" y="4064"/>
                  </a:lnTo>
                  <a:lnTo>
                    <a:pt x="511" y="4210"/>
                  </a:lnTo>
                  <a:lnTo>
                    <a:pt x="511" y="3845"/>
                  </a:lnTo>
                  <a:lnTo>
                    <a:pt x="511" y="3747"/>
                  </a:lnTo>
                  <a:lnTo>
                    <a:pt x="657" y="3699"/>
                  </a:lnTo>
                  <a:lnTo>
                    <a:pt x="803" y="3626"/>
                  </a:lnTo>
                  <a:lnTo>
                    <a:pt x="1047" y="3455"/>
                  </a:lnTo>
                  <a:lnTo>
                    <a:pt x="1387" y="3236"/>
                  </a:lnTo>
                  <a:lnTo>
                    <a:pt x="1509" y="3163"/>
                  </a:lnTo>
                  <a:close/>
                  <a:moveTo>
                    <a:pt x="1533" y="3942"/>
                  </a:moveTo>
                  <a:lnTo>
                    <a:pt x="1533" y="4404"/>
                  </a:lnTo>
                  <a:lnTo>
                    <a:pt x="1533" y="4526"/>
                  </a:lnTo>
                  <a:lnTo>
                    <a:pt x="1168" y="4745"/>
                  </a:lnTo>
                  <a:lnTo>
                    <a:pt x="828" y="4988"/>
                  </a:lnTo>
                  <a:lnTo>
                    <a:pt x="657" y="5086"/>
                  </a:lnTo>
                  <a:lnTo>
                    <a:pt x="511" y="5232"/>
                  </a:lnTo>
                  <a:lnTo>
                    <a:pt x="511" y="4648"/>
                  </a:lnTo>
                  <a:lnTo>
                    <a:pt x="657" y="4575"/>
                  </a:lnTo>
                  <a:lnTo>
                    <a:pt x="803" y="4477"/>
                  </a:lnTo>
                  <a:lnTo>
                    <a:pt x="1095" y="4258"/>
                  </a:lnTo>
                  <a:lnTo>
                    <a:pt x="1533" y="3942"/>
                  </a:lnTo>
                  <a:close/>
                  <a:moveTo>
                    <a:pt x="1509" y="4964"/>
                  </a:moveTo>
                  <a:lnTo>
                    <a:pt x="1485" y="5378"/>
                  </a:lnTo>
                  <a:lnTo>
                    <a:pt x="1363" y="5451"/>
                  </a:lnTo>
                  <a:lnTo>
                    <a:pt x="1217" y="5548"/>
                  </a:lnTo>
                  <a:lnTo>
                    <a:pt x="998" y="5767"/>
                  </a:lnTo>
                  <a:lnTo>
                    <a:pt x="730" y="5986"/>
                  </a:lnTo>
                  <a:lnTo>
                    <a:pt x="609" y="6108"/>
                  </a:lnTo>
                  <a:lnTo>
                    <a:pt x="487" y="6254"/>
                  </a:lnTo>
                  <a:lnTo>
                    <a:pt x="487" y="5499"/>
                  </a:lnTo>
                  <a:lnTo>
                    <a:pt x="633" y="5475"/>
                  </a:lnTo>
                  <a:lnTo>
                    <a:pt x="755" y="5426"/>
                  </a:lnTo>
                  <a:lnTo>
                    <a:pt x="998" y="5256"/>
                  </a:lnTo>
                  <a:lnTo>
                    <a:pt x="1509" y="4964"/>
                  </a:lnTo>
                  <a:close/>
                  <a:moveTo>
                    <a:pt x="1460" y="5889"/>
                  </a:moveTo>
                  <a:lnTo>
                    <a:pt x="1436" y="6473"/>
                  </a:lnTo>
                  <a:lnTo>
                    <a:pt x="1363" y="6448"/>
                  </a:lnTo>
                  <a:lnTo>
                    <a:pt x="1266" y="6448"/>
                  </a:lnTo>
                  <a:lnTo>
                    <a:pt x="1168" y="6473"/>
                  </a:lnTo>
                  <a:lnTo>
                    <a:pt x="998" y="6594"/>
                  </a:lnTo>
                  <a:lnTo>
                    <a:pt x="852" y="6716"/>
                  </a:lnTo>
                  <a:lnTo>
                    <a:pt x="730" y="6862"/>
                  </a:lnTo>
                  <a:lnTo>
                    <a:pt x="511" y="7105"/>
                  </a:lnTo>
                  <a:lnTo>
                    <a:pt x="487" y="6448"/>
                  </a:lnTo>
                  <a:lnTo>
                    <a:pt x="511" y="6448"/>
                  </a:lnTo>
                  <a:lnTo>
                    <a:pt x="682" y="6424"/>
                  </a:lnTo>
                  <a:lnTo>
                    <a:pt x="828" y="6351"/>
                  </a:lnTo>
                  <a:lnTo>
                    <a:pt x="974" y="6254"/>
                  </a:lnTo>
                  <a:lnTo>
                    <a:pt x="1095" y="6156"/>
                  </a:lnTo>
                  <a:lnTo>
                    <a:pt x="1460" y="5889"/>
                  </a:lnTo>
                  <a:close/>
                  <a:moveTo>
                    <a:pt x="6984" y="6205"/>
                  </a:moveTo>
                  <a:lnTo>
                    <a:pt x="6935" y="6229"/>
                  </a:lnTo>
                  <a:lnTo>
                    <a:pt x="6862" y="6278"/>
                  </a:lnTo>
                  <a:lnTo>
                    <a:pt x="6716" y="6424"/>
                  </a:lnTo>
                  <a:lnTo>
                    <a:pt x="6546" y="6594"/>
                  </a:lnTo>
                  <a:lnTo>
                    <a:pt x="6327" y="6740"/>
                  </a:lnTo>
                  <a:lnTo>
                    <a:pt x="6108" y="6862"/>
                  </a:lnTo>
                  <a:lnTo>
                    <a:pt x="5986" y="6911"/>
                  </a:lnTo>
                  <a:lnTo>
                    <a:pt x="5889" y="6935"/>
                  </a:lnTo>
                  <a:lnTo>
                    <a:pt x="5767" y="6935"/>
                  </a:lnTo>
                  <a:lnTo>
                    <a:pt x="5670" y="6911"/>
                  </a:lnTo>
                  <a:lnTo>
                    <a:pt x="5572" y="6886"/>
                  </a:lnTo>
                  <a:lnTo>
                    <a:pt x="5499" y="6838"/>
                  </a:lnTo>
                  <a:lnTo>
                    <a:pt x="5426" y="6740"/>
                  </a:lnTo>
                  <a:lnTo>
                    <a:pt x="5353" y="6619"/>
                  </a:lnTo>
                  <a:lnTo>
                    <a:pt x="5305" y="6546"/>
                  </a:lnTo>
                  <a:lnTo>
                    <a:pt x="5232" y="6521"/>
                  </a:lnTo>
                  <a:lnTo>
                    <a:pt x="5134" y="6521"/>
                  </a:lnTo>
                  <a:lnTo>
                    <a:pt x="5061" y="6546"/>
                  </a:lnTo>
                  <a:lnTo>
                    <a:pt x="4794" y="6716"/>
                  </a:lnTo>
                  <a:lnTo>
                    <a:pt x="4599" y="6813"/>
                  </a:lnTo>
                  <a:lnTo>
                    <a:pt x="4429" y="6911"/>
                  </a:lnTo>
                  <a:lnTo>
                    <a:pt x="4283" y="6959"/>
                  </a:lnTo>
                  <a:lnTo>
                    <a:pt x="4210" y="6959"/>
                  </a:lnTo>
                  <a:lnTo>
                    <a:pt x="4137" y="6935"/>
                  </a:lnTo>
                  <a:lnTo>
                    <a:pt x="4088" y="6911"/>
                  </a:lnTo>
                  <a:lnTo>
                    <a:pt x="4064" y="6838"/>
                  </a:lnTo>
                  <a:lnTo>
                    <a:pt x="4039" y="6765"/>
                  </a:lnTo>
                  <a:lnTo>
                    <a:pt x="4039" y="6667"/>
                  </a:lnTo>
                  <a:lnTo>
                    <a:pt x="4039" y="6619"/>
                  </a:lnTo>
                  <a:lnTo>
                    <a:pt x="4015" y="6594"/>
                  </a:lnTo>
                  <a:lnTo>
                    <a:pt x="3966" y="6570"/>
                  </a:lnTo>
                  <a:lnTo>
                    <a:pt x="3893" y="6570"/>
                  </a:lnTo>
                  <a:lnTo>
                    <a:pt x="3845" y="6643"/>
                  </a:lnTo>
                  <a:lnTo>
                    <a:pt x="3796" y="6862"/>
                  </a:lnTo>
                  <a:lnTo>
                    <a:pt x="3772" y="6959"/>
                  </a:lnTo>
                  <a:lnTo>
                    <a:pt x="3772" y="7057"/>
                  </a:lnTo>
                  <a:lnTo>
                    <a:pt x="3796" y="7154"/>
                  </a:lnTo>
                  <a:lnTo>
                    <a:pt x="3845" y="7251"/>
                  </a:lnTo>
                  <a:lnTo>
                    <a:pt x="3942" y="7300"/>
                  </a:lnTo>
                  <a:lnTo>
                    <a:pt x="4064" y="7349"/>
                  </a:lnTo>
                  <a:lnTo>
                    <a:pt x="4331" y="7349"/>
                  </a:lnTo>
                  <a:lnTo>
                    <a:pt x="4453" y="7324"/>
                  </a:lnTo>
                  <a:lnTo>
                    <a:pt x="4599" y="7276"/>
                  </a:lnTo>
                  <a:lnTo>
                    <a:pt x="4842" y="7154"/>
                  </a:lnTo>
                  <a:lnTo>
                    <a:pt x="5086" y="7008"/>
                  </a:lnTo>
                  <a:lnTo>
                    <a:pt x="5183" y="7130"/>
                  </a:lnTo>
                  <a:lnTo>
                    <a:pt x="5280" y="7203"/>
                  </a:lnTo>
                  <a:lnTo>
                    <a:pt x="5378" y="7276"/>
                  </a:lnTo>
                  <a:lnTo>
                    <a:pt x="5499" y="7324"/>
                  </a:lnTo>
                  <a:lnTo>
                    <a:pt x="5597" y="7349"/>
                  </a:lnTo>
                  <a:lnTo>
                    <a:pt x="5718" y="7349"/>
                  </a:lnTo>
                  <a:lnTo>
                    <a:pt x="5962" y="7324"/>
                  </a:lnTo>
                  <a:lnTo>
                    <a:pt x="6229" y="7251"/>
                  </a:lnTo>
                  <a:lnTo>
                    <a:pt x="6473" y="7130"/>
                  </a:lnTo>
                  <a:lnTo>
                    <a:pt x="6716" y="6984"/>
                  </a:lnTo>
                  <a:lnTo>
                    <a:pt x="6935" y="6813"/>
                  </a:lnTo>
                  <a:lnTo>
                    <a:pt x="7057" y="6959"/>
                  </a:lnTo>
                  <a:lnTo>
                    <a:pt x="7203" y="7081"/>
                  </a:lnTo>
                  <a:lnTo>
                    <a:pt x="7373" y="7154"/>
                  </a:lnTo>
                  <a:lnTo>
                    <a:pt x="7568" y="7203"/>
                  </a:lnTo>
                  <a:lnTo>
                    <a:pt x="7714" y="7227"/>
                  </a:lnTo>
                  <a:lnTo>
                    <a:pt x="7981" y="7227"/>
                  </a:lnTo>
                  <a:lnTo>
                    <a:pt x="8103" y="7178"/>
                  </a:lnTo>
                  <a:lnTo>
                    <a:pt x="8225" y="7130"/>
                  </a:lnTo>
                  <a:lnTo>
                    <a:pt x="8322" y="7057"/>
                  </a:lnTo>
                  <a:lnTo>
                    <a:pt x="8541" y="6911"/>
                  </a:lnTo>
                  <a:lnTo>
                    <a:pt x="8663" y="7057"/>
                  </a:lnTo>
                  <a:lnTo>
                    <a:pt x="8833" y="7154"/>
                  </a:lnTo>
                  <a:lnTo>
                    <a:pt x="9028" y="7203"/>
                  </a:lnTo>
                  <a:lnTo>
                    <a:pt x="9222" y="7227"/>
                  </a:lnTo>
                  <a:lnTo>
                    <a:pt x="9441" y="7203"/>
                  </a:lnTo>
                  <a:lnTo>
                    <a:pt x="9636" y="7154"/>
                  </a:lnTo>
                  <a:lnTo>
                    <a:pt x="9830" y="7057"/>
                  </a:lnTo>
                  <a:lnTo>
                    <a:pt x="10001" y="6935"/>
                  </a:lnTo>
                  <a:lnTo>
                    <a:pt x="10171" y="7057"/>
                  </a:lnTo>
                  <a:lnTo>
                    <a:pt x="10341" y="7154"/>
                  </a:lnTo>
                  <a:lnTo>
                    <a:pt x="10512" y="7227"/>
                  </a:lnTo>
                  <a:lnTo>
                    <a:pt x="10706" y="7276"/>
                  </a:lnTo>
                  <a:lnTo>
                    <a:pt x="10877" y="7276"/>
                  </a:lnTo>
                  <a:lnTo>
                    <a:pt x="11047" y="7251"/>
                  </a:lnTo>
                  <a:lnTo>
                    <a:pt x="11193" y="7203"/>
                  </a:lnTo>
                  <a:lnTo>
                    <a:pt x="11339" y="7105"/>
                  </a:lnTo>
                  <a:lnTo>
                    <a:pt x="11436" y="7203"/>
                  </a:lnTo>
                  <a:lnTo>
                    <a:pt x="11534" y="7276"/>
                  </a:lnTo>
                  <a:lnTo>
                    <a:pt x="11655" y="7349"/>
                  </a:lnTo>
                  <a:lnTo>
                    <a:pt x="11777" y="7397"/>
                  </a:lnTo>
                  <a:lnTo>
                    <a:pt x="11899" y="7422"/>
                  </a:lnTo>
                  <a:lnTo>
                    <a:pt x="12020" y="7422"/>
                  </a:lnTo>
                  <a:lnTo>
                    <a:pt x="12142" y="7397"/>
                  </a:lnTo>
                  <a:lnTo>
                    <a:pt x="12239" y="7349"/>
                  </a:lnTo>
                  <a:lnTo>
                    <a:pt x="12337" y="7300"/>
                  </a:lnTo>
                  <a:lnTo>
                    <a:pt x="12434" y="7203"/>
                  </a:lnTo>
                  <a:lnTo>
                    <a:pt x="12604" y="7032"/>
                  </a:lnTo>
                  <a:lnTo>
                    <a:pt x="12848" y="7178"/>
                  </a:lnTo>
                  <a:lnTo>
                    <a:pt x="12969" y="7251"/>
                  </a:lnTo>
                  <a:lnTo>
                    <a:pt x="13091" y="7300"/>
                  </a:lnTo>
                  <a:lnTo>
                    <a:pt x="13213" y="7324"/>
                  </a:lnTo>
                  <a:lnTo>
                    <a:pt x="13334" y="7324"/>
                  </a:lnTo>
                  <a:lnTo>
                    <a:pt x="13432" y="7300"/>
                  </a:lnTo>
                  <a:lnTo>
                    <a:pt x="13529" y="7227"/>
                  </a:lnTo>
                  <a:lnTo>
                    <a:pt x="13651" y="7324"/>
                  </a:lnTo>
                  <a:lnTo>
                    <a:pt x="13797" y="7373"/>
                  </a:lnTo>
                  <a:lnTo>
                    <a:pt x="13967" y="7397"/>
                  </a:lnTo>
                  <a:lnTo>
                    <a:pt x="14113" y="7373"/>
                  </a:lnTo>
                  <a:lnTo>
                    <a:pt x="14259" y="7349"/>
                  </a:lnTo>
                  <a:lnTo>
                    <a:pt x="14405" y="7251"/>
                  </a:lnTo>
                  <a:lnTo>
                    <a:pt x="14502" y="7154"/>
                  </a:lnTo>
                  <a:lnTo>
                    <a:pt x="14575" y="7008"/>
                  </a:lnTo>
                  <a:lnTo>
                    <a:pt x="14575" y="6959"/>
                  </a:lnTo>
                  <a:lnTo>
                    <a:pt x="14575" y="6935"/>
                  </a:lnTo>
                  <a:lnTo>
                    <a:pt x="14527" y="6911"/>
                  </a:lnTo>
                  <a:lnTo>
                    <a:pt x="14502" y="6911"/>
                  </a:lnTo>
                  <a:lnTo>
                    <a:pt x="14283" y="6959"/>
                  </a:lnTo>
                  <a:lnTo>
                    <a:pt x="14016" y="7032"/>
                  </a:lnTo>
                  <a:lnTo>
                    <a:pt x="13894" y="7032"/>
                  </a:lnTo>
                  <a:lnTo>
                    <a:pt x="13772" y="7008"/>
                  </a:lnTo>
                  <a:lnTo>
                    <a:pt x="13699" y="6959"/>
                  </a:lnTo>
                  <a:lnTo>
                    <a:pt x="13651" y="6911"/>
                  </a:lnTo>
                  <a:lnTo>
                    <a:pt x="13651" y="6862"/>
                  </a:lnTo>
                  <a:lnTo>
                    <a:pt x="13626" y="6789"/>
                  </a:lnTo>
                  <a:lnTo>
                    <a:pt x="13578" y="6740"/>
                  </a:lnTo>
                  <a:lnTo>
                    <a:pt x="13529" y="6692"/>
                  </a:lnTo>
                  <a:lnTo>
                    <a:pt x="13407" y="6692"/>
                  </a:lnTo>
                  <a:lnTo>
                    <a:pt x="13359" y="6716"/>
                  </a:lnTo>
                  <a:lnTo>
                    <a:pt x="13334" y="6789"/>
                  </a:lnTo>
                  <a:lnTo>
                    <a:pt x="13310" y="6862"/>
                  </a:lnTo>
                  <a:lnTo>
                    <a:pt x="13286" y="6911"/>
                  </a:lnTo>
                  <a:lnTo>
                    <a:pt x="13286" y="6959"/>
                  </a:lnTo>
                  <a:lnTo>
                    <a:pt x="13261" y="6984"/>
                  </a:lnTo>
                  <a:lnTo>
                    <a:pt x="13115" y="6984"/>
                  </a:lnTo>
                  <a:lnTo>
                    <a:pt x="13018" y="6935"/>
                  </a:lnTo>
                  <a:lnTo>
                    <a:pt x="12823" y="6789"/>
                  </a:lnTo>
                  <a:lnTo>
                    <a:pt x="12677" y="6667"/>
                  </a:lnTo>
                  <a:lnTo>
                    <a:pt x="12629" y="6643"/>
                  </a:lnTo>
                  <a:lnTo>
                    <a:pt x="12580" y="6619"/>
                  </a:lnTo>
                  <a:lnTo>
                    <a:pt x="12507" y="6619"/>
                  </a:lnTo>
                  <a:lnTo>
                    <a:pt x="12458" y="6667"/>
                  </a:lnTo>
                  <a:lnTo>
                    <a:pt x="12264" y="6886"/>
                  </a:lnTo>
                  <a:lnTo>
                    <a:pt x="12166" y="6959"/>
                  </a:lnTo>
                  <a:lnTo>
                    <a:pt x="12045" y="7032"/>
                  </a:lnTo>
                  <a:lnTo>
                    <a:pt x="11947" y="7057"/>
                  </a:lnTo>
                  <a:lnTo>
                    <a:pt x="11850" y="7032"/>
                  </a:lnTo>
                  <a:lnTo>
                    <a:pt x="11777" y="7008"/>
                  </a:lnTo>
                  <a:lnTo>
                    <a:pt x="11704" y="6911"/>
                  </a:lnTo>
                  <a:lnTo>
                    <a:pt x="11631" y="6813"/>
                  </a:lnTo>
                  <a:lnTo>
                    <a:pt x="11582" y="6667"/>
                  </a:lnTo>
                  <a:lnTo>
                    <a:pt x="11582" y="6594"/>
                  </a:lnTo>
                  <a:lnTo>
                    <a:pt x="11534" y="6521"/>
                  </a:lnTo>
                  <a:lnTo>
                    <a:pt x="11485" y="6497"/>
                  </a:lnTo>
                  <a:lnTo>
                    <a:pt x="11436" y="6473"/>
                  </a:lnTo>
                  <a:lnTo>
                    <a:pt x="11363" y="6473"/>
                  </a:lnTo>
                  <a:lnTo>
                    <a:pt x="11315" y="6497"/>
                  </a:lnTo>
                  <a:lnTo>
                    <a:pt x="11266" y="6546"/>
                  </a:lnTo>
                  <a:lnTo>
                    <a:pt x="11217" y="6619"/>
                  </a:lnTo>
                  <a:lnTo>
                    <a:pt x="11193" y="6716"/>
                  </a:lnTo>
                  <a:lnTo>
                    <a:pt x="11144" y="6789"/>
                  </a:lnTo>
                  <a:lnTo>
                    <a:pt x="11071" y="6838"/>
                  </a:lnTo>
                  <a:lnTo>
                    <a:pt x="11023" y="6886"/>
                  </a:lnTo>
                  <a:lnTo>
                    <a:pt x="10950" y="6911"/>
                  </a:lnTo>
                  <a:lnTo>
                    <a:pt x="10877" y="6911"/>
                  </a:lnTo>
                  <a:lnTo>
                    <a:pt x="10706" y="6886"/>
                  </a:lnTo>
                  <a:lnTo>
                    <a:pt x="10560" y="6838"/>
                  </a:lnTo>
                  <a:lnTo>
                    <a:pt x="10390" y="6740"/>
                  </a:lnTo>
                  <a:lnTo>
                    <a:pt x="10268" y="6643"/>
                  </a:lnTo>
                  <a:lnTo>
                    <a:pt x="10147" y="6521"/>
                  </a:lnTo>
                  <a:lnTo>
                    <a:pt x="10074" y="6473"/>
                  </a:lnTo>
                  <a:lnTo>
                    <a:pt x="10001" y="6448"/>
                  </a:lnTo>
                  <a:lnTo>
                    <a:pt x="9928" y="6473"/>
                  </a:lnTo>
                  <a:lnTo>
                    <a:pt x="9855" y="6521"/>
                  </a:lnTo>
                  <a:lnTo>
                    <a:pt x="9757" y="6619"/>
                  </a:lnTo>
                  <a:lnTo>
                    <a:pt x="9611" y="6716"/>
                  </a:lnTo>
                  <a:lnTo>
                    <a:pt x="9441" y="6789"/>
                  </a:lnTo>
                  <a:lnTo>
                    <a:pt x="9271" y="6838"/>
                  </a:lnTo>
                  <a:lnTo>
                    <a:pt x="9101" y="6838"/>
                  </a:lnTo>
                  <a:lnTo>
                    <a:pt x="9028" y="6813"/>
                  </a:lnTo>
                  <a:lnTo>
                    <a:pt x="8979" y="6789"/>
                  </a:lnTo>
                  <a:lnTo>
                    <a:pt x="8906" y="6740"/>
                  </a:lnTo>
                  <a:lnTo>
                    <a:pt x="8882" y="6667"/>
                  </a:lnTo>
                  <a:lnTo>
                    <a:pt x="8833" y="6594"/>
                  </a:lnTo>
                  <a:lnTo>
                    <a:pt x="8833" y="6497"/>
                  </a:lnTo>
                  <a:lnTo>
                    <a:pt x="8809" y="6424"/>
                  </a:lnTo>
                  <a:lnTo>
                    <a:pt x="8784" y="6375"/>
                  </a:lnTo>
                  <a:lnTo>
                    <a:pt x="8736" y="6327"/>
                  </a:lnTo>
                  <a:lnTo>
                    <a:pt x="8687" y="6302"/>
                  </a:lnTo>
                  <a:lnTo>
                    <a:pt x="8638" y="6278"/>
                  </a:lnTo>
                  <a:lnTo>
                    <a:pt x="8565" y="6278"/>
                  </a:lnTo>
                  <a:lnTo>
                    <a:pt x="8517" y="6302"/>
                  </a:lnTo>
                  <a:lnTo>
                    <a:pt x="8468" y="6351"/>
                  </a:lnTo>
                  <a:lnTo>
                    <a:pt x="8298" y="6546"/>
                  </a:lnTo>
                  <a:lnTo>
                    <a:pt x="8200" y="6643"/>
                  </a:lnTo>
                  <a:lnTo>
                    <a:pt x="8103" y="6740"/>
                  </a:lnTo>
                  <a:lnTo>
                    <a:pt x="7981" y="6789"/>
                  </a:lnTo>
                  <a:lnTo>
                    <a:pt x="7860" y="6813"/>
                  </a:lnTo>
                  <a:lnTo>
                    <a:pt x="7714" y="6813"/>
                  </a:lnTo>
                  <a:lnTo>
                    <a:pt x="7592" y="6789"/>
                  </a:lnTo>
                  <a:lnTo>
                    <a:pt x="7446" y="6740"/>
                  </a:lnTo>
                  <a:lnTo>
                    <a:pt x="7349" y="6667"/>
                  </a:lnTo>
                  <a:lnTo>
                    <a:pt x="7276" y="6546"/>
                  </a:lnTo>
                  <a:lnTo>
                    <a:pt x="7227" y="6424"/>
                  </a:lnTo>
                  <a:lnTo>
                    <a:pt x="7227" y="6375"/>
                  </a:lnTo>
                  <a:lnTo>
                    <a:pt x="7178" y="6302"/>
                  </a:lnTo>
                  <a:lnTo>
                    <a:pt x="7154" y="6278"/>
                  </a:lnTo>
                  <a:lnTo>
                    <a:pt x="7105" y="6229"/>
                  </a:lnTo>
                  <a:lnTo>
                    <a:pt x="7032" y="6205"/>
                  </a:lnTo>
                  <a:close/>
                  <a:moveTo>
                    <a:pt x="1412" y="6813"/>
                  </a:moveTo>
                  <a:lnTo>
                    <a:pt x="1387" y="7397"/>
                  </a:lnTo>
                  <a:lnTo>
                    <a:pt x="1144" y="7616"/>
                  </a:lnTo>
                  <a:lnTo>
                    <a:pt x="925" y="7835"/>
                  </a:lnTo>
                  <a:lnTo>
                    <a:pt x="755" y="8006"/>
                  </a:lnTo>
                  <a:lnTo>
                    <a:pt x="584" y="8176"/>
                  </a:lnTo>
                  <a:lnTo>
                    <a:pt x="536" y="7543"/>
                  </a:lnTo>
                  <a:lnTo>
                    <a:pt x="657" y="7446"/>
                  </a:lnTo>
                  <a:lnTo>
                    <a:pt x="755" y="7349"/>
                  </a:lnTo>
                  <a:lnTo>
                    <a:pt x="949" y="7154"/>
                  </a:lnTo>
                  <a:lnTo>
                    <a:pt x="1095" y="7032"/>
                  </a:lnTo>
                  <a:lnTo>
                    <a:pt x="1241" y="6911"/>
                  </a:lnTo>
                  <a:lnTo>
                    <a:pt x="1412" y="6813"/>
                  </a:lnTo>
                  <a:close/>
                  <a:moveTo>
                    <a:pt x="1363" y="7981"/>
                  </a:moveTo>
                  <a:lnTo>
                    <a:pt x="1339" y="8468"/>
                  </a:lnTo>
                  <a:lnTo>
                    <a:pt x="1241" y="8541"/>
                  </a:lnTo>
                  <a:lnTo>
                    <a:pt x="1168" y="8614"/>
                  </a:lnTo>
                  <a:lnTo>
                    <a:pt x="1022" y="8736"/>
                  </a:lnTo>
                  <a:lnTo>
                    <a:pt x="901" y="8882"/>
                  </a:lnTo>
                  <a:lnTo>
                    <a:pt x="779" y="9052"/>
                  </a:lnTo>
                  <a:lnTo>
                    <a:pt x="633" y="9222"/>
                  </a:lnTo>
                  <a:lnTo>
                    <a:pt x="584" y="8492"/>
                  </a:lnTo>
                  <a:lnTo>
                    <a:pt x="730" y="8444"/>
                  </a:lnTo>
                  <a:lnTo>
                    <a:pt x="852" y="8395"/>
                  </a:lnTo>
                  <a:lnTo>
                    <a:pt x="1095" y="8200"/>
                  </a:lnTo>
                  <a:lnTo>
                    <a:pt x="1363" y="7981"/>
                  </a:lnTo>
                  <a:close/>
                  <a:moveTo>
                    <a:pt x="10901" y="8638"/>
                  </a:moveTo>
                  <a:lnTo>
                    <a:pt x="10828" y="8687"/>
                  </a:lnTo>
                  <a:lnTo>
                    <a:pt x="10779" y="8736"/>
                  </a:lnTo>
                  <a:lnTo>
                    <a:pt x="10706" y="8857"/>
                  </a:lnTo>
                  <a:lnTo>
                    <a:pt x="10682" y="8979"/>
                  </a:lnTo>
                  <a:lnTo>
                    <a:pt x="10560" y="9076"/>
                  </a:lnTo>
                  <a:lnTo>
                    <a:pt x="10414" y="9149"/>
                  </a:lnTo>
                  <a:lnTo>
                    <a:pt x="10293" y="9173"/>
                  </a:lnTo>
                  <a:lnTo>
                    <a:pt x="10122" y="9173"/>
                  </a:lnTo>
                  <a:lnTo>
                    <a:pt x="10025" y="9149"/>
                  </a:lnTo>
                  <a:lnTo>
                    <a:pt x="9976" y="9125"/>
                  </a:lnTo>
                  <a:lnTo>
                    <a:pt x="9928" y="9076"/>
                  </a:lnTo>
                  <a:lnTo>
                    <a:pt x="9903" y="9028"/>
                  </a:lnTo>
                  <a:lnTo>
                    <a:pt x="9903" y="8930"/>
                  </a:lnTo>
                  <a:lnTo>
                    <a:pt x="9879" y="8857"/>
                  </a:lnTo>
                  <a:lnTo>
                    <a:pt x="9830" y="8809"/>
                  </a:lnTo>
                  <a:lnTo>
                    <a:pt x="9757" y="8760"/>
                  </a:lnTo>
                  <a:lnTo>
                    <a:pt x="9684" y="8760"/>
                  </a:lnTo>
                  <a:lnTo>
                    <a:pt x="9611" y="8784"/>
                  </a:lnTo>
                  <a:lnTo>
                    <a:pt x="9563" y="8833"/>
                  </a:lnTo>
                  <a:lnTo>
                    <a:pt x="9514" y="8906"/>
                  </a:lnTo>
                  <a:lnTo>
                    <a:pt x="9490" y="8955"/>
                  </a:lnTo>
                  <a:lnTo>
                    <a:pt x="9441" y="9003"/>
                  </a:lnTo>
                  <a:lnTo>
                    <a:pt x="9320" y="9052"/>
                  </a:lnTo>
                  <a:lnTo>
                    <a:pt x="9149" y="9101"/>
                  </a:lnTo>
                  <a:lnTo>
                    <a:pt x="8979" y="9125"/>
                  </a:lnTo>
                  <a:lnTo>
                    <a:pt x="8809" y="9101"/>
                  </a:lnTo>
                  <a:lnTo>
                    <a:pt x="8663" y="9076"/>
                  </a:lnTo>
                  <a:lnTo>
                    <a:pt x="8541" y="9003"/>
                  </a:lnTo>
                  <a:lnTo>
                    <a:pt x="8517" y="8955"/>
                  </a:lnTo>
                  <a:lnTo>
                    <a:pt x="8492" y="8906"/>
                  </a:lnTo>
                  <a:lnTo>
                    <a:pt x="8492" y="8833"/>
                  </a:lnTo>
                  <a:lnTo>
                    <a:pt x="8444" y="8784"/>
                  </a:lnTo>
                  <a:lnTo>
                    <a:pt x="8419" y="8736"/>
                  </a:lnTo>
                  <a:lnTo>
                    <a:pt x="8371" y="8711"/>
                  </a:lnTo>
                  <a:lnTo>
                    <a:pt x="8298" y="8687"/>
                  </a:lnTo>
                  <a:lnTo>
                    <a:pt x="8249" y="8687"/>
                  </a:lnTo>
                  <a:lnTo>
                    <a:pt x="8200" y="8711"/>
                  </a:lnTo>
                  <a:lnTo>
                    <a:pt x="8127" y="8736"/>
                  </a:lnTo>
                  <a:lnTo>
                    <a:pt x="8006" y="8906"/>
                  </a:lnTo>
                  <a:lnTo>
                    <a:pt x="7860" y="9052"/>
                  </a:lnTo>
                  <a:lnTo>
                    <a:pt x="7787" y="9125"/>
                  </a:lnTo>
                  <a:lnTo>
                    <a:pt x="7689" y="9173"/>
                  </a:lnTo>
                  <a:lnTo>
                    <a:pt x="7568" y="9222"/>
                  </a:lnTo>
                  <a:lnTo>
                    <a:pt x="7446" y="9246"/>
                  </a:lnTo>
                  <a:lnTo>
                    <a:pt x="7324" y="9246"/>
                  </a:lnTo>
                  <a:lnTo>
                    <a:pt x="7276" y="9222"/>
                  </a:lnTo>
                  <a:lnTo>
                    <a:pt x="7227" y="9198"/>
                  </a:lnTo>
                  <a:lnTo>
                    <a:pt x="7203" y="9149"/>
                  </a:lnTo>
                  <a:lnTo>
                    <a:pt x="7178" y="9076"/>
                  </a:lnTo>
                  <a:lnTo>
                    <a:pt x="7178" y="9003"/>
                  </a:lnTo>
                  <a:lnTo>
                    <a:pt x="7203" y="8930"/>
                  </a:lnTo>
                  <a:lnTo>
                    <a:pt x="7203" y="8833"/>
                  </a:lnTo>
                  <a:lnTo>
                    <a:pt x="7154" y="8760"/>
                  </a:lnTo>
                  <a:lnTo>
                    <a:pt x="7105" y="8687"/>
                  </a:lnTo>
                  <a:lnTo>
                    <a:pt x="7032" y="8663"/>
                  </a:lnTo>
                  <a:lnTo>
                    <a:pt x="6886" y="8663"/>
                  </a:lnTo>
                  <a:lnTo>
                    <a:pt x="6813" y="8711"/>
                  </a:lnTo>
                  <a:lnTo>
                    <a:pt x="6789" y="8809"/>
                  </a:lnTo>
                  <a:lnTo>
                    <a:pt x="6740" y="8906"/>
                  </a:lnTo>
                  <a:lnTo>
                    <a:pt x="6692" y="8979"/>
                  </a:lnTo>
                  <a:lnTo>
                    <a:pt x="6619" y="9076"/>
                  </a:lnTo>
                  <a:lnTo>
                    <a:pt x="6521" y="9125"/>
                  </a:lnTo>
                  <a:lnTo>
                    <a:pt x="6424" y="9173"/>
                  </a:lnTo>
                  <a:lnTo>
                    <a:pt x="6327" y="9222"/>
                  </a:lnTo>
                  <a:lnTo>
                    <a:pt x="6083" y="9271"/>
                  </a:lnTo>
                  <a:lnTo>
                    <a:pt x="5864" y="9246"/>
                  </a:lnTo>
                  <a:lnTo>
                    <a:pt x="5743" y="9222"/>
                  </a:lnTo>
                  <a:lnTo>
                    <a:pt x="5645" y="9198"/>
                  </a:lnTo>
                  <a:lnTo>
                    <a:pt x="5572" y="9125"/>
                  </a:lnTo>
                  <a:lnTo>
                    <a:pt x="5499" y="9052"/>
                  </a:lnTo>
                  <a:lnTo>
                    <a:pt x="5451" y="8979"/>
                  </a:lnTo>
                  <a:lnTo>
                    <a:pt x="5402" y="8882"/>
                  </a:lnTo>
                  <a:lnTo>
                    <a:pt x="5402" y="8833"/>
                  </a:lnTo>
                  <a:lnTo>
                    <a:pt x="5378" y="8784"/>
                  </a:lnTo>
                  <a:lnTo>
                    <a:pt x="5280" y="8736"/>
                  </a:lnTo>
                  <a:lnTo>
                    <a:pt x="5183" y="8711"/>
                  </a:lnTo>
                  <a:lnTo>
                    <a:pt x="5086" y="8736"/>
                  </a:lnTo>
                  <a:lnTo>
                    <a:pt x="4842" y="8906"/>
                  </a:lnTo>
                  <a:lnTo>
                    <a:pt x="4648" y="9028"/>
                  </a:lnTo>
                  <a:lnTo>
                    <a:pt x="4453" y="9149"/>
                  </a:lnTo>
                  <a:lnTo>
                    <a:pt x="4258" y="9222"/>
                  </a:lnTo>
                  <a:lnTo>
                    <a:pt x="4112" y="9222"/>
                  </a:lnTo>
                  <a:lnTo>
                    <a:pt x="4064" y="9198"/>
                  </a:lnTo>
                  <a:lnTo>
                    <a:pt x="4015" y="9149"/>
                  </a:lnTo>
                  <a:lnTo>
                    <a:pt x="3991" y="9076"/>
                  </a:lnTo>
                  <a:lnTo>
                    <a:pt x="4015" y="8955"/>
                  </a:lnTo>
                  <a:lnTo>
                    <a:pt x="4015" y="8906"/>
                  </a:lnTo>
                  <a:lnTo>
                    <a:pt x="3991" y="8857"/>
                  </a:lnTo>
                  <a:lnTo>
                    <a:pt x="3966" y="8833"/>
                  </a:lnTo>
                  <a:lnTo>
                    <a:pt x="3918" y="8809"/>
                  </a:lnTo>
                  <a:lnTo>
                    <a:pt x="3893" y="8784"/>
                  </a:lnTo>
                  <a:lnTo>
                    <a:pt x="3845" y="8809"/>
                  </a:lnTo>
                  <a:lnTo>
                    <a:pt x="3796" y="8809"/>
                  </a:lnTo>
                  <a:lnTo>
                    <a:pt x="3747" y="8857"/>
                  </a:lnTo>
                  <a:lnTo>
                    <a:pt x="3699" y="8979"/>
                  </a:lnTo>
                  <a:lnTo>
                    <a:pt x="3674" y="9101"/>
                  </a:lnTo>
                  <a:lnTo>
                    <a:pt x="3674" y="9222"/>
                  </a:lnTo>
                  <a:lnTo>
                    <a:pt x="3699" y="9319"/>
                  </a:lnTo>
                  <a:lnTo>
                    <a:pt x="3772" y="9417"/>
                  </a:lnTo>
                  <a:lnTo>
                    <a:pt x="3845" y="9514"/>
                  </a:lnTo>
                  <a:lnTo>
                    <a:pt x="3966" y="9587"/>
                  </a:lnTo>
                  <a:lnTo>
                    <a:pt x="4088" y="9636"/>
                  </a:lnTo>
                  <a:lnTo>
                    <a:pt x="4210" y="9660"/>
                  </a:lnTo>
                  <a:lnTo>
                    <a:pt x="4356" y="9636"/>
                  </a:lnTo>
                  <a:lnTo>
                    <a:pt x="4477" y="9611"/>
                  </a:lnTo>
                  <a:lnTo>
                    <a:pt x="4599" y="9563"/>
                  </a:lnTo>
                  <a:lnTo>
                    <a:pt x="4842" y="9417"/>
                  </a:lnTo>
                  <a:lnTo>
                    <a:pt x="5086" y="9246"/>
                  </a:lnTo>
                  <a:lnTo>
                    <a:pt x="5159" y="9344"/>
                  </a:lnTo>
                  <a:lnTo>
                    <a:pt x="5232" y="9441"/>
                  </a:lnTo>
                  <a:lnTo>
                    <a:pt x="5329" y="9514"/>
                  </a:lnTo>
                  <a:lnTo>
                    <a:pt x="5426" y="9563"/>
                  </a:lnTo>
                  <a:lnTo>
                    <a:pt x="5670" y="9660"/>
                  </a:lnTo>
                  <a:lnTo>
                    <a:pt x="5913" y="9684"/>
                  </a:lnTo>
                  <a:lnTo>
                    <a:pt x="6181" y="9684"/>
                  </a:lnTo>
                  <a:lnTo>
                    <a:pt x="6424" y="9636"/>
                  </a:lnTo>
                  <a:lnTo>
                    <a:pt x="6667" y="9538"/>
                  </a:lnTo>
                  <a:lnTo>
                    <a:pt x="6886" y="9392"/>
                  </a:lnTo>
                  <a:lnTo>
                    <a:pt x="6984" y="9490"/>
                  </a:lnTo>
                  <a:lnTo>
                    <a:pt x="7081" y="9563"/>
                  </a:lnTo>
                  <a:lnTo>
                    <a:pt x="7227" y="9636"/>
                  </a:lnTo>
                  <a:lnTo>
                    <a:pt x="7373" y="9684"/>
                  </a:lnTo>
                  <a:lnTo>
                    <a:pt x="7519" y="9709"/>
                  </a:lnTo>
                  <a:lnTo>
                    <a:pt x="7641" y="9684"/>
                  </a:lnTo>
                  <a:lnTo>
                    <a:pt x="7762" y="9660"/>
                  </a:lnTo>
                  <a:lnTo>
                    <a:pt x="7884" y="9611"/>
                  </a:lnTo>
                  <a:lnTo>
                    <a:pt x="7981" y="9538"/>
                  </a:lnTo>
                  <a:lnTo>
                    <a:pt x="8079" y="9465"/>
                  </a:lnTo>
                  <a:lnTo>
                    <a:pt x="8249" y="9271"/>
                  </a:lnTo>
                  <a:lnTo>
                    <a:pt x="8371" y="9368"/>
                  </a:lnTo>
                  <a:lnTo>
                    <a:pt x="8541" y="9465"/>
                  </a:lnTo>
                  <a:lnTo>
                    <a:pt x="8711" y="9514"/>
                  </a:lnTo>
                  <a:lnTo>
                    <a:pt x="8906" y="9538"/>
                  </a:lnTo>
                  <a:lnTo>
                    <a:pt x="9101" y="9538"/>
                  </a:lnTo>
                  <a:lnTo>
                    <a:pt x="9271" y="9514"/>
                  </a:lnTo>
                  <a:lnTo>
                    <a:pt x="9466" y="9441"/>
                  </a:lnTo>
                  <a:lnTo>
                    <a:pt x="9611" y="9368"/>
                  </a:lnTo>
                  <a:lnTo>
                    <a:pt x="9733" y="9465"/>
                  </a:lnTo>
                  <a:lnTo>
                    <a:pt x="9855" y="9514"/>
                  </a:lnTo>
                  <a:lnTo>
                    <a:pt x="10025" y="9563"/>
                  </a:lnTo>
                  <a:lnTo>
                    <a:pt x="10195" y="9563"/>
                  </a:lnTo>
                  <a:lnTo>
                    <a:pt x="10366" y="9538"/>
                  </a:lnTo>
                  <a:lnTo>
                    <a:pt x="10560" y="9490"/>
                  </a:lnTo>
                  <a:lnTo>
                    <a:pt x="10706" y="9417"/>
                  </a:lnTo>
                  <a:lnTo>
                    <a:pt x="10852" y="9319"/>
                  </a:lnTo>
                  <a:lnTo>
                    <a:pt x="10974" y="9392"/>
                  </a:lnTo>
                  <a:lnTo>
                    <a:pt x="11096" y="9441"/>
                  </a:lnTo>
                  <a:lnTo>
                    <a:pt x="11242" y="9465"/>
                  </a:lnTo>
                  <a:lnTo>
                    <a:pt x="11363" y="9490"/>
                  </a:lnTo>
                  <a:lnTo>
                    <a:pt x="11509" y="9490"/>
                  </a:lnTo>
                  <a:lnTo>
                    <a:pt x="11655" y="9465"/>
                  </a:lnTo>
                  <a:lnTo>
                    <a:pt x="11801" y="9417"/>
                  </a:lnTo>
                  <a:lnTo>
                    <a:pt x="11923" y="9344"/>
                  </a:lnTo>
                  <a:lnTo>
                    <a:pt x="12020" y="9441"/>
                  </a:lnTo>
                  <a:lnTo>
                    <a:pt x="12142" y="9490"/>
                  </a:lnTo>
                  <a:lnTo>
                    <a:pt x="12434" y="9490"/>
                  </a:lnTo>
                  <a:lnTo>
                    <a:pt x="12580" y="9441"/>
                  </a:lnTo>
                  <a:lnTo>
                    <a:pt x="12750" y="9392"/>
                  </a:lnTo>
                  <a:lnTo>
                    <a:pt x="12896" y="9319"/>
                  </a:lnTo>
                  <a:lnTo>
                    <a:pt x="13042" y="9222"/>
                  </a:lnTo>
                  <a:lnTo>
                    <a:pt x="13091" y="9295"/>
                  </a:lnTo>
                  <a:lnTo>
                    <a:pt x="13164" y="9344"/>
                  </a:lnTo>
                  <a:lnTo>
                    <a:pt x="13310" y="9417"/>
                  </a:lnTo>
                  <a:lnTo>
                    <a:pt x="13480" y="9441"/>
                  </a:lnTo>
                  <a:lnTo>
                    <a:pt x="13675" y="9441"/>
                  </a:lnTo>
                  <a:lnTo>
                    <a:pt x="13870" y="9392"/>
                  </a:lnTo>
                  <a:lnTo>
                    <a:pt x="14064" y="9319"/>
                  </a:lnTo>
                  <a:lnTo>
                    <a:pt x="14259" y="9246"/>
                  </a:lnTo>
                  <a:lnTo>
                    <a:pt x="14405" y="9149"/>
                  </a:lnTo>
                  <a:lnTo>
                    <a:pt x="14478" y="9101"/>
                  </a:lnTo>
                  <a:lnTo>
                    <a:pt x="14502" y="9028"/>
                  </a:lnTo>
                  <a:lnTo>
                    <a:pt x="14478" y="8955"/>
                  </a:lnTo>
                  <a:lnTo>
                    <a:pt x="14454" y="8882"/>
                  </a:lnTo>
                  <a:lnTo>
                    <a:pt x="14429" y="8833"/>
                  </a:lnTo>
                  <a:lnTo>
                    <a:pt x="14356" y="8809"/>
                  </a:lnTo>
                  <a:lnTo>
                    <a:pt x="14308" y="8809"/>
                  </a:lnTo>
                  <a:lnTo>
                    <a:pt x="14235" y="8833"/>
                  </a:lnTo>
                  <a:lnTo>
                    <a:pt x="14016" y="8955"/>
                  </a:lnTo>
                  <a:lnTo>
                    <a:pt x="13845" y="9028"/>
                  </a:lnTo>
                  <a:lnTo>
                    <a:pt x="13675" y="9076"/>
                  </a:lnTo>
                  <a:lnTo>
                    <a:pt x="13529" y="9101"/>
                  </a:lnTo>
                  <a:lnTo>
                    <a:pt x="13407" y="9101"/>
                  </a:lnTo>
                  <a:lnTo>
                    <a:pt x="13359" y="9076"/>
                  </a:lnTo>
                  <a:lnTo>
                    <a:pt x="13334" y="9028"/>
                  </a:lnTo>
                  <a:lnTo>
                    <a:pt x="13310" y="8979"/>
                  </a:lnTo>
                  <a:lnTo>
                    <a:pt x="13310" y="8906"/>
                  </a:lnTo>
                  <a:lnTo>
                    <a:pt x="13310" y="8857"/>
                  </a:lnTo>
                  <a:lnTo>
                    <a:pt x="13286" y="8784"/>
                  </a:lnTo>
                  <a:lnTo>
                    <a:pt x="13261" y="8736"/>
                  </a:lnTo>
                  <a:lnTo>
                    <a:pt x="13213" y="8711"/>
                  </a:lnTo>
                  <a:lnTo>
                    <a:pt x="13091" y="8711"/>
                  </a:lnTo>
                  <a:lnTo>
                    <a:pt x="13042" y="8736"/>
                  </a:lnTo>
                  <a:lnTo>
                    <a:pt x="13018" y="8784"/>
                  </a:lnTo>
                  <a:lnTo>
                    <a:pt x="12945" y="8882"/>
                  </a:lnTo>
                  <a:lnTo>
                    <a:pt x="12823" y="8979"/>
                  </a:lnTo>
                  <a:lnTo>
                    <a:pt x="12653" y="9076"/>
                  </a:lnTo>
                  <a:lnTo>
                    <a:pt x="12507" y="9149"/>
                  </a:lnTo>
                  <a:lnTo>
                    <a:pt x="12361" y="9198"/>
                  </a:lnTo>
                  <a:lnTo>
                    <a:pt x="12312" y="9198"/>
                  </a:lnTo>
                  <a:lnTo>
                    <a:pt x="12264" y="9173"/>
                  </a:lnTo>
                  <a:lnTo>
                    <a:pt x="12215" y="9149"/>
                  </a:lnTo>
                  <a:lnTo>
                    <a:pt x="12191" y="9101"/>
                  </a:lnTo>
                  <a:lnTo>
                    <a:pt x="12191" y="9028"/>
                  </a:lnTo>
                  <a:lnTo>
                    <a:pt x="12215" y="8930"/>
                  </a:lnTo>
                  <a:lnTo>
                    <a:pt x="12215" y="8857"/>
                  </a:lnTo>
                  <a:lnTo>
                    <a:pt x="12191" y="8809"/>
                  </a:lnTo>
                  <a:lnTo>
                    <a:pt x="12142" y="8760"/>
                  </a:lnTo>
                  <a:lnTo>
                    <a:pt x="12093" y="8736"/>
                  </a:lnTo>
                  <a:lnTo>
                    <a:pt x="12045" y="8736"/>
                  </a:lnTo>
                  <a:lnTo>
                    <a:pt x="11972" y="8760"/>
                  </a:lnTo>
                  <a:lnTo>
                    <a:pt x="11923" y="8784"/>
                  </a:lnTo>
                  <a:lnTo>
                    <a:pt x="11899" y="8857"/>
                  </a:lnTo>
                  <a:lnTo>
                    <a:pt x="11801" y="8979"/>
                  </a:lnTo>
                  <a:lnTo>
                    <a:pt x="11704" y="9076"/>
                  </a:lnTo>
                  <a:lnTo>
                    <a:pt x="11582" y="9125"/>
                  </a:lnTo>
                  <a:lnTo>
                    <a:pt x="11266" y="9125"/>
                  </a:lnTo>
                  <a:lnTo>
                    <a:pt x="11169" y="9076"/>
                  </a:lnTo>
                  <a:lnTo>
                    <a:pt x="11096" y="9028"/>
                  </a:lnTo>
                  <a:lnTo>
                    <a:pt x="11144" y="8882"/>
                  </a:lnTo>
                  <a:lnTo>
                    <a:pt x="11144" y="8809"/>
                  </a:lnTo>
                  <a:lnTo>
                    <a:pt x="11120" y="8736"/>
                  </a:lnTo>
                  <a:lnTo>
                    <a:pt x="11071" y="8687"/>
                  </a:lnTo>
                  <a:lnTo>
                    <a:pt x="11023" y="8663"/>
                  </a:lnTo>
                  <a:lnTo>
                    <a:pt x="10950" y="8638"/>
                  </a:lnTo>
                  <a:close/>
                  <a:moveTo>
                    <a:pt x="1314" y="9003"/>
                  </a:moveTo>
                  <a:lnTo>
                    <a:pt x="1290" y="9611"/>
                  </a:lnTo>
                  <a:lnTo>
                    <a:pt x="1168" y="9660"/>
                  </a:lnTo>
                  <a:lnTo>
                    <a:pt x="1071" y="9733"/>
                  </a:lnTo>
                  <a:lnTo>
                    <a:pt x="852" y="9903"/>
                  </a:lnTo>
                  <a:lnTo>
                    <a:pt x="706" y="10049"/>
                  </a:lnTo>
                  <a:lnTo>
                    <a:pt x="657" y="9368"/>
                  </a:lnTo>
                  <a:lnTo>
                    <a:pt x="925" y="9271"/>
                  </a:lnTo>
                  <a:lnTo>
                    <a:pt x="1168" y="9101"/>
                  </a:lnTo>
                  <a:lnTo>
                    <a:pt x="1314" y="9003"/>
                  </a:lnTo>
                  <a:close/>
                  <a:moveTo>
                    <a:pt x="1266" y="10122"/>
                  </a:moveTo>
                  <a:lnTo>
                    <a:pt x="1266" y="10877"/>
                  </a:lnTo>
                  <a:lnTo>
                    <a:pt x="1120" y="10998"/>
                  </a:lnTo>
                  <a:lnTo>
                    <a:pt x="779" y="11242"/>
                  </a:lnTo>
                  <a:lnTo>
                    <a:pt x="730" y="10439"/>
                  </a:lnTo>
                  <a:lnTo>
                    <a:pt x="876" y="10366"/>
                  </a:lnTo>
                  <a:lnTo>
                    <a:pt x="1022" y="10293"/>
                  </a:lnTo>
                  <a:lnTo>
                    <a:pt x="1266" y="10122"/>
                  </a:lnTo>
                  <a:close/>
                  <a:moveTo>
                    <a:pt x="11485" y="10633"/>
                  </a:moveTo>
                  <a:lnTo>
                    <a:pt x="11412" y="10658"/>
                  </a:lnTo>
                  <a:lnTo>
                    <a:pt x="11339" y="10731"/>
                  </a:lnTo>
                  <a:lnTo>
                    <a:pt x="11169" y="11023"/>
                  </a:lnTo>
                  <a:lnTo>
                    <a:pt x="11071" y="11144"/>
                  </a:lnTo>
                  <a:lnTo>
                    <a:pt x="10950" y="11242"/>
                  </a:lnTo>
                  <a:lnTo>
                    <a:pt x="10877" y="11290"/>
                  </a:lnTo>
                  <a:lnTo>
                    <a:pt x="10779" y="11315"/>
                  </a:lnTo>
                  <a:lnTo>
                    <a:pt x="10560" y="11315"/>
                  </a:lnTo>
                  <a:lnTo>
                    <a:pt x="10463" y="11290"/>
                  </a:lnTo>
                  <a:lnTo>
                    <a:pt x="10390" y="11242"/>
                  </a:lnTo>
                  <a:lnTo>
                    <a:pt x="10317" y="11169"/>
                  </a:lnTo>
                  <a:lnTo>
                    <a:pt x="10293" y="11096"/>
                  </a:lnTo>
                  <a:lnTo>
                    <a:pt x="10366" y="10901"/>
                  </a:lnTo>
                  <a:lnTo>
                    <a:pt x="10366" y="10828"/>
                  </a:lnTo>
                  <a:lnTo>
                    <a:pt x="10341" y="10755"/>
                  </a:lnTo>
                  <a:lnTo>
                    <a:pt x="10293" y="10706"/>
                  </a:lnTo>
                  <a:lnTo>
                    <a:pt x="10244" y="10658"/>
                  </a:lnTo>
                  <a:lnTo>
                    <a:pt x="10098" y="10658"/>
                  </a:lnTo>
                  <a:lnTo>
                    <a:pt x="10049" y="10682"/>
                  </a:lnTo>
                  <a:lnTo>
                    <a:pt x="10001" y="10755"/>
                  </a:lnTo>
                  <a:lnTo>
                    <a:pt x="9928" y="10877"/>
                  </a:lnTo>
                  <a:lnTo>
                    <a:pt x="9903" y="10998"/>
                  </a:lnTo>
                  <a:lnTo>
                    <a:pt x="9806" y="11120"/>
                  </a:lnTo>
                  <a:lnTo>
                    <a:pt x="9636" y="11217"/>
                  </a:lnTo>
                  <a:lnTo>
                    <a:pt x="9539" y="11242"/>
                  </a:lnTo>
                  <a:lnTo>
                    <a:pt x="9393" y="11266"/>
                  </a:lnTo>
                  <a:lnTo>
                    <a:pt x="9344" y="11242"/>
                  </a:lnTo>
                  <a:lnTo>
                    <a:pt x="9295" y="11217"/>
                  </a:lnTo>
                  <a:lnTo>
                    <a:pt x="9295" y="11169"/>
                  </a:lnTo>
                  <a:lnTo>
                    <a:pt x="9295" y="11096"/>
                  </a:lnTo>
                  <a:lnTo>
                    <a:pt x="9320" y="11023"/>
                  </a:lnTo>
                  <a:lnTo>
                    <a:pt x="9320" y="10950"/>
                  </a:lnTo>
                  <a:lnTo>
                    <a:pt x="9295" y="10901"/>
                  </a:lnTo>
                  <a:lnTo>
                    <a:pt x="9247" y="10852"/>
                  </a:lnTo>
                  <a:lnTo>
                    <a:pt x="9198" y="10828"/>
                  </a:lnTo>
                  <a:lnTo>
                    <a:pt x="9125" y="10804"/>
                  </a:lnTo>
                  <a:lnTo>
                    <a:pt x="9052" y="10828"/>
                  </a:lnTo>
                  <a:lnTo>
                    <a:pt x="8979" y="10852"/>
                  </a:lnTo>
                  <a:lnTo>
                    <a:pt x="8784" y="11047"/>
                  </a:lnTo>
                  <a:lnTo>
                    <a:pt x="8565" y="11242"/>
                  </a:lnTo>
                  <a:lnTo>
                    <a:pt x="8419" y="11290"/>
                  </a:lnTo>
                  <a:lnTo>
                    <a:pt x="8225" y="11315"/>
                  </a:lnTo>
                  <a:lnTo>
                    <a:pt x="8103" y="11290"/>
                  </a:lnTo>
                  <a:lnTo>
                    <a:pt x="8006" y="11290"/>
                  </a:lnTo>
                  <a:lnTo>
                    <a:pt x="7933" y="11242"/>
                  </a:lnTo>
                  <a:lnTo>
                    <a:pt x="7884" y="11193"/>
                  </a:lnTo>
                  <a:lnTo>
                    <a:pt x="7908" y="11071"/>
                  </a:lnTo>
                  <a:lnTo>
                    <a:pt x="7908" y="10901"/>
                  </a:lnTo>
                  <a:lnTo>
                    <a:pt x="7884" y="10828"/>
                  </a:lnTo>
                  <a:lnTo>
                    <a:pt x="7835" y="10755"/>
                  </a:lnTo>
                  <a:lnTo>
                    <a:pt x="7787" y="10706"/>
                  </a:lnTo>
                  <a:lnTo>
                    <a:pt x="7714" y="10682"/>
                  </a:lnTo>
                  <a:lnTo>
                    <a:pt x="7616" y="10682"/>
                  </a:lnTo>
                  <a:lnTo>
                    <a:pt x="7543" y="10706"/>
                  </a:lnTo>
                  <a:lnTo>
                    <a:pt x="7495" y="10779"/>
                  </a:lnTo>
                  <a:lnTo>
                    <a:pt x="7446" y="10852"/>
                  </a:lnTo>
                  <a:lnTo>
                    <a:pt x="7397" y="10974"/>
                  </a:lnTo>
                  <a:lnTo>
                    <a:pt x="7397" y="11071"/>
                  </a:lnTo>
                  <a:lnTo>
                    <a:pt x="7324" y="11144"/>
                  </a:lnTo>
                  <a:lnTo>
                    <a:pt x="7227" y="11193"/>
                  </a:lnTo>
                  <a:lnTo>
                    <a:pt x="7008" y="11193"/>
                  </a:lnTo>
                  <a:lnTo>
                    <a:pt x="6911" y="11169"/>
                  </a:lnTo>
                  <a:lnTo>
                    <a:pt x="6789" y="11096"/>
                  </a:lnTo>
                  <a:lnTo>
                    <a:pt x="6716" y="11023"/>
                  </a:lnTo>
                  <a:lnTo>
                    <a:pt x="6667" y="10950"/>
                  </a:lnTo>
                  <a:lnTo>
                    <a:pt x="6619" y="10877"/>
                  </a:lnTo>
                  <a:lnTo>
                    <a:pt x="6546" y="10804"/>
                  </a:lnTo>
                  <a:lnTo>
                    <a:pt x="6473" y="10779"/>
                  </a:lnTo>
                  <a:lnTo>
                    <a:pt x="6400" y="10779"/>
                  </a:lnTo>
                  <a:lnTo>
                    <a:pt x="6302" y="10804"/>
                  </a:lnTo>
                  <a:lnTo>
                    <a:pt x="6254" y="10852"/>
                  </a:lnTo>
                  <a:lnTo>
                    <a:pt x="6205" y="10901"/>
                  </a:lnTo>
                  <a:lnTo>
                    <a:pt x="6205" y="10998"/>
                  </a:lnTo>
                  <a:lnTo>
                    <a:pt x="6205" y="11096"/>
                  </a:lnTo>
                  <a:lnTo>
                    <a:pt x="6181" y="11169"/>
                  </a:lnTo>
                  <a:lnTo>
                    <a:pt x="6156" y="11217"/>
                  </a:lnTo>
                  <a:lnTo>
                    <a:pt x="6132" y="11266"/>
                  </a:lnTo>
                  <a:lnTo>
                    <a:pt x="6035" y="11315"/>
                  </a:lnTo>
                  <a:lnTo>
                    <a:pt x="5937" y="11339"/>
                  </a:lnTo>
                  <a:lnTo>
                    <a:pt x="5840" y="11315"/>
                  </a:lnTo>
                  <a:lnTo>
                    <a:pt x="5743" y="11242"/>
                  </a:lnTo>
                  <a:lnTo>
                    <a:pt x="5694" y="11144"/>
                  </a:lnTo>
                  <a:lnTo>
                    <a:pt x="5694" y="11096"/>
                  </a:lnTo>
                  <a:lnTo>
                    <a:pt x="5694" y="11047"/>
                  </a:lnTo>
                  <a:lnTo>
                    <a:pt x="5694" y="10925"/>
                  </a:lnTo>
                  <a:lnTo>
                    <a:pt x="5670" y="10852"/>
                  </a:lnTo>
                  <a:lnTo>
                    <a:pt x="5621" y="10779"/>
                  </a:lnTo>
                  <a:lnTo>
                    <a:pt x="5524" y="10755"/>
                  </a:lnTo>
                  <a:lnTo>
                    <a:pt x="5451" y="10731"/>
                  </a:lnTo>
                  <a:lnTo>
                    <a:pt x="5353" y="10755"/>
                  </a:lnTo>
                  <a:lnTo>
                    <a:pt x="5280" y="10828"/>
                  </a:lnTo>
                  <a:lnTo>
                    <a:pt x="5232" y="10901"/>
                  </a:lnTo>
                  <a:lnTo>
                    <a:pt x="5183" y="10998"/>
                  </a:lnTo>
                  <a:lnTo>
                    <a:pt x="5110" y="11096"/>
                  </a:lnTo>
                  <a:lnTo>
                    <a:pt x="5037" y="11169"/>
                  </a:lnTo>
                  <a:lnTo>
                    <a:pt x="4964" y="11242"/>
                  </a:lnTo>
                  <a:lnTo>
                    <a:pt x="4769" y="11339"/>
                  </a:lnTo>
                  <a:lnTo>
                    <a:pt x="4648" y="11363"/>
                  </a:lnTo>
                  <a:lnTo>
                    <a:pt x="4550" y="11388"/>
                  </a:lnTo>
                  <a:lnTo>
                    <a:pt x="4502" y="11388"/>
                  </a:lnTo>
                  <a:lnTo>
                    <a:pt x="4453" y="11363"/>
                  </a:lnTo>
                  <a:lnTo>
                    <a:pt x="4380" y="11315"/>
                  </a:lnTo>
                  <a:lnTo>
                    <a:pt x="4331" y="11217"/>
                  </a:lnTo>
                  <a:lnTo>
                    <a:pt x="4307" y="11120"/>
                  </a:lnTo>
                  <a:lnTo>
                    <a:pt x="4258" y="10950"/>
                  </a:lnTo>
                  <a:lnTo>
                    <a:pt x="4234" y="10877"/>
                  </a:lnTo>
                  <a:lnTo>
                    <a:pt x="4210" y="10877"/>
                  </a:lnTo>
                  <a:lnTo>
                    <a:pt x="4210" y="10852"/>
                  </a:lnTo>
                  <a:lnTo>
                    <a:pt x="4185" y="10828"/>
                  </a:lnTo>
                  <a:lnTo>
                    <a:pt x="4137" y="10804"/>
                  </a:lnTo>
                  <a:lnTo>
                    <a:pt x="4088" y="10804"/>
                  </a:lnTo>
                  <a:lnTo>
                    <a:pt x="4039" y="10828"/>
                  </a:lnTo>
                  <a:lnTo>
                    <a:pt x="3991" y="10852"/>
                  </a:lnTo>
                  <a:lnTo>
                    <a:pt x="3942" y="10950"/>
                  </a:lnTo>
                  <a:lnTo>
                    <a:pt x="3918" y="11071"/>
                  </a:lnTo>
                  <a:lnTo>
                    <a:pt x="3918" y="11290"/>
                  </a:lnTo>
                  <a:lnTo>
                    <a:pt x="3942" y="11388"/>
                  </a:lnTo>
                  <a:lnTo>
                    <a:pt x="3966" y="11509"/>
                  </a:lnTo>
                  <a:lnTo>
                    <a:pt x="4015" y="11582"/>
                  </a:lnTo>
                  <a:lnTo>
                    <a:pt x="4088" y="11680"/>
                  </a:lnTo>
                  <a:lnTo>
                    <a:pt x="4185" y="11753"/>
                  </a:lnTo>
                  <a:lnTo>
                    <a:pt x="4283" y="11801"/>
                  </a:lnTo>
                  <a:lnTo>
                    <a:pt x="4429" y="11850"/>
                  </a:lnTo>
                  <a:lnTo>
                    <a:pt x="4721" y="11850"/>
                  </a:lnTo>
                  <a:lnTo>
                    <a:pt x="4842" y="11826"/>
                  </a:lnTo>
                  <a:lnTo>
                    <a:pt x="4988" y="11777"/>
                  </a:lnTo>
                  <a:lnTo>
                    <a:pt x="5110" y="11704"/>
                  </a:lnTo>
                  <a:lnTo>
                    <a:pt x="5232" y="11631"/>
                  </a:lnTo>
                  <a:lnTo>
                    <a:pt x="5353" y="11534"/>
                  </a:lnTo>
                  <a:lnTo>
                    <a:pt x="5475" y="11655"/>
                  </a:lnTo>
                  <a:lnTo>
                    <a:pt x="5645" y="11728"/>
                  </a:lnTo>
                  <a:lnTo>
                    <a:pt x="5816" y="11777"/>
                  </a:lnTo>
                  <a:lnTo>
                    <a:pt x="5986" y="11801"/>
                  </a:lnTo>
                  <a:lnTo>
                    <a:pt x="6156" y="11777"/>
                  </a:lnTo>
                  <a:lnTo>
                    <a:pt x="6327" y="11728"/>
                  </a:lnTo>
                  <a:lnTo>
                    <a:pt x="6473" y="11631"/>
                  </a:lnTo>
                  <a:lnTo>
                    <a:pt x="6570" y="11509"/>
                  </a:lnTo>
                  <a:lnTo>
                    <a:pt x="6716" y="11558"/>
                  </a:lnTo>
                  <a:lnTo>
                    <a:pt x="6838" y="11607"/>
                  </a:lnTo>
                  <a:lnTo>
                    <a:pt x="6984" y="11631"/>
                  </a:lnTo>
                  <a:lnTo>
                    <a:pt x="7105" y="11655"/>
                  </a:lnTo>
                  <a:lnTo>
                    <a:pt x="7251" y="11655"/>
                  </a:lnTo>
                  <a:lnTo>
                    <a:pt x="7373" y="11631"/>
                  </a:lnTo>
                  <a:lnTo>
                    <a:pt x="7519" y="11582"/>
                  </a:lnTo>
                  <a:lnTo>
                    <a:pt x="7616" y="11534"/>
                  </a:lnTo>
                  <a:lnTo>
                    <a:pt x="7787" y="11631"/>
                  </a:lnTo>
                  <a:lnTo>
                    <a:pt x="7957" y="11728"/>
                  </a:lnTo>
                  <a:lnTo>
                    <a:pt x="8103" y="11777"/>
                  </a:lnTo>
                  <a:lnTo>
                    <a:pt x="8249" y="11801"/>
                  </a:lnTo>
                  <a:lnTo>
                    <a:pt x="8395" y="11777"/>
                  </a:lnTo>
                  <a:lnTo>
                    <a:pt x="8517" y="11753"/>
                  </a:lnTo>
                  <a:lnTo>
                    <a:pt x="8638" y="11680"/>
                  </a:lnTo>
                  <a:lnTo>
                    <a:pt x="8760" y="11607"/>
                  </a:lnTo>
                  <a:lnTo>
                    <a:pt x="9003" y="11436"/>
                  </a:lnTo>
                  <a:lnTo>
                    <a:pt x="9052" y="11509"/>
                  </a:lnTo>
                  <a:lnTo>
                    <a:pt x="9149" y="11582"/>
                  </a:lnTo>
                  <a:lnTo>
                    <a:pt x="9271" y="11631"/>
                  </a:lnTo>
                  <a:lnTo>
                    <a:pt x="9563" y="11631"/>
                  </a:lnTo>
                  <a:lnTo>
                    <a:pt x="9733" y="11582"/>
                  </a:lnTo>
                  <a:lnTo>
                    <a:pt x="9903" y="11534"/>
                  </a:lnTo>
                  <a:lnTo>
                    <a:pt x="10025" y="11436"/>
                  </a:lnTo>
                  <a:lnTo>
                    <a:pt x="10098" y="11509"/>
                  </a:lnTo>
                  <a:lnTo>
                    <a:pt x="10195" y="11582"/>
                  </a:lnTo>
                  <a:lnTo>
                    <a:pt x="10414" y="11680"/>
                  </a:lnTo>
                  <a:lnTo>
                    <a:pt x="10560" y="11728"/>
                  </a:lnTo>
                  <a:lnTo>
                    <a:pt x="10682" y="11753"/>
                  </a:lnTo>
                  <a:lnTo>
                    <a:pt x="10828" y="11728"/>
                  </a:lnTo>
                  <a:lnTo>
                    <a:pt x="10950" y="11704"/>
                  </a:lnTo>
                  <a:lnTo>
                    <a:pt x="11071" y="11655"/>
                  </a:lnTo>
                  <a:lnTo>
                    <a:pt x="11193" y="11582"/>
                  </a:lnTo>
                  <a:lnTo>
                    <a:pt x="11388" y="11388"/>
                  </a:lnTo>
                  <a:lnTo>
                    <a:pt x="11509" y="11509"/>
                  </a:lnTo>
                  <a:lnTo>
                    <a:pt x="11655" y="11582"/>
                  </a:lnTo>
                  <a:lnTo>
                    <a:pt x="11801" y="11631"/>
                  </a:lnTo>
                  <a:lnTo>
                    <a:pt x="11996" y="11655"/>
                  </a:lnTo>
                  <a:lnTo>
                    <a:pt x="12166" y="11655"/>
                  </a:lnTo>
                  <a:lnTo>
                    <a:pt x="12337" y="11631"/>
                  </a:lnTo>
                  <a:lnTo>
                    <a:pt x="12507" y="11582"/>
                  </a:lnTo>
                  <a:lnTo>
                    <a:pt x="12653" y="11509"/>
                  </a:lnTo>
                  <a:lnTo>
                    <a:pt x="12799" y="11582"/>
                  </a:lnTo>
                  <a:lnTo>
                    <a:pt x="12945" y="11607"/>
                  </a:lnTo>
                  <a:lnTo>
                    <a:pt x="13115" y="11631"/>
                  </a:lnTo>
                  <a:lnTo>
                    <a:pt x="13286" y="11631"/>
                  </a:lnTo>
                  <a:lnTo>
                    <a:pt x="13456" y="11607"/>
                  </a:lnTo>
                  <a:lnTo>
                    <a:pt x="13651" y="11558"/>
                  </a:lnTo>
                  <a:lnTo>
                    <a:pt x="13797" y="11485"/>
                  </a:lnTo>
                  <a:lnTo>
                    <a:pt x="13967" y="11388"/>
                  </a:lnTo>
                  <a:lnTo>
                    <a:pt x="14040" y="11436"/>
                  </a:lnTo>
                  <a:lnTo>
                    <a:pt x="14137" y="11461"/>
                  </a:lnTo>
                  <a:lnTo>
                    <a:pt x="14259" y="11461"/>
                  </a:lnTo>
                  <a:lnTo>
                    <a:pt x="14405" y="11436"/>
                  </a:lnTo>
                  <a:lnTo>
                    <a:pt x="14478" y="11388"/>
                  </a:lnTo>
                  <a:lnTo>
                    <a:pt x="14527" y="11339"/>
                  </a:lnTo>
                  <a:lnTo>
                    <a:pt x="14551" y="11266"/>
                  </a:lnTo>
                  <a:lnTo>
                    <a:pt x="14551" y="11193"/>
                  </a:lnTo>
                  <a:lnTo>
                    <a:pt x="14527" y="11120"/>
                  </a:lnTo>
                  <a:lnTo>
                    <a:pt x="14478" y="11071"/>
                  </a:lnTo>
                  <a:lnTo>
                    <a:pt x="14429" y="11047"/>
                  </a:lnTo>
                  <a:lnTo>
                    <a:pt x="14356" y="11023"/>
                  </a:lnTo>
                  <a:lnTo>
                    <a:pt x="14283" y="11047"/>
                  </a:lnTo>
                  <a:lnTo>
                    <a:pt x="14210" y="11023"/>
                  </a:lnTo>
                  <a:lnTo>
                    <a:pt x="14137" y="10925"/>
                  </a:lnTo>
                  <a:lnTo>
                    <a:pt x="14040" y="10852"/>
                  </a:lnTo>
                  <a:lnTo>
                    <a:pt x="13943" y="10852"/>
                  </a:lnTo>
                  <a:lnTo>
                    <a:pt x="13894" y="10877"/>
                  </a:lnTo>
                  <a:lnTo>
                    <a:pt x="13845" y="10925"/>
                  </a:lnTo>
                  <a:lnTo>
                    <a:pt x="13772" y="10974"/>
                  </a:lnTo>
                  <a:lnTo>
                    <a:pt x="13651" y="11047"/>
                  </a:lnTo>
                  <a:lnTo>
                    <a:pt x="13505" y="11120"/>
                  </a:lnTo>
                  <a:lnTo>
                    <a:pt x="13334" y="11169"/>
                  </a:lnTo>
                  <a:lnTo>
                    <a:pt x="13188" y="11217"/>
                  </a:lnTo>
                  <a:lnTo>
                    <a:pt x="12994" y="11217"/>
                  </a:lnTo>
                  <a:lnTo>
                    <a:pt x="12969" y="11193"/>
                  </a:lnTo>
                  <a:lnTo>
                    <a:pt x="12945" y="11144"/>
                  </a:lnTo>
                  <a:lnTo>
                    <a:pt x="12921" y="11096"/>
                  </a:lnTo>
                  <a:lnTo>
                    <a:pt x="12945" y="10974"/>
                  </a:lnTo>
                  <a:lnTo>
                    <a:pt x="12945" y="10901"/>
                  </a:lnTo>
                  <a:lnTo>
                    <a:pt x="12896" y="10828"/>
                  </a:lnTo>
                  <a:lnTo>
                    <a:pt x="12848" y="10779"/>
                  </a:lnTo>
                  <a:lnTo>
                    <a:pt x="12775" y="10755"/>
                  </a:lnTo>
                  <a:lnTo>
                    <a:pt x="12677" y="10779"/>
                  </a:lnTo>
                  <a:lnTo>
                    <a:pt x="12629" y="10804"/>
                  </a:lnTo>
                  <a:lnTo>
                    <a:pt x="12556" y="10852"/>
                  </a:lnTo>
                  <a:lnTo>
                    <a:pt x="12531" y="10925"/>
                  </a:lnTo>
                  <a:lnTo>
                    <a:pt x="12507" y="11047"/>
                  </a:lnTo>
                  <a:lnTo>
                    <a:pt x="12458" y="11096"/>
                  </a:lnTo>
                  <a:lnTo>
                    <a:pt x="12410" y="11144"/>
                  </a:lnTo>
                  <a:lnTo>
                    <a:pt x="12288" y="11217"/>
                  </a:lnTo>
                  <a:lnTo>
                    <a:pt x="12142" y="11242"/>
                  </a:lnTo>
                  <a:lnTo>
                    <a:pt x="11972" y="11242"/>
                  </a:lnTo>
                  <a:lnTo>
                    <a:pt x="11850" y="11217"/>
                  </a:lnTo>
                  <a:lnTo>
                    <a:pt x="11728" y="11144"/>
                  </a:lnTo>
                  <a:lnTo>
                    <a:pt x="11704" y="11120"/>
                  </a:lnTo>
                  <a:lnTo>
                    <a:pt x="11680" y="11071"/>
                  </a:lnTo>
                  <a:lnTo>
                    <a:pt x="11680" y="10998"/>
                  </a:lnTo>
                  <a:lnTo>
                    <a:pt x="11704" y="10950"/>
                  </a:lnTo>
                  <a:lnTo>
                    <a:pt x="11728" y="10852"/>
                  </a:lnTo>
                  <a:lnTo>
                    <a:pt x="11728" y="10779"/>
                  </a:lnTo>
                  <a:lnTo>
                    <a:pt x="11680" y="10706"/>
                  </a:lnTo>
                  <a:lnTo>
                    <a:pt x="11631" y="10658"/>
                  </a:lnTo>
                  <a:lnTo>
                    <a:pt x="11558" y="10633"/>
                  </a:lnTo>
                  <a:close/>
                  <a:moveTo>
                    <a:pt x="1266" y="11363"/>
                  </a:moveTo>
                  <a:lnTo>
                    <a:pt x="1266" y="11826"/>
                  </a:lnTo>
                  <a:lnTo>
                    <a:pt x="1095" y="11972"/>
                  </a:lnTo>
                  <a:lnTo>
                    <a:pt x="974" y="12118"/>
                  </a:lnTo>
                  <a:lnTo>
                    <a:pt x="876" y="12215"/>
                  </a:lnTo>
                  <a:lnTo>
                    <a:pt x="828" y="12337"/>
                  </a:lnTo>
                  <a:lnTo>
                    <a:pt x="803" y="11534"/>
                  </a:lnTo>
                  <a:lnTo>
                    <a:pt x="803" y="11485"/>
                  </a:lnTo>
                  <a:lnTo>
                    <a:pt x="925" y="11485"/>
                  </a:lnTo>
                  <a:lnTo>
                    <a:pt x="1047" y="11461"/>
                  </a:lnTo>
                  <a:lnTo>
                    <a:pt x="1144" y="11412"/>
                  </a:lnTo>
                  <a:lnTo>
                    <a:pt x="1266" y="11363"/>
                  </a:lnTo>
                  <a:close/>
                  <a:moveTo>
                    <a:pt x="1266" y="12385"/>
                  </a:moveTo>
                  <a:lnTo>
                    <a:pt x="1266" y="12872"/>
                  </a:lnTo>
                  <a:lnTo>
                    <a:pt x="974" y="13140"/>
                  </a:lnTo>
                  <a:lnTo>
                    <a:pt x="828" y="13286"/>
                  </a:lnTo>
                  <a:lnTo>
                    <a:pt x="828" y="12653"/>
                  </a:lnTo>
                  <a:lnTo>
                    <a:pt x="1022" y="12556"/>
                  </a:lnTo>
                  <a:lnTo>
                    <a:pt x="1217" y="12410"/>
                  </a:lnTo>
                  <a:lnTo>
                    <a:pt x="1266" y="12385"/>
                  </a:lnTo>
                  <a:close/>
                  <a:moveTo>
                    <a:pt x="4088" y="12775"/>
                  </a:moveTo>
                  <a:lnTo>
                    <a:pt x="4039" y="12799"/>
                  </a:lnTo>
                  <a:lnTo>
                    <a:pt x="4015" y="12823"/>
                  </a:lnTo>
                  <a:lnTo>
                    <a:pt x="3820" y="13164"/>
                  </a:lnTo>
                  <a:lnTo>
                    <a:pt x="3747" y="13359"/>
                  </a:lnTo>
                  <a:lnTo>
                    <a:pt x="3699" y="13553"/>
                  </a:lnTo>
                  <a:lnTo>
                    <a:pt x="3674" y="13748"/>
                  </a:lnTo>
                  <a:lnTo>
                    <a:pt x="3699" y="13821"/>
                  </a:lnTo>
                  <a:lnTo>
                    <a:pt x="3747" y="13894"/>
                  </a:lnTo>
                  <a:lnTo>
                    <a:pt x="3796" y="13967"/>
                  </a:lnTo>
                  <a:lnTo>
                    <a:pt x="3869" y="13991"/>
                  </a:lnTo>
                  <a:lnTo>
                    <a:pt x="3991" y="14040"/>
                  </a:lnTo>
                  <a:lnTo>
                    <a:pt x="4258" y="14040"/>
                  </a:lnTo>
                  <a:lnTo>
                    <a:pt x="4404" y="14016"/>
                  </a:lnTo>
                  <a:lnTo>
                    <a:pt x="4526" y="13967"/>
                  </a:lnTo>
                  <a:lnTo>
                    <a:pt x="4672" y="13918"/>
                  </a:lnTo>
                  <a:lnTo>
                    <a:pt x="4940" y="13748"/>
                  </a:lnTo>
                  <a:lnTo>
                    <a:pt x="5183" y="13578"/>
                  </a:lnTo>
                  <a:lnTo>
                    <a:pt x="5256" y="13675"/>
                  </a:lnTo>
                  <a:lnTo>
                    <a:pt x="5353" y="13748"/>
                  </a:lnTo>
                  <a:lnTo>
                    <a:pt x="5475" y="13821"/>
                  </a:lnTo>
                  <a:lnTo>
                    <a:pt x="5621" y="13870"/>
                  </a:lnTo>
                  <a:lnTo>
                    <a:pt x="5791" y="13918"/>
                  </a:lnTo>
                  <a:lnTo>
                    <a:pt x="6108" y="13918"/>
                  </a:lnTo>
                  <a:lnTo>
                    <a:pt x="6278" y="13894"/>
                  </a:lnTo>
                  <a:lnTo>
                    <a:pt x="6424" y="13821"/>
                  </a:lnTo>
                  <a:lnTo>
                    <a:pt x="6570" y="13772"/>
                  </a:lnTo>
                  <a:lnTo>
                    <a:pt x="6692" y="13675"/>
                  </a:lnTo>
                  <a:lnTo>
                    <a:pt x="6838" y="13578"/>
                  </a:lnTo>
                  <a:lnTo>
                    <a:pt x="6959" y="13675"/>
                  </a:lnTo>
                  <a:lnTo>
                    <a:pt x="7130" y="13724"/>
                  </a:lnTo>
                  <a:lnTo>
                    <a:pt x="7324" y="13748"/>
                  </a:lnTo>
                  <a:lnTo>
                    <a:pt x="7519" y="13748"/>
                  </a:lnTo>
                  <a:lnTo>
                    <a:pt x="8030" y="13724"/>
                  </a:lnTo>
                  <a:lnTo>
                    <a:pt x="8565" y="13748"/>
                  </a:lnTo>
                  <a:lnTo>
                    <a:pt x="8906" y="13772"/>
                  </a:lnTo>
                  <a:lnTo>
                    <a:pt x="9271" y="13748"/>
                  </a:lnTo>
                  <a:lnTo>
                    <a:pt x="9466" y="13724"/>
                  </a:lnTo>
                  <a:lnTo>
                    <a:pt x="9636" y="13675"/>
                  </a:lnTo>
                  <a:lnTo>
                    <a:pt x="9782" y="13578"/>
                  </a:lnTo>
                  <a:lnTo>
                    <a:pt x="9928" y="13480"/>
                  </a:lnTo>
                  <a:lnTo>
                    <a:pt x="9952" y="13432"/>
                  </a:lnTo>
                  <a:lnTo>
                    <a:pt x="9952" y="13383"/>
                  </a:lnTo>
                  <a:lnTo>
                    <a:pt x="9928" y="13334"/>
                  </a:lnTo>
                  <a:lnTo>
                    <a:pt x="9879" y="13310"/>
                  </a:lnTo>
                  <a:lnTo>
                    <a:pt x="9660" y="13261"/>
                  </a:lnTo>
                  <a:lnTo>
                    <a:pt x="9466" y="13286"/>
                  </a:lnTo>
                  <a:lnTo>
                    <a:pt x="9028" y="13334"/>
                  </a:lnTo>
                  <a:lnTo>
                    <a:pt x="8590" y="13334"/>
                  </a:lnTo>
                  <a:lnTo>
                    <a:pt x="8176" y="13286"/>
                  </a:lnTo>
                  <a:lnTo>
                    <a:pt x="7957" y="13286"/>
                  </a:lnTo>
                  <a:lnTo>
                    <a:pt x="7616" y="13310"/>
                  </a:lnTo>
                  <a:lnTo>
                    <a:pt x="7276" y="13310"/>
                  </a:lnTo>
                  <a:lnTo>
                    <a:pt x="7203" y="13286"/>
                  </a:lnTo>
                  <a:lnTo>
                    <a:pt x="7178" y="13261"/>
                  </a:lnTo>
                  <a:lnTo>
                    <a:pt x="7203" y="13164"/>
                  </a:lnTo>
                  <a:lnTo>
                    <a:pt x="7178" y="13091"/>
                  </a:lnTo>
                  <a:lnTo>
                    <a:pt x="7154" y="13042"/>
                  </a:lnTo>
                  <a:lnTo>
                    <a:pt x="7105" y="12969"/>
                  </a:lnTo>
                  <a:lnTo>
                    <a:pt x="7057" y="12945"/>
                  </a:lnTo>
                  <a:lnTo>
                    <a:pt x="6984" y="12921"/>
                  </a:lnTo>
                  <a:lnTo>
                    <a:pt x="6911" y="12945"/>
                  </a:lnTo>
                  <a:lnTo>
                    <a:pt x="6838" y="12994"/>
                  </a:lnTo>
                  <a:lnTo>
                    <a:pt x="6594" y="13237"/>
                  </a:lnTo>
                  <a:lnTo>
                    <a:pt x="6302" y="13432"/>
                  </a:lnTo>
                  <a:lnTo>
                    <a:pt x="6205" y="13480"/>
                  </a:lnTo>
                  <a:lnTo>
                    <a:pt x="6059" y="13505"/>
                  </a:lnTo>
                  <a:lnTo>
                    <a:pt x="5913" y="13505"/>
                  </a:lnTo>
                  <a:lnTo>
                    <a:pt x="5767" y="13480"/>
                  </a:lnTo>
                  <a:lnTo>
                    <a:pt x="5645" y="13432"/>
                  </a:lnTo>
                  <a:lnTo>
                    <a:pt x="5548" y="13359"/>
                  </a:lnTo>
                  <a:lnTo>
                    <a:pt x="5524" y="13286"/>
                  </a:lnTo>
                  <a:lnTo>
                    <a:pt x="5524" y="13237"/>
                  </a:lnTo>
                  <a:lnTo>
                    <a:pt x="5524" y="13164"/>
                  </a:lnTo>
                  <a:lnTo>
                    <a:pt x="5548" y="13067"/>
                  </a:lnTo>
                  <a:lnTo>
                    <a:pt x="5548" y="12994"/>
                  </a:lnTo>
                  <a:lnTo>
                    <a:pt x="5524" y="12921"/>
                  </a:lnTo>
                  <a:lnTo>
                    <a:pt x="5475" y="12872"/>
                  </a:lnTo>
                  <a:lnTo>
                    <a:pt x="5426" y="12823"/>
                  </a:lnTo>
                  <a:lnTo>
                    <a:pt x="5353" y="12799"/>
                  </a:lnTo>
                  <a:lnTo>
                    <a:pt x="5280" y="12799"/>
                  </a:lnTo>
                  <a:lnTo>
                    <a:pt x="5207" y="12848"/>
                  </a:lnTo>
                  <a:lnTo>
                    <a:pt x="5159" y="12896"/>
                  </a:lnTo>
                  <a:lnTo>
                    <a:pt x="5086" y="13018"/>
                  </a:lnTo>
                  <a:lnTo>
                    <a:pt x="5013" y="13091"/>
                  </a:lnTo>
                  <a:lnTo>
                    <a:pt x="4842" y="13261"/>
                  </a:lnTo>
                  <a:lnTo>
                    <a:pt x="4648" y="13407"/>
                  </a:lnTo>
                  <a:lnTo>
                    <a:pt x="4453" y="13505"/>
                  </a:lnTo>
                  <a:lnTo>
                    <a:pt x="4331" y="13578"/>
                  </a:lnTo>
                  <a:lnTo>
                    <a:pt x="4185" y="13602"/>
                  </a:lnTo>
                  <a:lnTo>
                    <a:pt x="4137" y="13602"/>
                  </a:lnTo>
                  <a:lnTo>
                    <a:pt x="4088" y="13578"/>
                  </a:lnTo>
                  <a:lnTo>
                    <a:pt x="4088" y="13505"/>
                  </a:lnTo>
                  <a:lnTo>
                    <a:pt x="4088" y="13407"/>
                  </a:lnTo>
                  <a:lnTo>
                    <a:pt x="4210" y="12945"/>
                  </a:lnTo>
                  <a:lnTo>
                    <a:pt x="4210" y="12896"/>
                  </a:lnTo>
                  <a:lnTo>
                    <a:pt x="4210" y="12848"/>
                  </a:lnTo>
                  <a:lnTo>
                    <a:pt x="4161" y="12799"/>
                  </a:lnTo>
                  <a:lnTo>
                    <a:pt x="4112" y="12775"/>
                  </a:lnTo>
                  <a:close/>
                  <a:moveTo>
                    <a:pt x="1266" y="13407"/>
                  </a:moveTo>
                  <a:lnTo>
                    <a:pt x="1266" y="14113"/>
                  </a:lnTo>
                  <a:lnTo>
                    <a:pt x="1168" y="14186"/>
                  </a:lnTo>
                  <a:lnTo>
                    <a:pt x="1071" y="14235"/>
                  </a:lnTo>
                  <a:lnTo>
                    <a:pt x="925" y="14381"/>
                  </a:lnTo>
                  <a:lnTo>
                    <a:pt x="779" y="14527"/>
                  </a:lnTo>
                  <a:lnTo>
                    <a:pt x="803" y="13748"/>
                  </a:lnTo>
                  <a:lnTo>
                    <a:pt x="925" y="13675"/>
                  </a:lnTo>
                  <a:lnTo>
                    <a:pt x="1047" y="13578"/>
                  </a:lnTo>
                  <a:lnTo>
                    <a:pt x="1241" y="13407"/>
                  </a:lnTo>
                  <a:close/>
                  <a:moveTo>
                    <a:pt x="1266" y="14624"/>
                  </a:moveTo>
                  <a:lnTo>
                    <a:pt x="1266" y="14940"/>
                  </a:lnTo>
                  <a:lnTo>
                    <a:pt x="1193" y="14989"/>
                  </a:lnTo>
                  <a:lnTo>
                    <a:pt x="949" y="15208"/>
                  </a:lnTo>
                  <a:lnTo>
                    <a:pt x="730" y="15451"/>
                  </a:lnTo>
                  <a:lnTo>
                    <a:pt x="755" y="15062"/>
                  </a:lnTo>
                  <a:lnTo>
                    <a:pt x="876" y="14989"/>
                  </a:lnTo>
                  <a:lnTo>
                    <a:pt x="974" y="14892"/>
                  </a:lnTo>
                  <a:lnTo>
                    <a:pt x="1168" y="14697"/>
                  </a:lnTo>
                  <a:lnTo>
                    <a:pt x="1266" y="14624"/>
                  </a:lnTo>
                  <a:close/>
                  <a:moveTo>
                    <a:pt x="1241" y="15451"/>
                  </a:moveTo>
                  <a:lnTo>
                    <a:pt x="1241" y="15500"/>
                  </a:lnTo>
                  <a:lnTo>
                    <a:pt x="1217" y="15841"/>
                  </a:lnTo>
                  <a:lnTo>
                    <a:pt x="1071" y="15962"/>
                  </a:lnTo>
                  <a:lnTo>
                    <a:pt x="925" y="16108"/>
                  </a:lnTo>
                  <a:lnTo>
                    <a:pt x="682" y="16400"/>
                  </a:lnTo>
                  <a:lnTo>
                    <a:pt x="706" y="15695"/>
                  </a:lnTo>
                  <a:lnTo>
                    <a:pt x="755" y="15719"/>
                  </a:lnTo>
                  <a:lnTo>
                    <a:pt x="828" y="15743"/>
                  </a:lnTo>
                  <a:lnTo>
                    <a:pt x="876" y="15743"/>
                  </a:lnTo>
                  <a:lnTo>
                    <a:pt x="949" y="15695"/>
                  </a:lnTo>
                  <a:lnTo>
                    <a:pt x="1241" y="15451"/>
                  </a:lnTo>
                  <a:close/>
                  <a:moveTo>
                    <a:pt x="1168" y="16327"/>
                  </a:moveTo>
                  <a:lnTo>
                    <a:pt x="1120" y="17009"/>
                  </a:lnTo>
                  <a:lnTo>
                    <a:pt x="998" y="17082"/>
                  </a:lnTo>
                  <a:lnTo>
                    <a:pt x="876" y="17179"/>
                  </a:lnTo>
                  <a:lnTo>
                    <a:pt x="682" y="17373"/>
                  </a:lnTo>
                  <a:lnTo>
                    <a:pt x="584" y="17495"/>
                  </a:lnTo>
                  <a:lnTo>
                    <a:pt x="657" y="16668"/>
                  </a:lnTo>
                  <a:lnTo>
                    <a:pt x="803" y="16619"/>
                  </a:lnTo>
                  <a:lnTo>
                    <a:pt x="949" y="16522"/>
                  </a:lnTo>
                  <a:lnTo>
                    <a:pt x="1168" y="16327"/>
                  </a:lnTo>
                  <a:close/>
                  <a:moveTo>
                    <a:pt x="6813" y="463"/>
                  </a:moveTo>
                  <a:lnTo>
                    <a:pt x="8322" y="487"/>
                  </a:lnTo>
                  <a:lnTo>
                    <a:pt x="9830" y="560"/>
                  </a:lnTo>
                  <a:lnTo>
                    <a:pt x="12848" y="706"/>
                  </a:lnTo>
                  <a:lnTo>
                    <a:pt x="12775" y="901"/>
                  </a:lnTo>
                  <a:lnTo>
                    <a:pt x="12750" y="1071"/>
                  </a:lnTo>
                  <a:lnTo>
                    <a:pt x="12677" y="1484"/>
                  </a:lnTo>
                  <a:lnTo>
                    <a:pt x="12677" y="1874"/>
                  </a:lnTo>
                  <a:lnTo>
                    <a:pt x="12702" y="2312"/>
                  </a:lnTo>
                  <a:lnTo>
                    <a:pt x="12775" y="3115"/>
                  </a:lnTo>
                  <a:lnTo>
                    <a:pt x="12799" y="3528"/>
                  </a:lnTo>
                  <a:lnTo>
                    <a:pt x="12823" y="3893"/>
                  </a:lnTo>
                  <a:lnTo>
                    <a:pt x="12823" y="3966"/>
                  </a:lnTo>
                  <a:lnTo>
                    <a:pt x="12872" y="4039"/>
                  </a:lnTo>
                  <a:lnTo>
                    <a:pt x="12896" y="4064"/>
                  </a:lnTo>
                  <a:lnTo>
                    <a:pt x="12945" y="4112"/>
                  </a:lnTo>
                  <a:lnTo>
                    <a:pt x="12994" y="4161"/>
                  </a:lnTo>
                  <a:lnTo>
                    <a:pt x="13067" y="4210"/>
                  </a:lnTo>
                  <a:lnTo>
                    <a:pt x="13261" y="4258"/>
                  </a:lnTo>
                  <a:lnTo>
                    <a:pt x="13456" y="4307"/>
                  </a:lnTo>
                  <a:lnTo>
                    <a:pt x="13870" y="4331"/>
                  </a:lnTo>
                  <a:lnTo>
                    <a:pt x="14697" y="4356"/>
                  </a:lnTo>
                  <a:lnTo>
                    <a:pt x="15500" y="4356"/>
                  </a:lnTo>
                  <a:lnTo>
                    <a:pt x="15889" y="4331"/>
                  </a:lnTo>
                  <a:lnTo>
                    <a:pt x="16279" y="4283"/>
                  </a:lnTo>
                  <a:lnTo>
                    <a:pt x="16254" y="5061"/>
                  </a:lnTo>
                  <a:lnTo>
                    <a:pt x="16279" y="5864"/>
                  </a:lnTo>
                  <a:lnTo>
                    <a:pt x="16303" y="6643"/>
                  </a:lnTo>
                  <a:lnTo>
                    <a:pt x="16303" y="7422"/>
                  </a:lnTo>
                  <a:lnTo>
                    <a:pt x="16254" y="9319"/>
                  </a:lnTo>
                  <a:lnTo>
                    <a:pt x="16254" y="10268"/>
                  </a:lnTo>
                  <a:lnTo>
                    <a:pt x="16254" y="11242"/>
                  </a:lnTo>
                  <a:lnTo>
                    <a:pt x="16303" y="13140"/>
                  </a:lnTo>
                  <a:lnTo>
                    <a:pt x="16352" y="15062"/>
                  </a:lnTo>
                  <a:lnTo>
                    <a:pt x="16327" y="15962"/>
                  </a:lnTo>
                  <a:lnTo>
                    <a:pt x="16327" y="16887"/>
                  </a:lnTo>
                  <a:lnTo>
                    <a:pt x="16327" y="17738"/>
                  </a:lnTo>
                  <a:lnTo>
                    <a:pt x="16303" y="18152"/>
                  </a:lnTo>
                  <a:lnTo>
                    <a:pt x="16254" y="18590"/>
                  </a:lnTo>
                  <a:lnTo>
                    <a:pt x="15889" y="18614"/>
                  </a:lnTo>
                  <a:lnTo>
                    <a:pt x="15524" y="18639"/>
                  </a:lnTo>
                  <a:lnTo>
                    <a:pt x="11923" y="18639"/>
                  </a:lnTo>
                  <a:lnTo>
                    <a:pt x="9733" y="18614"/>
                  </a:lnTo>
                  <a:lnTo>
                    <a:pt x="7616" y="18566"/>
                  </a:lnTo>
                  <a:lnTo>
                    <a:pt x="5524" y="18517"/>
                  </a:lnTo>
                  <a:lnTo>
                    <a:pt x="4453" y="18517"/>
                  </a:lnTo>
                  <a:lnTo>
                    <a:pt x="3358" y="18566"/>
                  </a:lnTo>
                  <a:lnTo>
                    <a:pt x="2701" y="18566"/>
                  </a:lnTo>
                  <a:lnTo>
                    <a:pt x="2360" y="18590"/>
                  </a:lnTo>
                  <a:lnTo>
                    <a:pt x="2020" y="18639"/>
                  </a:lnTo>
                  <a:lnTo>
                    <a:pt x="1971" y="18590"/>
                  </a:lnTo>
                  <a:lnTo>
                    <a:pt x="1922" y="18517"/>
                  </a:lnTo>
                  <a:lnTo>
                    <a:pt x="1849" y="18493"/>
                  </a:lnTo>
                  <a:lnTo>
                    <a:pt x="1776" y="18493"/>
                  </a:lnTo>
                  <a:lnTo>
                    <a:pt x="1703" y="18298"/>
                  </a:lnTo>
                  <a:lnTo>
                    <a:pt x="1655" y="18103"/>
                  </a:lnTo>
                  <a:lnTo>
                    <a:pt x="1703" y="18030"/>
                  </a:lnTo>
                  <a:lnTo>
                    <a:pt x="1703" y="17957"/>
                  </a:lnTo>
                  <a:lnTo>
                    <a:pt x="1679" y="17884"/>
                  </a:lnTo>
                  <a:lnTo>
                    <a:pt x="1631" y="17811"/>
                  </a:lnTo>
                  <a:lnTo>
                    <a:pt x="1631" y="17398"/>
                  </a:lnTo>
                  <a:lnTo>
                    <a:pt x="1631" y="17009"/>
                  </a:lnTo>
                  <a:lnTo>
                    <a:pt x="1679" y="16133"/>
                  </a:lnTo>
                  <a:lnTo>
                    <a:pt x="1728" y="15281"/>
                  </a:lnTo>
                  <a:lnTo>
                    <a:pt x="1728" y="15086"/>
                  </a:lnTo>
                  <a:lnTo>
                    <a:pt x="1752" y="15038"/>
                  </a:lnTo>
                  <a:lnTo>
                    <a:pt x="1776" y="14965"/>
                  </a:lnTo>
                  <a:lnTo>
                    <a:pt x="1776" y="14916"/>
                  </a:lnTo>
                  <a:lnTo>
                    <a:pt x="1728" y="14843"/>
                  </a:lnTo>
                  <a:lnTo>
                    <a:pt x="1728" y="13018"/>
                  </a:lnTo>
                  <a:lnTo>
                    <a:pt x="1801" y="12945"/>
                  </a:lnTo>
                  <a:lnTo>
                    <a:pt x="1825" y="12848"/>
                  </a:lnTo>
                  <a:lnTo>
                    <a:pt x="1825" y="12775"/>
                  </a:lnTo>
                  <a:lnTo>
                    <a:pt x="1776" y="12726"/>
                  </a:lnTo>
                  <a:lnTo>
                    <a:pt x="1728" y="12677"/>
                  </a:lnTo>
                  <a:lnTo>
                    <a:pt x="1728" y="11071"/>
                  </a:lnTo>
                  <a:lnTo>
                    <a:pt x="1752" y="11023"/>
                  </a:lnTo>
                  <a:lnTo>
                    <a:pt x="1752" y="10974"/>
                  </a:lnTo>
                  <a:lnTo>
                    <a:pt x="1752" y="10925"/>
                  </a:lnTo>
                  <a:lnTo>
                    <a:pt x="1728" y="10852"/>
                  </a:lnTo>
                  <a:lnTo>
                    <a:pt x="1728" y="10049"/>
                  </a:lnTo>
                  <a:lnTo>
                    <a:pt x="1801" y="7373"/>
                  </a:lnTo>
                  <a:lnTo>
                    <a:pt x="1874" y="6059"/>
                  </a:lnTo>
                  <a:lnTo>
                    <a:pt x="1947" y="4721"/>
                  </a:lnTo>
                  <a:lnTo>
                    <a:pt x="1971" y="4137"/>
                  </a:lnTo>
                  <a:lnTo>
                    <a:pt x="1971" y="3553"/>
                  </a:lnTo>
                  <a:lnTo>
                    <a:pt x="1922" y="2969"/>
                  </a:lnTo>
                  <a:lnTo>
                    <a:pt x="1898" y="2360"/>
                  </a:lnTo>
                  <a:lnTo>
                    <a:pt x="1849" y="1825"/>
                  </a:lnTo>
                  <a:lnTo>
                    <a:pt x="1801" y="1290"/>
                  </a:lnTo>
                  <a:lnTo>
                    <a:pt x="1752" y="925"/>
                  </a:lnTo>
                  <a:lnTo>
                    <a:pt x="1703" y="755"/>
                  </a:lnTo>
                  <a:lnTo>
                    <a:pt x="1703" y="560"/>
                  </a:lnTo>
                  <a:lnTo>
                    <a:pt x="2141" y="609"/>
                  </a:lnTo>
                  <a:lnTo>
                    <a:pt x="2579" y="609"/>
                  </a:lnTo>
                  <a:lnTo>
                    <a:pt x="3455" y="584"/>
                  </a:lnTo>
                  <a:lnTo>
                    <a:pt x="5134" y="511"/>
                  </a:lnTo>
                  <a:lnTo>
                    <a:pt x="5962" y="487"/>
                  </a:lnTo>
                  <a:lnTo>
                    <a:pt x="6813" y="463"/>
                  </a:lnTo>
                  <a:close/>
                  <a:moveTo>
                    <a:pt x="1120" y="17544"/>
                  </a:moveTo>
                  <a:lnTo>
                    <a:pt x="1144" y="17982"/>
                  </a:lnTo>
                  <a:lnTo>
                    <a:pt x="949" y="18176"/>
                  </a:lnTo>
                  <a:lnTo>
                    <a:pt x="779" y="18371"/>
                  </a:lnTo>
                  <a:lnTo>
                    <a:pt x="682" y="18517"/>
                  </a:lnTo>
                  <a:lnTo>
                    <a:pt x="584" y="18663"/>
                  </a:lnTo>
                  <a:lnTo>
                    <a:pt x="536" y="18858"/>
                  </a:lnTo>
                  <a:lnTo>
                    <a:pt x="513" y="19015"/>
                  </a:lnTo>
                  <a:lnTo>
                    <a:pt x="511" y="18979"/>
                  </a:lnTo>
                  <a:lnTo>
                    <a:pt x="511" y="18468"/>
                  </a:lnTo>
                  <a:lnTo>
                    <a:pt x="536" y="17982"/>
                  </a:lnTo>
                  <a:lnTo>
                    <a:pt x="657" y="17909"/>
                  </a:lnTo>
                  <a:lnTo>
                    <a:pt x="779" y="17836"/>
                  </a:lnTo>
                  <a:lnTo>
                    <a:pt x="974" y="17665"/>
                  </a:lnTo>
                  <a:lnTo>
                    <a:pt x="1120" y="17544"/>
                  </a:lnTo>
                  <a:close/>
                  <a:moveTo>
                    <a:pt x="1266" y="18468"/>
                  </a:moveTo>
                  <a:lnTo>
                    <a:pt x="1314" y="18663"/>
                  </a:lnTo>
                  <a:lnTo>
                    <a:pt x="1412" y="18833"/>
                  </a:lnTo>
                  <a:lnTo>
                    <a:pt x="1144" y="19150"/>
                  </a:lnTo>
                  <a:lnTo>
                    <a:pt x="876" y="19539"/>
                  </a:lnTo>
                  <a:lnTo>
                    <a:pt x="633" y="19928"/>
                  </a:lnTo>
                  <a:lnTo>
                    <a:pt x="584" y="19685"/>
                  </a:lnTo>
                  <a:lnTo>
                    <a:pt x="536" y="19466"/>
                  </a:lnTo>
                  <a:lnTo>
                    <a:pt x="514" y="19031"/>
                  </a:lnTo>
                  <a:lnTo>
                    <a:pt x="514" y="19031"/>
                  </a:lnTo>
                  <a:lnTo>
                    <a:pt x="536" y="19052"/>
                  </a:lnTo>
                  <a:lnTo>
                    <a:pt x="584" y="19052"/>
                  </a:lnTo>
                  <a:lnTo>
                    <a:pt x="779" y="18955"/>
                  </a:lnTo>
                  <a:lnTo>
                    <a:pt x="949" y="18809"/>
                  </a:lnTo>
                  <a:lnTo>
                    <a:pt x="1266" y="18468"/>
                  </a:lnTo>
                  <a:close/>
                  <a:moveTo>
                    <a:pt x="15427" y="19101"/>
                  </a:moveTo>
                  <a:lnTo>
                    <a:pt x="15427" y="19296"/>
                  </a:lnTo>
                  <a:lnTo>
                    <a:pt x="15427" y="19490"/>
                  </a:lnTo>
                  <a:lnTo>
                    <a:pt x="15451" y="19904"/>
                  </a:lnTo>
                  <a:lnTo>
                    <a:pt x="15086" y="19953"/>
                  </a:lnTo>
                  <a:lnTo>
                    <a:pt x="15086" y="19953"/>
                  </a:lnTo>
                  <a:lnTo>
                    <a:pt x="15159" y="19734"/>
                  </a:lnTo>
                  <a:lnTo>
                    <a:pt x="15257" y="19417"/>
                  </a:lnTo>
                  <a:lnTo>
                    <a:pt x="15281" y="19271"/>
                  </a:lnTo>
                  <a:lnTo>
                    <a:pt x="15281" y="19101"/>
                  </a:lnTo>
                  <a:close/>
                  <a:moveTo>
                    <a:pt x="15038" y="19101"/>
                  </a:moveTo>
                  <a:lnTo>
                    <a:pt x="14989" y="19174"/>
                  </a:lnTo>
                  <a:lnTo>
                    <a:pt x="14940" y="19271"/>
                  </a:lnTo>
                  <a:lnTo>
                    <a:pt x="14843" y="19442"/>
                  </a:lnTo>
                  <a:lnTo>
                    <a:pt x="14721" y="19782"/>
                  </a:lnTo>
                  <a:lnTo>
                    <a:pt x="14600" y="20026"/>
                  </a:lnTo>
                  <a:lnTo>
                    <a:pt x="14356" y="20050"/>
                  </a:lnTo>
                  <a:lnTo>
                    <a:pt x="14429" y="19758"/>
                  </a:lnTo>
                  <a:lnTo>
                    <a:pt x="14502" y="19563"/>
                  </a:lnTo>
                  <a:lnTo>
                    <a:pt x="14551" y="19344"/>
                  </a:lnTo>
                  <a:lnTo>
                    <a:pt x="14575" y="19198"/>
                  </a:lnTo>
                  <a:lnTo>
                    <a:pt x="14551" y="19125"/>
                  </a:lnTo>
                  <a:lnTo>
                    <a:pt x="15038" y="19101"/>
                  </a:lnTo>
                  <a:close/>
                  <a:moveTo>
                    <a:pt x="9782" y="19052"/>
                  </a:moveTo>
                  <a:lnTo>
                    <a:pt x="9660" y="19296"/>
                  </a:lnTo>
                  <a:lnTo>
                    <a:pt x="9563" y="19563"/>
                  </a:lnTo>
                  <a:lnTo>
                    <a:pt x="9490" y="19831"/>
                  </a:lnTo>
                  <a:lnTo>
                    <a:pt x="9441" y="20074"/>
                  </a:lnTo>
                  <a:lnTo>
                    <a:pt x="9028" y="20074"/>
                  </a:lnTo>
                  <a:lnTo>
                    <a:pt x="9101" y="19831"/>
                  </a:lnTo>
                  <a:lnTo>
                    <a:pt x="9174" y="19636"/>
                  </a:lnTo>
                  <a:lnTo>
                    <a:pt x="9320" y="19344"/>
                  </a:lnTo>
                  <a:lnTo>
                    <a:pt x="9368" y="19174"/>
                  </a:lnTo>
                  <a:lnTo>
                    <a:pt x="9393" y="19101"/>
                  </a:lnTo>
                  <a:lnTo>
                    <a:pt x="9368" y="19052"/>
                  </a:lnTo>
                  <a:close/>
                  <a:moveTo>
                    <a:pt x="10779" y="19077"/>
                  </a:moveTo>
                  <a:lnTo>
                    <a:pt x="10585" y="19296"/>
                  </a:lnTo>
                  <a:lnTo>
                    <a:pt x="10439" y="19539"/>
                  </a:lnTo>
                  <a:lnTo>
                    <a:pt x="10366" y="19685"/>
                  </a:lnTo>
                  <a:lnTo>
                    <a:pt x="10317" y="19807"/>
                  </a:lnTo>
                  <a:lnTo>
                    <a:pt x="10268" y="19953"/>
                  </a:lnTo>
                  <a:lnTo>
                    <a:pt x="10244" y="20074"/>
                  </a:lnTo>
                  <a:lnTo>
                    <a:pt x="9879" y="20074"/>
                  </a:lnTo>
                  <a:lnTo>
                    <a:pt x="9903" y="19977"/>
                  </a:lnTo>
                  <a:lnTo>
                    <a:pt x="9976" y="19734"/>
                  </a:lnTo>
                  <a:lnTo>
                    <a:pt x="10049" y="19515"/>
                  </a:lnTo>
                  <a:lnTo>
                    <a:pt x="10122" y="19320"/>
                  </a:lnTo>
                  <a:lnTo>
                    <a:pt x="10195" y="19198"/>
                  </a:lnTo>
                  <a:lnTo>
                    <a:pt x="10220" y="19077"/>
                  </a:lnTo>
                  <a:close/>
                  <a:moveTo>
                    <a:pt x="9076" y="19028"/>
                  </a:moveTo>
                  <a:lnTo>
                    <a:pt x="9003" y="19150"/>
                  </a:lnTo>
                  <a:lnTo>
                    <a:pt x="8906" y="19271"/>
                  </a:lnTo>
                  <a:lnTo>
                    <a:pt x="8809" y="19466"/>
                  </a:lnTo>
                  <a:lnTo>
                    <a:pt x="8711" y="19685"/>
                  </a:lnTo>
                  <a:lnTo>
                    <a:pt x="8638" y="19880"/>
                  </a:lnTo>
                  <a:lnTo>
                    <a:pt x="8590" y="19977"/>
                  </a:lnTo>
                  <a:lnTo>
                    <a:pt x="8565" y="20074"/>
                  </a:lnTo>
                  <a:lnTo>
                    <a:pt x="8054" y="20099"/>
                  </a:lnTo>
                  <a:lnTo>
                    <a:pt x="8079" y="19953"/>
                  </a:lnTo>
                  <a:lnTo>
                    <a:pt x="8176" y="19734"/>
                  </a:lnTo>
                  <a:lnTo>
                    <a:pt x="8273" y="19490"/>
                  </a:lnTo>
                  <a:lnTo>
                    <a:pt x="8395" y="19296"/>
                  </a:lnTo>
                  <a:lnTo>
                    <a:pt x="8468" y="19150"/>
                  </a:lnTo>
                  <a:lnTo>
                    <a:pt x="8517" y="19028"/>
                  </a:lnTo>
                  <a:close/>
                  <a:moveTo>
                    <a:pt x="10901" y="19077"/>
                  </a:moveTo>
                  <a:lnTo>
                    <a:pt x="10998" y="19101"/>
                  </a:lnTo>
                  <a:lnTo>
                    <a:pt x="11631" y="19101"/>
                  </a:lnTo>
                  <a:lnTo>
                    <a:pt x="11509" y="19247"/>
                  </a:lnTo>
                  <a:lnTo>
                    <a:pt x="11412" y="19393"/>
                  </a:lnTo>
                  <a:lnTo>
                    <a:pt x="11266" y="19685"/>
                  </a:lnTo>
                  <a:lnTo>
                    <a:pt x="11193" y="19880"/>
                  </a:lnTo>
                  <a:lnTo>
                    <a:pt x="11144" y="20001"/>
                  </a:lnTo>
                  <a:lnTo>
                    <a:pt x="11144" y="20099"/>
                  </a:lnTo>
                  <a:lnTo>
                    <a:pt x="11047" y="20099"/>
                  </a:lnTo>
                  <a:lnTo>
                    <a:pt x="10609" y="20074"/>
                  </a:lnTo>
                  <a:lnTo>
                    <a:pt x="10658" y="19831"/>
                  </a:lnTo>
                  <a:lnTo>
                    <a:pt x="10731" y="19588"/>
                  </a:lnTo>
                  <a:lnTo>
                    <a:pt x="10901" y="19077"/>
                  </a:lnTo>
                  <a:close/>
                  <a:moveTo>
                    <a:pt x="14356" y="19125"/>
                  </a:moveTo>
                  <a:lnTo>
                    <a:pt x="14308" y="19198"/>
                  </a:lnTo>
                  <a:lnTo>
                    <a:pt x="14186" y="19393"/>
                  </a:lnTo>
                  <a:lnTo>
                    <a:pt x="14089" y="19563"/>
                  </a:lnTo>
                  <a:lnTo>
                    <a:pt x="13991" y="19782"/>
                  </a:lnTo>
                  <a:lnTo>
                    <a:pt x="13918" y="20001"/>
                  </a:lnTo>
                  <a:lnTo>
                    <a:pt x="13870" y="20074"/>
                  </a:lnTo>
                  <a:lnTo>
                    <a:pt x="13334" y="20099"/>
                  </a:lnTo>
                  <a:lnTo>
                    <a:pt x="13432" y="19880"/>
                  </a:lnTo>
                  <a:lnTo>
                    <a:pt x="13529" y="19685"/>
                  </a:lnTo>
                  <a:lnTo>
                    <a:pt x="13651" y="19393"/>
                  </a:lnTo>
                  <a:lnTo>
                    <a:pt x="13675" y="19344"/>
                  </a:lnTo>
                  <a:lnTo>
                    <a:pt x="13675" y="19271"/>
                  </a:lnTo>
                  <a:lnTo>
                    <a:pt x="13675" y="19198"/>
                  </a:lnTo>
                  <a:lnTo>
                    <a:pt x="13675" y="19150"/>
                  </a:lnTo>
                  <a:lnTo>
                    <a:pt x="13675" y="19125"/>
                  </a:lnTo>
                  <a:close/>
                  <a:moveTo>
                    <a:pt x="7665" y="18979"/>
                  </a:moveTo>
                  <a:lnTo>
                    <a:pt x="8176" y="19004"/>
                  </a:lnTo>
                  <a:lnTo>
                    <a:pt x="8079" y="19125"/>
                  </a:lnTo>
                  <a:lnTo>
                    <a:pt x="7981" y="19271"/>
                  </a:lnTo>
                  <a:lnTo>
                    <a:pt x="7860" y="19490"/>
                  </a:lnTo>
                  <a:lnTo>
                    <a:pt x="7738" y="19782"/>
                  </a:lnTo>
                  <a:lnTo>
                    <a:pt x="7689" y="19953"/>
                  </a:lnTo>
                  <a:lnTo>
                    <a:pt x="7689" y="20099"/>
                  </a:lnTo>
                  <a:lnTo>
                    <a:pt x="6984" y="20123"/>
                  </a:lnTo>
                  <a:lnTo>
                    <a:pt x="7057" y="19977"/>
                  </a:lnTo>
                  <a:lnTo>
                    <a:pt x="7130" y="19831"/>
                  </a:lnTo>
                  <a:lnTo>
                    <a:pt x="7324" y="19563"/>
                  </a:lnTo>
                  <a:lnTo>
                    <a:pt x="7519" y="19271"/>
                  </a:lnTo>
                  <a:lnTo>
                    <a:pt x="7592" y="19125"/>
                  </a:lnTo>
                  <a:lnTo>
                    <a:pt x="7665" y="18979"/>
                  </a:lnTo>
                  <a:close/>
                  <a:moveTo>
                    <a:pt x="11972" y="19101"/>
                  </a:moveTo>
                  <a:lnTo>
                    <a:pt x="12556" y="19125"/>
                  </a:lnTo>
                  <a:lnTo>
                    <a:pt x="12483" y="19223"/>
                  </a:lnTo>
                  <a:lnTo>
                    <a:pt x="12410" y="19320"/>
                  </a:lnTo>
                  <a:lnTo>
                    <a:pt x="12312" y="19563"/>
                  </a:lnTo>
                  <a:lnTo>
                    <a:pt x="12239" y="19855"/>
                  </a:lnTo>
                  <a:lnTo>
                    <a:pt x="12166" y="20123"/>
                  </a:lnTo>
                  <a:lnTo>
                    <a:pt x="11558" y="20099"/>
                  </a:lnTo>
                  <a:lnTo>
                    <a:pt x="11582" y="19953"/>
                  </a:lnTo>
                  <a:lnTo>
                    <a:pt x="11655" y="19807"/>
                  </a:lnTo>
                  <a:lnTo>
                    <a:pt x="11801" y="19563"/>
                  </a:lnTo>
                  <a:lnTo>
                    <a:pt x="11899" y="19369"/>
                  </a:lnTo>
                  <a:lnTo>
                    <a:pt x="11947" y="19247"/>
                  </a:lnTo>
                  <a:lnTo>
                    <a:pt x="11972" y="19101"/>
                  </a:lnTo>
                  <a:close/>
                  <a:moveTo>
                    <a:pt x="13602" y="19125"/>
                  </a:moveTo>
                  <a:lnTo>
                    <a:pt x="13505" y="19174"/>
                  </a:lnTo>
                  <a:lnTo>
                    <a:pt x="13383" y="19247"/>
                  </a:lnTo>
                  <a:lnTo>
                    <a:pt x="13261" y="19393"/>
                  </a:lnTo>
                  <a:lnTo>
                    <a:pt x="13164" y="19539"/>
                  </a:lnTo>
                  <a:lnTo>
                    <a:pt x="13018" y="19831"/>
                  </a:lnTo>
                  <a:lnTo>
                    <a:pt x="12896" y="20123"/>
                  </a:lnTo>
                  <a:lnTo>
                    <a:pt x="12580" y="20123"/>
                  </a:lnTo>
                  <a:lnTo>
                    <a:pt x="12653" y="19807"/>
                  </a:lnTo>
                  <a:lnTo>
                    <a:pt x="12750" y="19490"/>
                  </a:lnTo>
                  <a:lnTo>
                    <a:pt x="12848" y="19150"/>
                  </a:lnTo>
                  <a:lnTo>
                    <a:pt x="12848" y="19125"/>
                  </a:lnTo>
                  <a:close/>
                  <a:moveTo>
                    <a:pt x="6813" y="18955"/>
                  </a:moveTo>
                  <a:lnTo>
                    <a:pt x="7300" y="18979"/>
                  </a:lnTo>
                  <a:lnTo>
                    <a:pt x="7178" y="19101"/>
                  </a:lnTo>
                  <a:lnTo>
                    <a:pt x="7081" y="19223"/>
                  </a:lnTo>
                  <a:lnTo>
                    <a:pt x="6862" y="19515"/>
                  </a:lnTo>
                  <a:lnTo>
                    <a:pt x="6716" y="19831"/>
                  </a:lnTo>
                  <a:lnTo>
                    <a:pt x="6594" y="20147"/>
                  </a:lnTo>
                  <a:lnTo>
                    <a:pt x="6278" y="20147"/>
                  </a:lnTo>
                  <a:lnTo>
                    <a:pt x="6351" y="20001"/>
                  </a:lnTo>
                  <a:lnTo>
                    <a:pt x="6375" y="19855"/>
                  </a:lnTo>
                  <a:lnTo>
                    <a:pt x="6424" y="19685"/>
                  </a:lnTo>
                  <a:lnTo>
                    <a:pt x="6473" y="19539"/>
                  </a:lnTo>
                  <a:lnTo>
                    <a:pt x="6643" y="19247"/>
                  </a:lnTo>
                  <a:lnTo>
                    <a:pt x="6813" y="18955"/>
                  </a:lnTo>
                  <a:close/>
                  <a:moveTo>
                    <a:pt x="6375" y="18955"/>
                  </a:moveTo>
                  <a:lnTo>
                    <a:pt x="6229" y="19198"/>
                  </a:lnTo>
                  <a:lnTo>
                    <a:pt x="6132" y="19417"/>
                  </a:lnTo>
                  <a:lnTo>
                    <a:pt x="6035" y="19588"/>
                  </a:lnTo>
                  <a:lnTo>
                    <a:pt x="5962" y="19782"/>
                  </a:lnTo>
                  <a:lnTo>
                    <a:pt x="5913" y="19977"/>
                  </a:lnTo>
                  <a:lnTo>
                    <a:pt x="5913" y="20074"/>
                  </a:lnTo>
                  <a:lnTo>
                    <a:pt x="5937" y="20172"/>
                  </a:lnTo>
                  <a:lnTo>
                    <a:pt x="5086" y="20220"/>
                  </a:lnTo>
                  <a:lnTo>
                    <a:pt x="5207" y="19977"/>
                  </a:lnTo>
                  <a:lnTo>
                    <a:pt x="5305" y="19734"/>
                  </a:lnTo>
                  <a:lnTo>
                    <a:pt x="5572" y="19320"/>
                  </a:lnTo>
                  <a:lnTo>
                    <a:pt x="5670" y="19150"/>
                  </a:lnTo>
                  <a:lnTo>
                    <a:pt x="5718" y="19052"/>
                  </a:lnTo>
                  <a:lnTo>
                    <a:pt x="5743" y="19004"/>
                  </a:lnTo>
                  <a:lnTo>
                    <a:pt x="5694" y="19052"/>
                  </a:lnTo>
                  <a:lnTo>
                    <a:pt x="5694" y="19052"/>
                  </a:lnTo>
                  <a:lnTo>
                    <a:pt x="5718" y="19004"/>
                  </a:lnTo>
                  <a:lnTo>
                    <a:pt x="5718" y="18955"/>
                  </a:lnTo>
                  <a:close/>
                  <a:moveTo>
                    <a:pt x="5451" y="18955"/>
                  </a:moveTo>
                  <a:lnTo>
                    <a:pt x="5305" y="19125"/>
                  </a:lnTo>
                  <a:lnTo>
                    <a:pt x="5183" y="19296"/>
                  </a:lnTo>
                  <a:lnTo>
                    <a:pt x="4940" y="19685"/>
                  </a:lnTo>
                  <a:lnTo>
                    <a:pt x="4794" y="19953"/>
                  </a:lnTo>
                  <a:lnTo>
                    <a:pt x="4745" y="20099"/>
                  </a:lnTo>
                  <a:lnTo>
                    <a:pt x="4721" y="20220"/>
                  </a:lnTo>
                  <a:lnTo>
                    <a:pt x="4210" y="20269"/>
                  </a:lnTo>
                  <a:lnTo>
                    <a:pt x="4210" y="20196"/>
                  </a:lnTo>
                  <a:lnTo>
                    <a:pt x="4307" y="19953"/>
                  </a:lnTo>
                  <a:lnTo>
                    <a:pt x="4429" y="19709"/>
                  </a:lnTo>
                  <a:lnTo>
                    <a:pt x="4623" y="19369"/>
                  </a:lnTo>
                  <a:lnTo>
                    <a:pt x="4672" y="19271"/>
                  </a:lnTo>
                  <a:lnTo>
                    <a:pt x="4696" y="19198"/>
                  </a:lnTo>
                  <a:lnTo>
                    <a:pt x="4696" y="19101"/>
                  </a:lnTo>
                  <a:lnTo>
                    <a:pt x="4672" y="19004"/>
                  </a:lnTo>
                  <a:lnTo>
                    <a:pt x="4550" y="19004"/>
                  </a:lnTo>
                  <a:lnTo>
                    <a:pt x="4453" y="19077"/>
                  </a:lnTo>
                  <a:lnTo>
                    <a:pt x="4356" y="19150"/>
                  </a:lnTo>
                  <a:lnTo>
                    <a:pt x="4258" y="19271"/>
                  </a:lnTo>
                  <a:lnTo>
                    <a:pt x="4112" y="19490"/>
                  </a:lnTo>
                  <a:lnTo>
                    <a:pt x="4015" y="19709"/>
                  </a:lnTo>
                  <a:lnTo>
                    <a:pt x="3869" y="19977"/>
                  </a:lnTo>
                  <a:lnTo>
                    <a:pt x="3820" y="20123"/>
                  </a:lnTo>
                  <a:lnTo>
                    <a:pt x="3772" y="20293"/>
                  </a:lnTo>
                  <a:lnTo>
                    <a:pt x="3358" y="20318"/>
                  </a:lnTo>
                  <a:lnTo>
                    <a:pt x="3382" y="20172"/>
                  </a:lnTo>
                  <a:lnTo>
                    <a:pt x="3455" y="19928"/>
                  </a:lnTo>
                  <a:lnTo>
                    <a:pt x="3553" y="19709"/>
                  </a:lnTo>
                  <a:lnTo>
                    <a:pt x="3747" y="19320"/>
                  </a:lnTo>
                  <a:lnTo>
                    <a:pt x="3942" y="18955"/>
                  </a:lnTo>
                  <a:close/>
                  <a:moveTo>
                    <a:pt x="1825" y="19028"/>
                  </a:moveTo>
                  <a:lnTo>
                    <a:pt x="2166" y="19052"/>
                  </a:lnTo>
                  <a:lnTo>
                    <a:pt x="2482" y="19052"/>
                  </a:lnTo>
                  <a:lnTo>
                    <a:pt x="2214" y="19393"/>
                  </a:lnTo>
                  <a:lnTo>
                    <a:pt x="1971" y="19758"/>
                  </a:lnTo>
                  <a:lnTo>
                    <a:pt x="1752" y="20099"/>
                  </a:lnTo>
                  <a:lnTo>
                    <a:pt x="1679" y="20245"/>
                  </a:lnTo>
                  <a:lnTo>
                    <a:pt x="1631" y="20366"/>
                  </a:lnTo>
                  <a:lnTo>
                    <a:pt x="1558" y="20366"/>
                  </a:lnTo>
                  <a:lnTo>
                    <a:pt x="1217" y="20342"/>
                  </a:lnTo>
                  <a:lnTo>
                    <a:pt x="876" y="20318"/>
                  </a:lnTo>
                  <a:lnTo>
                    <a:pt x="1120" y="20001"/>
                  </a:lnTo>
                  <a:lnTo>
                    <a:pt x="1363" y="19685"/>
                  </a:lnTo>
                  <a:lnTo>
                    <a:pt x="1582" y="19344"/>
                  </a:lnTo>
                  <a:lnTo>
                    <a:pt x="1825" y="19028"/>
                  </a:lnTo>
                  <a:close/>
                  <a:moveTo>
                    <a:pt x="3650" y="18955"/>
                  </a:moveTo>
                  <a:lnTo>
                    <a:pt x="3528" y="19077"/>
                  </a:lnTo>
                  <a:lnTo>
                    <a:pt x="3431" y="19223"/>
                  </a:lnTo>
                  <a:lnTo>
                    <a:pt x="3236" y="19539"/>
                  </a:lnTo>
                  <a:lnTo>
                    <a:pt x="3163" y="19709"/>
                  </a:lnTo>
                  <a:lnTo>
                    <a:pt x="3066" y="19904"/>
                  </a:lnTo>
                  <a:lnTo>
                    <a:pt x="2993" y="20123"/>
                  </a:lnTo>
                  <a:lnTo>
                    <a:pt x="2993" y="20220"/>
                  </a:lnTo>
                  <a:lnTo>
                    <a:pt x="2993" y="20342"/>
                  </a:lnTo>
                  <a:lnTo>
                    <a:pt x="2044" y="20391"/>
                  </a:lnTo>
                  <a:lnTo>
                    <a:pt x="2214" y="20123"/>
                  </a:lnTo>
                  <a:lnTo>
                    <a:pt x="2360" y="19928"/>
                  </a:lnTo>
                  <a:lnTo>
                    <a:pt x="2677" y="19442"/>
                  </a:lnTo>
                  <a:lnTo>
                    <a:pt x="2847" y="19198"/>
                  </a:lnTo>
                  <a:lnTo>
                    <a:pt x="2969" y="19101"/>
                  </a:lnTo>
                  <a:lnTo>
                    <a:pt x="3066" y="19004"/>
                  </a:lnTo>
                  <a:lnTo>
                    <a:pt x="3650" y="18955"/>
                  </a:lnTo>
                  <a:close/>
                  <a:moveTo>
                    <a:pt x="6619" y="0"/>
                  </a:moveTo>
                  <a:lnTo>
                    <a:pt x="5791" y="25"/>
                  </a:lnTo>
                  <a:lnTo>
                    <a:pt x="4940" y="49"/>
                  </a:lnTo>
                  <a:lnTo>
                    <a:pt x="3261" y="146"/>
                  </a:lnTo>
                  <a:lnTo>
                    <a:pt x="2068" y="195"/>
                  </a:lnTo>
                  <a:lnTo>
                    <a:pt x="1874" y="195"/>
                  </a:lnTo>
                  <a:lnTo>
                    <a:pt x="1703" y="244"/>
                  </a:lnTo>
                  <a:lnTo>
                    <a:pt x="1631" y="219"/>
                  </a:lnTo>
                  <a:lnTo>
                    <a:pt x="1582" y="195"/>
                  </a:lnTo>
                  <a:lnTo>
                    <a:pt x="1509" y="219"/>
                  </a:lnTo>
                  <a:lnTo>
                    <a:pt x="1460" y="268"/>
                  </a:lnTo>
                  <a:lnTo>
                    <a:pt x="1387" y="390"/>
                  </a:lnTo>
                  <a:lnTo>
                    <a:pt x="1363" y="511"/>
                  </a:lnTo>
                  <a:lnTo>
                    <a:pt x="1339" y="755"/>
                  </a:lnTo>
                  <a:lnTo>
                    <a:pt x="1339" y="1047"/>
                  </a:lnTo>
                  <a:lnTo>
                    <a:pt x="1387" y="1314"/>
                  </a:lnTo>
                  <a:lnTo>
                    <a:pt x="1217" y="1290"/>
                  </a:lnTo>
                  <a:lnTo>
                    <a:pt x="1047" y="1290"/>
                  </a:lnTo>
                  <a:lnTo>
                    <a:pt x="706" y="1314"/>
                  </a:lnTo>
                  <a:lnTo>
                    <a:pt x="536" y="1314"/>
                  </a:lnTo>
                  <a:lnTo>
                    <a:pt x="341" y="1338"/>
                  </a:lnTo>
                  <a:lnTo>
                    <a:pt x="268" y="1363"/>
                  </a:lnTo>
                  <a:lnTo>
                    <a:pt x="195" y="1411"/>
                  </a:lnTo>
                  <a:lnTo>
                    <a:pt x="122" y="1460"/>
                  </a:lnTo>
                  <a:lnTo>
                    <a:pt x="122" y="1557"/>
                  </a:lnTo>
                  <a:lnTo>
                    <a:pt x="122" y="1630"/>
                  </a:lnTo>
                  <a:lnTo>
                    <a:pt x="73" y="1874"/>
                  </a:lnTo>
                  <a:lnTo>
                    <a:pt x="49" y="2117"/>
                  </a:lnTo>
                  <a:lnTo>
                    <a:pt x="49" y="2652"/>
                  </a:lnTo>
                  <a:lnTo>
                    <a:pt x="73" y="3674"/>
                  </a:lnTo>
                  <a:lnTo>
                    <a:pt x="49" y="4891"/>
                  </a:lnTo>
                  <a:lnTo>
                    <a:pt x="25" y="6083"/>
                  </a:lnTo>
                  <a:lnTo>
                    <a:pt x="25" y="6765"/>
                  </a:lnTo>
                  <a:lnTo>
                    <a:pt x="49" y="7446"/>
                  </a:lnTo>
                  <a:lnTo>
                    <a:pt x="122" y="8809"/>
                  </a:lnTo>
                  <a:lnTo>
                    <a:pt x="219" y="10171"/>
                  </a:lnTo>
                  <a:lnTo>
                    <a:pt x="292" y="11534"/>
                  </a:lnTo>
                  <a:lnTo>
                    <a:pt x="317" y="12166"/>
                  </a:lnTo>
                  <a:lnTo>
                    <a:pt x="317" y="12799"/>
                  </a:lnTo>
                  <a:lnTo>
                    <a:pt x="292" y="14064"/>
                  </a:lnTo>
                  <a:lnTo>
                    <a:pt x="219" y="15330"/>
                  </a:lnTo>
                  <a:lnTo>
                    <a:pt x="146" y="16595"/>
                  </a:lnTo>
                  <a:lnTo>
                    <a:pt x="73" y="17519"/>
                  </a:lnTo>
                  <a:lnTo>
                    <a:pt x="25" y="17982"/>
                  </a:lnTo>
                  <a:lnTo>
                    <a:pt x="0" y="18444"/>
                  </a:lnTo>
                  <a:lnTo>
                    <a:pt x="0" y="18931"/>
                  </a:lnTo>
                  <a:lnTo>
                    <a:pt x="25" y="19393"/>
                  </a:lnTo>
                  <a:lnTo>
                    <a:pt x="98" y="19831"/>
                  </a:lnTo>
                  <a:lnTo>
                    <a:pt x="146" y="20050"/>
                  </a:lnTo>
                  <a:lnTo>
                    <a:pt x="219" y="20269"/>
                  </a:lnTo>
                  <a:lnTo>
                    <a:pt x="268" y="20366"/>
                  </a:lnTo>
                  <a:lnTo>
                    <a:pt x="365" y="20415"/>
                  </a:lnTo>
                  <a:lnTo>
                    <a:pt x="463" y="20439"/>
                  </a:lnTo>
                  <a:lnTo>
                    <a:pt x="536" y="20415"/>
                  </a:lnTo>
                  <a:lnTo>
                    <a:pt x="560" y="20512"/>
                  </a:lnTo>
                  <a:lnTo>
                    <a:pt x="609" y="20610"/>
                  </a:lnTo>
                  <a:lnTo>
                    <a:pt x="706" y="20658"/>
                  </a:lnTo>
                  <a:lnTo>
                    <a:pt x="803" y="20731"/>
                  </a:lnTo>
                  <a:lnTo>
                    <a:pt x="1047" y="20804"/>
                  </a:lnTo>
                  <a:lnTo>
                    <a:pt x="1339" y="20853"/>
                  </a:lnTo>
                  <a:lnTo>
                    <a:pt x="1631" y="20877"/>
                  </a:lnTo>
                  <a:lnTo>
                    <a:pt x="1922" y="20877"/>
                  </a:lnTo>
                  <a:lnTo>
                    <a:pt x="2312" y="20853"/>
                  </a:lnTo>
                  <a:lnTo>
                    <a:pt x="3188" y="20829"/>
                  </a:lnTo>
                  <a:lnTo>
                    <a:pt x="4039" y="20780"/>
                  </a:lnTo>
                  <a:lnTo>
                    <a:pt x="5767" y="20683"/>
                  </a:lnTo>
                  <a:lnTo>
                    <a:pt x="7057" y="20634"/>
                  </a:lnTo>
                  <a:lnTo>
                    <a:pt x="8322" y="20585"/>
                  </a:lnTo>
                  <a:lnTo>
                    <a:pt x="9611" y="20585"/>
                  </a:lnTo>
                  <a:lnTo>
                    <a:pt x="10877" y="20610"/>
                  </a:lnTo>
                  <a:lnTo>
                    <a:pt x="12239" y="20634"/>
                  </a:lnTo>
                  <a:lnTo>
                    <a:pt x="12337" y="20658"/>
                  </a:lnTo>
                  <a:lnTo>
                    <a:pt x="12434" y="20658"/>
                  </a:lnTo>
                  <a:lnTo>
                    <a:pt x="12458" y="20634"/>
                  </a:lnTo>
                  <a:lnTo>
                    <a:pt x="13261" y="20634"/>
                  </a:lnTo>
                  <a:lnTo>
                    <a:pt x="14040" y="20585"/>
                  </a:lnTo>
                  <a:lnTo>
                    <a:pt x="14843" y="20512"/>
                  </a:lnTo>
                  <a:lnTo>
                    <a:pt x="15622" y="20391"/>
                  </a:lnTo>
                  <a:lnTo>
                    <a:pt x="15695" y="20366"/>
                  </a:lnTo>
                  <a:lnTo>
                    <a:pt x="15743" y="20342"/>
                  </a:lnTo>
                  <a:lnTo>
                    <a:pt x="15865" y="20318"/>
                  </a:lnTo>
                  <a:lnTo>
                    <a:pt x="15962" y="20269"/>
                  </a:lnTo>
                  <a:lnTo>
                    <a:pt x="16011" y="20172"/>
                  </a:lnTo>
                  <a:lnTo>
                    <a:pt x="16035" y="20123"/>
                  </a:lnTo>
                  <a:lnTo>
                    <a:pt x="16035" y="20050"/>
                  </a:lnTo>
                  <a:lnTo>
                    <a:pt x="16011" y="19807"/>
                  </a:lnTo>
                  <a:lnTo>
                    <a:pt x="15962" y="19563"/>
                  </a:lnTo>
                  <a:lnTo>
                    <a:pt x="15938" y="19320"/>
                  </a:lnTo>
                  <a:lnTo>
                    <a:pt x="15938" y="19077"/>
                  </a:lnTo>
                  <a:lnTo>
                    <a:pt x="16400" y="19028"/>
                  </a:lnTo>
                  <a:lnTo>
                    <a:pt x="16522" y="18979"/>
                  </a:lnTo>
                  <a:lnTo>
                    <a:pt x="16595" y="18906"/>
                  </a:lnTo>
                  <a:lnTo>
                    <a:pt x="16668" y="18833"/>
                  </a:lnTo>
                  <a:lnTo>
                    <a:pt x="16717" y="18760"/>
                  </a:lnTo>
                  <a:lnTo>
                    <a:pt x="16790" y="18347"/>
                  </a:lnTo>
                  <a:lnTo>
                    <a:pt x="16838" y="17933"/>
                  </a:lnTo>
                  <a:lnTo>
                    <a:pt x="16863" y="17519"/>
                  </a:lnTo>
                  <a:lnTo>
                    <a:pt x="16863" y="17106"/>
                  </a:lnTo>
                  <a:lnTo>
                    <a:pt x="16863" y="16254"/>
                  </a:lnTo>
                  <a:lnTo>
                    <a:pt x="16838" y="15427"/>
                  </a:lnTo>
                  <a:lnTo>
                    <a:pt x="16838" y="14429"/>
                  </a:lnTo>
                  <a:lnTo>
                    <a:pt x="16814" y="13432"/>
                  </a:lnTo>
                  <a:lnTo>
                    <a:pt x="16765" y="11412"/>
                  </a:lnTo>
                  <a:lnTo>
                    <a:pt x="16765" y="10414"/>
                  </a:lnTo>
                  <a:lnTo>
                    <a:pt x="16765" y="9417"/>
                  </a:lnTo>
                  <a:lnTo>
                    <a:pt x="16814" y="7422"/>
                  </a:lnTo>
                  <a:lnTo>
                    <a:pt x="16814" y="6473"/>
                  </a:lnTo>
                  <a:lnTo>
                    <a:pt x="16814" y="5499"/>
                  </a:lnTo>
                  <a:lnTo>
                    <a:pt x="16814" y="5013"/>
                  </a:lnTo>
                  <a:lnTo>
                    <a:pt x="16765" y="4550"/>
                  </a:lnTo>
                  <a:lnTo>
                    <a:pt x="16717" y="4064"/>
                  </a:lnTo>
                  <a:lnTo>
                    <a:pt x="16619" y="3601"/>
                  </a:lnTo>
                  <a:lnTo>
                    <a:pt x="16571" y="3553"/>
                  </a:lnTo>
                  <a:lnTo>
                    <a:pt x="16522" y="3504"/>
                  </a:lnTo>
                  <a:lnTo>
                    <a:pt x="16425" y="3334"/>
                  </a:lnTo>
                  <a:lnTo>
                    <a:pt x="16303" y="3188"/>
                  </a:lnTo>
                  <a:lnTo>
                    <a:pt x="16060" y="2896"/>
                  </a:lnTo>
                  <a:lnTo>
                    <a:pt x="15792" y="2604"/>
                  </a:lnTo>
                  <a:lnTo>
                    <a:pt x="15524" y="2336"/>
                  </a:lnTo>
                  <a:lnTo>
                    <a:pt x="14989" y="1801"/>
                  </a:lnTo>
                  <a:lnTo>
                    <a:pt x="14502" y="1338"/>
                  </a:lnTo>
                  <a:lnTo>
                    <a:pt x="14259" y="1119"/>
                  </a:lnTo>
                  <a:lnTo>
                    <a:pt x="13991" y="901"/>
                  </a:lnTo>
                  <a:lnTo>
                    <a:pt x="13699" y="633"/>
                  </a:lnTo>
                  <a:lnTo>
                    <a:pt x="13529" y="487"/>
                  </a:lnTo>
                  <a:lnTo>
                    <a:pt x="13359" y="390"/>
                  </a:lnTo>
                  <a:lnTo>
                    <a:pt x="13334" y="317"/>
                  </a:lnTo>
                  <a:lnTo>
                    <a:pt x="13286" y="292"/>
                  </a:lnTo>
                  <a:lnTo>
                    <a:pt x="13237" y="268"/>
                  </a:lnTo>
                  <a:lnTo>
                    <a:pt x="13164" y="244"/>
                  </a:lnTo>
                  <a:lnTo>
                    <a:pt x="9903" y="73"/>
                  </a:lnTo>
                  <a:lnTo>
                    <a:pt x="8249" y="25"/>
                  </a:lnTo>
                  <a:lnTo>
                    <a:pt x="66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378"/>
            <p:cNvSpPr/>
            <p:nvPr/>
          </p:nvSpPr>
          <p:spPr>
            <a:xfrm>
              <a:off x="4860032" y="2039180"/>
              <a:ext cx="346226" cy="348324"/>
            </a:xfrm>
            <a:custGeom>
              <a:avLst/>
              <a:gdLst/>
              <a:ahLst/>
              <a:cxnLst/>
              <a:rect l="0" t="0" r="0" b="0"/>
              <a:pathLst>
                <a:path w="15842" h="15938" extrusionOk="0">
                  <a:moveTo>
                    <a:pt x="4794" y="7470"/>
                  </a:moveTo>
                  <a:lnTo>
                    <a:pt x="4867" y="7495"/>
                  </a:lnTo>
                  <a:lnTo>
                    <a:pt x="4940" y="7543"/>
                  </a:lnTo>
                  <a:lnTo>
                    <a:pt x="4989" y="7616"/>
                  </a:lnTo>
                  <a:lnTo>
                    <a:pt x="5013" y="7714"/>
                  </a:lnTo>
                  <a:lnTo>
                    <a:pt x="5013" y="7787"/>
                  </a:lnTo>
                  <a:lnTo>
                    <a:pt x="4989" y="7908"/>
                  </a:lnTo>
                  <a:lnTo>
                    <a:pt x="4916" y="7981"/>
                  </a:lnTo>
                  <a:lnTo>
                    <a:pt x="4843" y="8054"/>
                  </a:lnTo>
                  <a:lnTo>
                    <a:pt x="4721" y="8079"/>
                  </a:lnTo>
                  <a:lnTo>
                    <a:pt x="4600" y="8054"/>
                  </a:lnTo>
                  <a:lnTo>
                    <a:pt x="4527" y="7981"/>
                  </a:lnTo>
                  <a:lnTo>
                    <a:pt x="4454" y="7908"/>
                  </a:lnTo>
                  <a:lnTo>
                    <a:pt x="4429" y="7787"/>
                  </a:lnTo>
                  <a:lnTo>
                    <a:pt x="4454" y="7665"/>
                  </a:lnTo>
                  <a:lnTo>
                    <a:pt x="4527" y="7543"/>
                  </a:lnTo>
                  <a:lnTo>
                    <a:pt x="4600" y="7495"/>
                  </a:lnTo>
                  <a:lnTo>
                    <a:pt x="4697" y="7470"/>
                  </a:lnTo>
                  <a:close/>
                  <a:moveTo>
                    <a:pt x="11169" y="7470"/>
                  </a:moveTo>
                  <a:lnTo>
                    <a:pt x="11242" y="7495"/>
                  </a:lnTo>
                  <a:lnTo>
                    <a:pt x="11315" y="7543"/>
                  </a:lnTo>
                  <a:lnTo>
                    <a:pt x="11364" y="7616"/>
                  </a:lnTo>
                  <a:lnTo>
                    <a:pt x="11388" y="7714"/>
                  </a:lnTo>
                  <a:lnTo>
                    <a:pt x="11388" y="7787"/>
                  </a:lnTo>
                  <a:lnTo>
                    <a:pt x="11364" y="7908"/>
                  </a:lnTo>
                  <a:lnTo>
                    <a:pt x="11291" y="7981"/>
                  </a:lnTo>
                  <a:lnTo>
                    <a:pt x="11218" y="8054"/>
                  </a:lnTo>
                  <a:lnTo>
                    <a:pt x="11096" y="8079"/>
                  </a:lnTo>
                  <a:lnTo>
                    <a:pt x="10975" y="8054"/>
                  </a:lnTo>
                  <a:lnTo>
                    <a:pt x="10902" y="7981"/>
                  </a:lnTo>
                  <a:lnTo>
                    <a:pt x="10829" y="7908"/>
                  </a:lnTo>
                  <a:lnTo>
                    <a:pt x="10804" y="7787"/>
                  </a:lnTo>
                  <a:lnTo>
                    <a:pt x="10829" y="7665"/>
                  </a:lnTo>
                  <a:lnTo>
                    <a:pt x="10902" y="7543"/>
                  </a:lnTo>
                  <a:lnTo>
                    <a:pt x="10975" y="7495"/>
                  </a:lnTo>
                  <a:lnTo>
                    <a:pt x="11072" y="7470"/>
                  </a:lnTo>
                  <a:close/>
                  <a:moveTo>
                    <a:pt x="4770" y="7081"/>
                  </a:moveTo>
                  <a:lnTo>
                    <a:pt x="4600" y="7105"/>
                  </a:lnTo>
                  <a:lnTo>
                    <a:pt x="4429" y="7178"/>
                  </a:lnTo>
                  <a:lnTo>
                    <a:pt x="4308" y="7300"/>
                  </a:lnTo>
                  <a:lnTo>
                    <a:pt x="4186" y="7446"/>
                  </a:lnTo>
                  <a:lnTo>
                    <a:pt x="4113" y="7568"/>
                  </a:lnTo>
                  <a:lnTo>
                    <a:pt x="4064" y="7714"/>
                  </a:lnTo>
                  <a:lnTo>
                    <a:pt x="4016" y="7835"/>
                  </a:lnTo>
                  <a:lnTo>
                    <a:pt x="4016" y="7981"/>
                  </a:lnTo>
                  <a:lnTo>
                    <a:pt x="3967" y="8225"/>
                  </a:lnTo>
                  <a:lnTo>
                    <a:pt x="3967" y="8395"/>
                  </a:lnTo>
                  <a:lnTo>
                    <a:pt x="4016" y="8565"/>
                  </a:lnTo>
                  <a:lnTo>
                    <a:pt x="4064" y="8711"/>
                  </a:lnTo>
                  <a:lnTo>
                    <a:pt x="4162" y="8833"/>
                  </a:lnTo>
                  <a:lnTo>
                    <a:pt x="4259" y="8955"/>
                  </a:lnTo>
                  <a:lnTo>
                    <a:pt x="4381" y="9028"/>
                  </a:lnTo>
                  <a:lnTo>
                    <a:pt x="4527" y="9101"/>
                  </a:lnTo>
                  <a:lnTo>
                    <a:pt x="4697" y="9149"/>
                  </a:lnTo>
                  <a:lnTo>
                    <a:pt x="4892" y="9174"/>
                  </a:lnTo>
                  <a:lnTo>
                    <a:pt x="5062" y="9149"/>
                  </a:lnTo>
                  <a:lnTo>
                    <a:pt x="5232" y="9101"/>
                  </a:lnTo>
                  <a:lnTo>
                    <a:pt x="5378" y="9028"/>
                  </a:lnTo>
                  <a:lnTo>
                    <a:pt x="5500" y="8930"/>
                  </a:lnTo>
                  <a:lnTo>
                    <a:pt x="5622" y="8809"/>
                  </a:lnTo>
                  <a:lnTo>
                    <a:pt x="5719" y="8663"/>
                  </a:lnTo>
                  <a:lnTo>
                    <a:pt x="5792" y="8517"/>
                  </a:lnTo>
                  <a:lnTo>
                    <a:pt x="5841" y="8346"/>
                  </a:lnTo>
                  <a:lnTo>
                    <a:pt x="5865" y="8176"/>
                  </a:lnTo>
                  <a:lnTo>
                    <a:pt x="5841" y="8006"/>
                  </a:lnTo>
                  <a:lnTo>
                    <a:pt x="5816" y="7835"/>
                  </a:lnTo>
                  <a:lnTo>
                    <a:pt x="5768" y="7689"/>
                  </a:lnTo>
                  <a:lnTo>
                    <a:pt x="5695" y="7519"/>
                  </a:lnTo>
                  <a:lnTo>
                    <a:pt x="5573" y="7397"/>
                  </a:lnTo>
                  <a:lnTo>
                    <a:pt x="5427" y="7251"/>
                  </a:lnTo>
                  <a:lnTo>
                    <a:pt x="5281" y="7154"/>
                  </a:lnTo>
                  <a:lnTo>
                    <a:pt x="5111" y="7105"/>
                  </a:lnTo>
                  <a:lnTo>
                    <a:pt x="4940" y="7081"/>
                  </a:lnTo>
                  <a:close/>
                  <a:moveTo>
                    <a:pt x="11145" y="7081"/>
                  </a:moveTo>
                  <a:lnTo>
                    <a:pt x="10975" y="7105"/>
                  </a:lnTo>
                  <a:lnTo>
                    <a:pt x="10804" y="7178"/>
                  </a:lnTo>
                  <a:lnTo>
                    <a:pt x="10683" y="7300"/>
                  </a:lnTo>
                  <a:lnTo>
                    <a:pt x="10561" y="7446"/>
                  </a:lnTo>
                  <a:lnTo>
                    <a:pt x="10488" y="7568"/>
                  </a:lnTo>
                  <a:lnTo>
                    <a:pt x="10439" y="7714"/>
                  </a:lnTo>
                  <a:lnTo>
                    <a:pt x="10391" y="7835"/>
                  </a:lnTo>
                  <a:lnTo>
                    <a:pt x="10391" y="7981"/>
                  </a:lnTo>
                  <a:lnTo>
                    <a:pt x="10342" y="8225"/>
                  </a:lnTo>
                  <a:lnTo>
                    <a:pt x="10342" y="8395"/>
                  </a:lnTo>
                  <a:lnTo>
                    <a:pt x="10391" y="8565"/>
                  </a:lnTo>
                  <a:lnTo>
                    <a:pt x="10439" y="8711"/>
                  </a:lnTo>
                  <a:lnTo>
                    <a:pt x="10537" y="8833"/>
                  </a:lnTo>
                  <a:lnTo>
                    <a:pt x="10634" y="8955"/>
                  </a:lnTo>
                  <a:lnTo>
                    <a:pt x="10756" y="9028"/>
                  </a:lnTo>
                  <a:lnTo>
                    <a:pt x="10902" y="9101"/>
                  </a:lnTo>
                  <a:lnTo>
                    <a:pt x="11072" y="9149"/>
                  </a:lnTo>
                  <a:lnTo>
                    <a:pt x="11267" y="9174"/>
                  </a:lnTo>
                  <a:lnTo>
                    <a:pt x="11437" y="9149"/>
                  </a:lnTo>
                  <a:lnTo>
                    <a:pt x="11607" y="9101"/>
                  </a:lnTo>
                  <a:lnTo>
                    <a:pt x="11753" y="9028"/>
                  </a:lnTo>
                  <a:lnTo>
                    <a:pt x="11875" y="8930"/>
                  </a:lnTo>
                  <a:lnTo>
                    <a:pt x="11997" y="8809"/>
                  </a:lnTo>
                  <a:lnTo>
                    <a:pt x="12094" y="8663"/>
                  </a:lnTo>
                  <a:lnTo>
                    <a:pt x="12167" y="8517"/>
                  </a:lnTo>
                  <a:lnTo>
                    <a:pt x="12216" y="8346"/>
                  </a:lnTo>
                  <a:lnTo>
                    <a:pt x="12240" y="8176"/>
                  </a:lnTo>
                  <a:lnTo>
                    <a:pt x="12216" y="8006"/>
                  </a:lnTo>
                  <a:lnTo>
                    <a:pt x="12191" y="7835"/>
                  </a:lnTo>
                  <a:lnTo>
                    <a:pt x="12143" y="7689"/>
                  </a:lnTo>
                  <a:lnTo>
                    <a:pt x="12070" y="7519"/>
                  </a:lnTo>
                  <a:lnTo>
                    <a:pt x="11948" y="7397"/>
                  </a:lnTo>
                  <a:lnTo>
                    <a:pt x="11802" y="7251"/>
                  </a:lnTo>
                  <a:lnTo>
                    <a:pt x="11656" y="7154"/>
                  </a:lnTo>
                  <a:lnTo>
                    <a:pt x="11486" y="7105"/>
                  </a:lnTo>
                  <a:lnTo>
                    <a:pt x="11315" y="7081"/>
                  </a:lnTo>
                  <a:close/>
                  <a:moveTo>
                    <a:pt x="11972" y="10925"/>
                  </a:moveTo>
                  <a:lnTo>
                    <a:pt x="11875" y="10974"/>
                  </a:lnTo>
                  <a:lnTo>
                    <a:pt x="11778" y="11047"/>
                  </a:lnTo>
                  <a:lnTo>
                    <a:pt x="11607" y="11290"/>
                  </a:lnTo>
                  <a:lnTo>
                    <a:pt x="11413" y="11485"/>
                  </a:lnTo>
                  <a:lnTo>
                    <a:pt x="11194" y="11680"/>
                  </a:lnTo>
                  <a:lnTo>
                    <a:pt x="10950" y="11850"/>
                  </a:lnTo>
                  <a:lnTo>
                    <a:pt x="10707" y="11996"/>
                  </a:lnTo>
                  <a:lnTo>
                    <a:pt x="10439" y="12118"/>
                  </a:lnTo>
                  <a:lnTo>
                    <a:pt x="10172" y="12215"/>
                  </a:lnTo>
                  <a:lnTo>
                    <a:pt x="9880" y="12312"/>
                  </a:lnTo>
                  <a:lnTo>
                    <a:pt x="9588" y="12385"/>
                  </a:lnTo>
                  <a:lnTo>
                    <a:pt x="9296" y="12434"/>
                  </a:lnTo>
                  <a:lnTo>
                    <a:pt x="8712" y="12507"/>
                  </a:lnTo>
                  <a:lnTo>
                    <a:pt x="8128" y="12531"/>
                  </a:lnTo>
                  <a:lnTo>
                    <a:pt x="7568" y="12507"/>
                  </a:lnTo>
                  <a:lnTo>
                    <a:pt x="7325" y="12483"/>
                  </a:lnTo>
                  <a:lnTo>
                    <a:pt x="7106" y="12434"/>
                  </a:lnTo>
                  <a:lnTo>
                    <a:pt x="6668" y="12312"/>
                  </a:lnTo>
                  <a:lnTo>
                    <a:pt x="6230" y="12166"/>
                  </a:lnTo>
                  <a:lnTo>
                    <a:pt x="5816" y="11996"/>
                  </a:lnTo>
                  <a:lnTo>
                    <a:pt x="5427" y="11826"/>
                  </a:lnTo>
                  <a:lnTo>
                    <a:pt x="5013" y="11631"/>
                  </a:lnTo>
                  <a:lnTo>
                    <a:pt x="4794" y="11509"/>
                  </a:lnTo>
                  <a:lnTo>
                    <a:pt x="4600" y="11388"/>
                  </a:lnTo>
                  <a:lnTo>
                    <a:pt x="4454" y="11242"/>
                  </a:lnTo>
                  <a:lnTo>
                    <a:pt x="4308" y="11096"/>
                  </a:lnTo>
                  <a:lnTo>
                    <a:pt x="4259" y="11047"/>
                  </a:lnTo>
                  <a:lnTo>
                    <a:pt x="4210" y="11023"/>
                  </a:lnTo>
                  <a:lnTo>
                    <a:pt x="4089" y="11023"/>
                  </a:lnTo>
                  <a:lnTo>
                    <a:pt x="4040" y="11071"/>
                  </a:lnTo>
                  <a:lnTo>
                    <a:pt x="3991" y="11096"/>
                  </a:lnTo>
                  <a:lnTo>
                    <a:pt x="3991" y="11169"/>
                  </a:lnTo>
                  <a:lnTo>
                    <a:pt x="3991" y="11242"/>
                  </a:lnTo>
                  <a:lnTo>
                    <a:pt x="4016" y="11339"/>
                  </a:lnTo>
                  <a:lnTo>
                    <a:pt x="4064" y="11436"/>
                  </a:lnTo>
                  <a:lnTo>
                    <a:pt x="4210" y="11631"/>
                  </a:lnTo>
                  <a:lnTo>
                    <a:pt x="4381" y="11801"/>
                  </a:lnTo>
                  <a:lnTo>
                    <a:pt x="4575" y="11947"/>
                  </a:lnTo>
                  <a:lnTo>
                    <a:pt x="4794" y="12069"/>
                  </a:lnTo>
                  <a:lnTo>
                    <a:pt x="5038" y="12191"/>
                  </a:lnTo>
                  <a:lnTo>
                    <a:pt x="5451" y="12385"/>
                  </a:lnTo>
                  <a:lnTo>
                    <a:pt x="5938" y="12604"/>
                  </a:lnTo>
                  <a:lnTo>
                    <a:pt x="6424" y="12799"/>
                  </a:lnTo>
                  <a:lnTo>
                    <a:pt x="6935" y="12945"/>
                  </a:lnTo>
                  <a:lnTo>
                    <a:pt x="7446" y="13042"/>
                  </a:lnTo>
                  <a:lnTo>
                    <a:pt x="7763" y="13067"/>
                  </a:lnTo>
                  <a:lnTo>
                    <a:pt x="8079" y="13091"/>
                  </a:lnTo>
                  <a:lnTo>
                    <a:pt x="8420" y="13091"/>
                  </a:lnTo>
                  <a:lnTo>
                    <a:pt x="8760" y="13067"/>
                  </a:lnTo>
                  <a:lnTo>
                    <a:pt x="9101" y="13042"/>
                  </a:lnTo>
                  <a:lnTo>
                    <a:pt x="9442" y="12969"/>
                  </a:lnTo>
                  <a:lnTo>
                    <a:pt x="9758" y="12896"/>
                  </a:lnTo>
                  <a:lnTo>
                    <a:pt x="10099" y="12799"/>
                  </a:lnTo>
                  <a:lnTo>
                    <a:pt x="10415" y="12702"/>
                  </a:lnTo>
                  <a:lnTo>
                    <a:pt x="10731" y="12556"/>
                  </a:lnTo>
                  <a:lnTo>
                    <a:pt x="11023" y="12410"/>
                  </a:lnTo>
                  <a:lnTo>
                    <a:pt x="11315" y="12239"/>
                  </a:lnTo>
                  <a:lnTo>
                    <a:pt x="11583" y="12045"/>
                  </a:lnTo>
                  <a:lnTo>
                    <a:pt x="11826" y="11826"/>
                  </a:lnTo>
                  <a:lnTo>
                    <a:pt x="12045" y="11582"/>
                  </a:lnTo>
                  <a:lnTo>
                    <a:pt x="12264" y="11339"/>
                  </a:lnTo>
                  <a:lnTo>
                    <a:pt x="12313" y="11217"/>
                  </a:lnTo>
                  <a:lnTo>
                    <a:pt x="12289" y="11120"/>
                  </a:lnTo>
                  <a:lnTo>
                    <a:pt x="12240" y="11047"/>
                  </a:lnTo>
                  <a:lnTo>
                    <a:pt x="12167" y="10974"/>
                  </a:lnTo>
                  <a:lnTo>
                    <a:pt x="12070" y="10950"/>
                  </a:lnTo>
                  <a:lnTo>
                    <a:pt x="11972" y="10925"/>
                  </a:lnTo>
                  <a:close/>
                  <a:moveTo>
                    <a:pt x="8493" y="682"/>
                  </a:moveTo>
                  <a:lnTo>
                    <a:pt x="8663" y="706"/>
                  </a:lnTo>
                  <a:lnTo>
                    <a:pt x="9101" y="755"/>
                  </a:lnTo>
                  <a:lnTo>
                    <a:pt x="9539" y="803"/>
                  </a:lnTo>
                  <a:lnTo>
                    <a:pt x="10001" y="901"/>
                  </a:lnTo>
                  <a:lnTo>
                    <a:pt x="10439" y="1022"/>
                  </a:lnTo>
                  <a:lnTo>
                    <a:pt x="10780" y="1120"/>
                  </a:lnTo>
                  <a:lnTo>
                    <a:pt x="11121" y="1241"/>
                  </a:lnTo>
                  <a:lnTo>
                    <a:pt x="11437" y="1411"/>
                  </a:lnTo>
                  <a:lnTo>
                    <a:pt x="11753" y="1557"/>
                  </a:lnTo>
                  <a:lnTo>
                    <a:pt x="11753" y="1582"/>
                  </a:lnTo>
                  <a:lnTo>
                    <a:pt x="11729" y="1655"/>
                  </a:lnTo>
                  <a:lnTo>
                    <a:pt x="11729" y="1752"/>
                  </a:lnTo>
                  <a:lnTo>
                    <a:pt x="11753" y="1801"/>
                  </a:lnTo>
                  <a:lnTo>
                    <a:pt x="11826" y="1825"/>
                  </a:lnTo>
                  <a:lnTo>
                    <a:pt x="11899" y="1825"/>
                  </a:lnTo>
                  <a:lnTo>
                    <a:pt x="11948" y="1776"/>
                  </a:lnTo>
                  <a:lnTo>
                    <a:pt x="11972" y="1752"/>
                  </a:lnTo>
                  <a:lnTo>
                    <a:pt x="11997" y="1752"/>
                  </a:lnTo>
                  <a:lnTo>
                    <a:pt x="11997" y="1728"/>
                  </a:lnTo>
                  <a:lnTo>
                    <a:pt x="12021" y="1728"/>
                  </a:lnTo>
                  <a:lnTo>
                    <a:pt x="12143" y="1801"/>
                  </a:lnTo>
                  <a:lnTo>
                    <a:pt x="12094" y="1874"/>
                  </a:lnTo>
                  <a:lnTo>
                    <a:pt x="12094" y="1947"/>
                  </a:lnTo>
                  <a:lnTo>
                    <a:pt x="12094" y="1995"/>
                  </a:lnTo>
                  <a:lnTo>
                    <a:pt x="12143" y="2020"/>
                  </a:lnTo>
                  <a:lnTo>
                    <a:pt x="12167" y="2044"/>
                  </a:lnTo>
                  <a:lnTo>
                    <a:pt x="12216" y="2020"/>
                  </a:lnTo>
                  <a:lnTo>
                    <a:pt x="12240" y="1995"/>
                  </a:lnTo>
                  <a:lnTo>
                    <a:pt x="12313" y="1922"/>
                  </a:lnTo>
                  <a:lnTo>
                    <a:pt x="12337" y="1922"/>
                  </a:lnTo>
                  <a:lnTo>
                    <a:pt x="12532" y="2068"/>
                  </a:lnTo>
                  <a:lnTo>
                    <a:pt x="12483" y="2190"/>
                  </a:lnTo>
                  <a:lnTo>
                    <a:pt x="12483" y="2239"/>
                  </a:lnTo>
                  <a:lnTo>
                    <a:pt x="12508" y="2336"/>
                  </a:lnTo>
                  <a:lnTo>
                    <a:pt x="12532" y="2385"/>
                  </a:lnTo>
                  <a:lnTo>
                    <a:pt x="12556" y="2409"/>
                  </a:lnTo>
                  <a:lnTo>
                    <a:pt x="12581" y="2409"/>
                  </a:lnTo>
                  <a:lnTo>
                    <a:pt x="12629" y="2385"/>
                  </a:lnTo>
                  <a:lnTo>
                    <a:pt x="12678" y="2360"/>
                  </a:lnTo>
                  <a:lnTo>
                    <a:pt x="12751" y="2287"/>
                  </a:lnTo>
                  <a:lnTo>
                    <a:pt x="12775" y="2239"/>
                  </a:lnTo>
                  <a:lnTo>
                    <a:pt x="12970" y="2409"/>
                  </a:lnTo>
                  <a:lnTo>
                    <a:pt x="12873" y="2531"/>
                  </a:lnTo>
                  <a:lnTo>
                    <a:pt x="12848" y="2604"/>
                  </a:lnTo>
                  <a:lnTo>
                    <a:pt x="12824" y="2677"/>
                  </a:lnTo>
                  <a:lnTo>
                    <a:pt x="12824" y="2725"/>
                  </a:lnTo>
                  <a:lnTo>
                    <a:pt x="12873" y="2750"/>
                  </a:lnTo>
                  <a:lnTo>
                    <a:pt x="12921" y="2774"/>
                  </a:lnTo>
                  <a:lnTo>
                    <a:pt x="12946" y="2774"/>
                  </a:lnTo>
                  <a:lnTo>
                    <a:pt x="13067" y="2701"/>
                  </a:lnTo>
                  <a:lnTo>
                    <a:pt x="13189" y="2604"/>
                  </a:lnTo>
                  <a:lnTo>
                    <a:pt x="13311" y="2725"/>
                  </a:lnTo>
                  <a:lnTo>
                    <a:pt x="13384" y="2823"/>
                  </a:lnTo>
                  <a:lnTo>
                    <a:pt x="13262" y="3017"/>
                  </a:lnTo>
                  <a:lnTo>
                    <a:pt x="13213" y="3066"/>
                  </a:lnTo>
                  <a:lnTo>
                    <a:pt x="13189" y="3163"/>
                  </a:lnTo>
                  <a:lnTo>
                    <a:pt x="13165" y="3236"/>
                  </a:lnTo>
                  <a:lnTo>
                    <a:pt x="13189" y="3285"/>
                  </a:lnTo>
                  <a:lnTo>
                    <a:pt x="13238" y="3309"/>
                  </a:lnTo>
                  <a:lnTo>
                    <a:pt x="13335" y="3285"/>
                  </a:lnTo>
                  <a:lnTo>
                    <a:pt x="13408" y="3236"/>
                  </a:lnTo>
                  <a:lnTo>
                    <a:pt x="13554" y="3115"/>
                  </a:lnTo>
                  <a:lnTo>
                    <a:pt x="13578" y="3042"/>
                  </a:lnTo>
                  <a:lnTo>
                    <a:pt x="13773" y="3309"/>
                  </a:lnTo>
                  <a:lnTo>
                    <a:pt x="13676" y="3407"/>
                  </a:lnTo>
                  <a:lnTo>
                    <a:pt x="13554" y="3504"/>
                  </a:lnTo>
                  <a:lnTo>
                    <a:pt x="13505" y="3577"/>
                  </a:lnTo>
                  <a:lnTo>
                    <a:pt x="13481" y="3650"/>
                  </a:lnTo>
                  <a:lnTo>
                    <a:pt x="13481" y="3699"/>
                  </a:lnTo>
                  <a:lnTo>
                    <a:pt x="13505" y="3723"/>
                  </a:lnTo>
                  <a:lnTo>
                    <a:pt x="13603" y="3747"/>
                  </a:lnTo>
                  <a:lnTo>
                    <a:pt x="13700" y="3723"/>
                  </a:lnTo>
                  <a:lnTo>
                    <a:pt x="13773" y="3674"/>
                  </a:lnTo>
                  <a:lnTo>
                    <a:pt x="13870" y="3626"/>
                  </a:lnTo>
                  <a:lnTo>
                    <a:pt x="13968" y="3577"/>
                  </a:lnTo>
                  <a:lnTo>
                    <a:pt x="14162" y="3918"/>
                  </a:lnTo>
                  <a:lnTo>
                    <a:pt x="14065" y="3991"/>
                  </a:lnTo>
                  <a:lnTo>
                    <a:pt x="13870" y="4161"/>
                  </a:lnTo>
                  <a:lnTo>
                    <a:pt x="13773" y="4234"/>
                  </a:lnTo>
                  <a:lnTo>
                    <a:pt x="13700" y="4331"/>
                  </a:lnTo>
                  <a:lnTo>
                    <a:pt x="13700" y="4356"/>
                  </a:lnTo>
                  <a:lnTo>
                    <a:pt x="13724" y="4380"/>
                  </a:lnTo>
                  <a:lnTo>
                    <a:pt x="13846" y="4380"/>
                  </a:lnTo>
                  <a:lnTo>
                    <a:pt x="13943" y="4356"/>
                  </a:lnTo>
                  <a:lnTo>
                    <a:pt x="14065" y="4307"/>
                  </a:lnTo>
                  <a:lnTo>
                    <a:pt x="14162" y="4234"/>
                  </a:lnTo>
                  <a:lnTo>
                    <a:pt x="14284" y="4161"/>
                  </a:lnTo>
                  <a:lnTo>
                    <a:pt x="14503" y="4696"/>
                  </a:lnTo>
                  <a:lnTo>
                    <a:pt x="14332" y="4769"/>
                  </a:lnTo>
                  <a:lnTo>
                    <a:pt x="14211" y="4842"/>
                  </a:lnTo>
                  <a:lnTo>
                    <a:pt x="14065" y="4940"/>
                  </a:lnTo>
                  <a:lnTo>
                    <a:pt x="13968" y="5061"/>
                  </a:lnTo>
                  <a:lnTo>
                    <a:pt x="13919" y="5134"/>
                  </a:lnTo>
                  <a:lnTo>
                    <a:pt x="13895" y="5207"/>
                  </a:lnTo>
                  <a:lnTo>
                    <a:pt x="13895" y="5256"/>
                  </a:lnTo>
                  <a:lnTo>
                    <a:pt x="13919" y="5280"/>
                  </a:lnTo>
                  <a:lnTo>
                    <a:pt x="13968" y="5305"/>
                  </a:lnTo>
                  <a:lnTo>
                    <a:pt x="14016" y="5305"/>
                  </a:lnTo>
                  <a:lnTo>
                    <a:pt x="14114" y="5256"/>
                  </a:lnTo>
                  <a:lnTo>
                    <a:pt x="14235" y="5183"/>
                  </a:lnTo>
                  <a:lnTo>
                    <a:pt x="14551" y="5037"/>
                  </a:lnTo>
                  <a:lnTo>
                    <a:pt x="14600" y="5013"/>
                  </a:lnTo>
                  <a:lnTo>
                    <a:pt x="14770" y="5524"/>
                  </a:lnTo>
                  <a:lnTo>
                    <a:pt x="14430" y="5670"/>
                  </a:lnTo>
                  <a:lnTo>
                    <a:pt x="14162" y="5791"/>
                  </a:lnTo>
                  <a:lnTo>
                    <a:pt x="13919" y="5937"/>
                  </a:lnTo>
                  <a:lnTo>
                    <a:pt x="13919" y="5986"/>
                  </a:lnTo>
                  <a:lnTo>
                    <a:pt x="13943" y="6010"/>
                  </a:lnTo>
                  <a:lnTo>
                    <a:pt x="14089" y="6035"/>
                  </a:lnTo>
                  <a:lnTo>
                    <a:pt x="14235" y="6059"/>
                  </a:lnTo>
                  <a:lnTo>
                    <a:pt x="14381" y="6035"/>
                  </a:lnTo>
                  <a:lnTo>
                    <a:pt x="14527" y="6010"/>
                  </a:lnTo>
                  <a:lnTo>
                    <a:pt x="14843" y="5889"/>
                  </a:lnTo>
                  <a:lnTo>
                    <a:pt x="14965" y="6424"/>
                  </a:lnTo>
                  <a:lnTo>
                    <a:pt x="14795" y="6497"/>
                  </a:lnTo>
                  <a:lnTo>
                    <a:pt x="14405" y="6619"/>
                  </a:lnTo>
                  <a:lnTo>
                    <a:pt x="14041" y="6740"/>
                  </a:lnTo>
                  <a:lnTo>
                    <a:pt x="13992" y="6789"/>
                  </a:lnTo>
                  <a:lnTo>
                    <a:pt x="13992" y="6813"/>
                  </a:lnTo>
                  <a:lnTo>
                    <a:pt x="13992" y="6862"/>
                  </a:lnTo>
                  <a:lnTo>
                    <a:pt x="14041" y="6886"/>
                  </a:lnTo>
                  <a:lnTo>
                    <a:pt x="14235" y="6886"/>
                  </a:lnTo>
                  <a:lnTo>
                    <a:pt x="14430" y="6862"/>
                  </a:lnTo>
                  <a:lnTo>
                    <a:pt x="14795" y="6813"/>
                  </a:lnTo>
                  <a:lnTo>
                    <a:pt x="15038" y="6740"/>
                  </a:lnTo>
                  <a:lnTo>
                    <a:pt x="15111" y="7178"/>
                  </a:lnTo>
                  <a:lnTo>
                    <a:pt x="14843" y="7227"/>
                  </a:lnTo>
                  <a:lnTo>
                    <a:pt x="14430" y="7349"/>
                  </a:lnTo>
                  <a:lnTo>
                    <a:pt x="14235" y="7422"/>
                  </a:lnTo>
                  <a:lnTo>
                    <a:pt x="14065" y="7543"/>
                  </a:lnTo>
                  <a:lnTo>
                    <a:pt x="14041" y="7592"/>
                  </a:lnTo>
                  <a:lnTo>
                    <a:pt x="14041" y="7665"/>
                  </a:lnTo>
                  <a:lnTo>
                    <a:pt x="14089" y="7714"/>
                  </a:lnTo>
                  <a:lnTo>
                    <a:pt x="14138" y="7738"/>
                  </a:lnTo>
                  <a:lnTo>
                    <a:pt x="14357" y="7714"/>
                  </a:lnTo>
                  <a:lnTo>
                    <a:pt x="14551" y="7665"/>
                  </a:lnTo>
                  <a:lnTo>
                    <a:pt x="14941" y="7568"/>
                  </a:lnTo>
                  <a:lnTo>
                    <a:pt x="15135" y="7519"/>
                  </a:lnTo>
                  <a:lnTo>
                    <a:pt x="15184" y="7981"/>
                  </a:lnTo>
                  <a:lnTo>
                    <a:pt x="14868" y="8030"/>
                  </a:lnTo>
                  <a:lnTo>
                    <a:pt x="14624" y="8054"/>
                  </a:lnTo>
                  <a:lnTo>
                    <a:pt x="14381" y="8079"/>
                  </a:lnTo>
                  <a:lnTo>
                    <a:pt x="14235" y="8103"/>
                  </a:lnTo>
                  <a:lnTo>
                    <a:pt x="14138" y="8152"/>
                  </a:lnTo>
                  <a:lnTo>
                    <a:pt x="14016" y="8200"/>
                  </a:lnTo>
                  <a:lnTo>
                    <a:pt x="13943" y="8298"/>
                  </a:lnTo>
                  <a:lnTo>
                    <a:pt x="13919" y="8322"/>
                  </a:lnTo>
                  <a:lnTo>
                    <a:pt x="13919" y="8346"/>
                  </a:lnTo>
                  <a:lnTo>
                    <a:pt x="13943" y="8395"/>
                  </a:lnTo>
                  <a:lnTo>
                    <a:pt x="13968" y="8395"/>
                  </a:lnTo>
                  <a:lnTo>
                    <a:pt x="14089" y="8419"/>
                  </a:lnTo>
                  <a:lnTo>
                    <a:pt x="14211" y="8444"/>
                  </a:lnTo>
                  <a:lnTo>
                    <a:pt x="14478" y="8444"/>
                  </a:lnTo>
                  <a:lnTo>
                    <a:pt x="14989" y="8395"/>
                  </a:lnTo>
                  <a:lnTo>
                    <a:pt x="15208" y="8395"/>
                  </a:lnTo>
                  <a:lnTo>
                    <a:pt x="15208" y="8857"/>
                  </a:lnTo>
                  <a:lnTo>
                    <a:pt x="14722" y="8882"/>
                  </a:lnTo>
                  <a:lnTo>
                    <a:pt x="14503" y="8882"/>
                  </a:lnTo>
                  <a:lnTo>
                    <a:pt x="14284" y="8906"/>
                  </a:lnTo>
                  <a:lnTo>
                    <a:pt x="14065" y="8955"/>
                  </a:lnTo>
                  <a:lnTo>
                    <a:pt x="13968" y="8979"/>
                  </a:lnTo>
                  <a:lnTo>
                    <a:pt x="13870" y="9028"/>
                  </a:lnTo>
                  <a:lnTo>
                    <a:pt x="13870" y="9052"/>
                  </a:lnTo>
                  <a:lnTo>
                    <a:pt x="13870" y="9076"/>
                  </a:lnTo>
                  <a:lnTo>
                    <a:pt x="13968" y="9125"/>
                  </a:lnTo>
                  <a:lnTo>
                    <a:pt x="14065" y="9174"/>
                  </a:lnTo>
                  <a:lnTo>
                    <a:pt x="14284" y="9222"/>
                  </a:lnTo>
                  <a:lnTo>
                    <a:pt x="14722" y="9222"/>
                  </a:lnTo>
                  <a:lnTo>
                    <a:pt x="14941" y="9247"/>
                  </a:lnTo>
                  <a:lnTo>
                    <a:pt x="15184" y="9247"/>
                  </a:lnTo>
                  <a:lnTo>
                    <a:pt x="15160" y="9465"/>
                  </a:lnTo>
                  <a:lnTo>
                    <a:pt x="14965" y="9514"/>
                  </a:lnTo>
                  <a:lnTo>
                    <a:pt x="14722" y="9563"/>
                  </a:lnTo>
                  <a:lnTo>
                    <a:pt x="14503" y="9660"/>
                  </a:lnTo>
                  <a:lnTo>
                    <a:pt x="14260" y="9757"/>
                  </a:lnTo>
                  <a:lnTo>
                    <a:pt x="14041" y="9879"/>
                  </a:lnTo>
                  <a:lnTo>
                    <a:pt x="14016" y="9903"/>
                  </a:lnTo>
                  <a:lnTo>
                    <a:pt x="14016" y="9952"/>
                  </a:lnTo>
                  <a:lnTo>
                    <a:pt x="14041" y="9976"/>
                  </a:lnTo>
                  <a:lnTo>
                    <a:pt x="14089" y="9976"/>
                  </a:lnTo>
                  <a:lnTo>
                    <a:pt x="14308" y="10001"/>
                  </a:lnTo>
                  <a:lnTo>
                    <a:pt x="14527" y="9976"/>
                  </a:lnTo>
                  <a:lnTo>
                    <a:pt x="14965" y="9903"/>
                  </a:lnTo>
                  <a:lnTo>
                    <a:pt x="15087" y="9879"/>
                  </a:lnTo>
                  <a:lnTo>
                    <a:pt x="14989" y="10390"/>
                  </a:lnTo>
                  <a:lnTo>
                    <a:pt x="14527" y="10463"/>
                  </a:lnTo>
                  <a:lnTo>
                    <a:pt x="14357" y="10487"/>
                  </a:lnTo>
                  <a:lnTo>
                    <a:pt x="14162" y="10512"/>
                  </a:lnTo>
                  <a:lnTo>
                    <a:pt x="13992" y="10560"/>
                  </a:lnTo>
                  <a:lnTo>
                    <a:pt x="13919" y="10609"/>
                  </a:lnTo>
                  <a:lnTo>
                    <a:pt x="13870" y="10682"/>
                  </a:lnTo>
                  <a:lnTo>
                    <a:pt x="13846" y="10731"/>
                  </a:lnTo>
                  <a:lnTo>
                    <a:pt x="13846" y="10804"/>
                  </a:lnTo>
                  <a:lnTo>
                    <a:pt x="13870" y="10852"/>
                  </a:lnTo>
                  <a:lnTo>
                    <a:pt x="13919" y="10901"/>
                  </a:lnTo>
                  <a:lnTo>
                    <a:pt x="13992" y="10925"/>
                  </a:lnTo>
                  <a:lnTo>
                    <a:pt x="14065" y="10950"/>
                  </a:lnTo>
                  <a:lnTo>
                    <a:pt x="14235" y="10950"/>
                  </a:lnTo>
                  <a:lnTo>
                    <a:pt x="14600" y="10901"/>
                  </a:lnTo>
                  <a:lnTo>
                    <a:pt x="14819" y="10877"/>
                  </a:lnTo>
                  <a:lnTo>
                    <a:pt x="14819" y="10877"/>
                  </a:lnTo>
                  <a:lnTo>
                    <a:pt x="14624" y="11339"/>
                  </a:lnTo>
                  <a:lnTo>
                    <a:pt x="14478" y="11339"/>
                  </a:lnTo>
                  <a:lnTo>
                    <a:pt x="14308" y="11315"/>
                  </a:lnTo>
                  <a:lnTo>
                    <a:pt x="14114" y="11339"/>
                  </a:lnTo>
                  <a:lnTo>
                    <a:pt x="13919" y="11363"/>
                  </a:lnTo>
                  <a:lnTo>
                    <a:pt x="13749" y="11436"/>
                  </a:lnTo>
                  <a:lnTo>
                    <a:pt x="13724" y="11461"/>
                  </a:lnTo>
                  <a:lnTo>
                    <a:pt x="13749" y="11485"/>
                  </a:lnTo>
                  <a:lnTo>
                    <a:pt x="13919" y="11558"/>
                  </a:lnTo>
                  <a:lnTo>
                    <a:pt x="14089" y="11607"/>
                  </a:lnTo>
                  <a:lnTo>
                    <a:pt x="14430" y="11655"/>
                  </a:lnTo>
                  <a:lnTo>
                    <a:pt x="14454" y="11655"/>
                  </a:lnTo>
                  <a:lnTo>
                    <a:pt x="14211" y="12069"/>
                  </a:lnTo>
                  <a:lnTo>
                    <a:pt x="13968" y="12069"/>
                  </a:lnTo>
                  <a:lnTo>
                    <a:pt x="13724" y="12093"/>
                  </a:lnTo>
                  <a:lnTo>
                    <a:pt x="13603" y="12069"/>
                  </a:lnTo>
                  <a:lnTo>
                    <a:pt x="13481" y="12045"/>
                  </a:lnTo>
                  <a:lnTo>
                    <a:pt x="13335" y="12020"/>
                  </a:lnTo>
                  <a:lnTo>
                    <a:pt x="13213" y="12020"/>
                  </a:lnTo>
                  <a:lnTo>
                    <a:pt x="13189" y="12045"/>
                  </a:lnTo>
                  <a:lnTo>
                    <a:pt x="13189" y="12069"/>
                  </a:lnTo>
                  <a:lnTo>
                    <a:pt x="13189" y="12166"/>
                  </a:lnTo>
                  <a:lnTo>
                    <a:pt x="13238" y="12239"/>
                  </a:lnTo>
                  <a:lnTo>
                    <a:pt x="13311" y="12312"/>
                  </a:lnTo>
                  <a:lnTo>
                    <a:pt x="13408" y="12361"/>
                  </a:lnTo>
                  <a:lnTo>
                    <a:pt x="13530" y="12385"/>
                  </a:lnTo>
                  <a:lnTo>
                    <a:pt x="13651" y="12410"/>
                  </a:lnTo>
                  <a:lnTo>
                    <a:pt x="13943" y="12434"/>
                  </a:lnTo>
                  <a:lnTo>
                    <a:pt x="13603" y="12823"/>
                  </a:lnTo>
                  <a:lnTo>
                    <a:pt x="13067" y="12726"/>
                  </a:lnTo>
                  <a:lnTo>
                    <a:pt x="12848" y="12677"/>
                  </a:lnTo>
                  <a:lnTo>
                    <a:pt x="12727" y="12677"/>
                  </a:lnTo>
                  <a:lnTo>
                    <a:pt x="12629" y="12702"/>
                  </a:lnTo>
                  <a:lnTo>
                    <a:pt x="12605" y="12726"/>
                  </a:lnTo>
                  <a:lnTo>
                    <a:pt x="12605" y="12775"/>
                  </a:lnTo>
                  <a:lnTo>
                    <a:pt x="12629" y="12848"/>
                  </a:lnTo>
                  <a:lnTo>
                    <a:pt x="12678" y="12921"/>
                  </a:lnTo>
                  <a:lnTo>
                    <a:pt x="12751" y="12969"/>
                  </a:lnTo>
                  <a:lnTo>
                    <a:pt x="12824" y="13018"/>
                  </a:lnTo>
                  <a:lnTo>
                    <a:pt x="13043" y="13115"/>
                  </a:lnTo>
                  <a:lnTo>
                    <a:pt x="13262" y="13164"/>
                  </a:lnTo>
                  <a:lnTo>
                    <a:pt x="13116" y="13286"/>
                  </a:lnTo>
                  <a:lnTo>
                    <a:pt x="13067" y="13286"/>
                  </a:lnTo>
                  <a:lnTo>
                    <a:pt x="12605" y="13261"/>
                  </a:lnTo>
                  <a:lnTo>
                    <a:pt x="12362" y="13213"/>
                  </a:lnTo>
                  <a:lnTo>
                    <a:pt x="12240" y="13188"/>
                  </a:lnTo>
                  <a:lnTo>
                    <a:pt x="12094" y="13188"/>
                  </a:lnTo>
                  <a:lnTo>
                    <a:pt x="12021" y="13213"/>
                  </a:lnTo>
                  <a:lnTo>
                    <a:pt x="11997" y="13261"/>
                  </a:lnTo>
                  <a:lnTo>
                    <a:pt x="11972" y="13334"/>
                  </a:lnTo>
                  <a:lnTo>
                    <a:pt x="12021" y="13383"/>
                  </a:lnTo>
                  <a:lnTo>
                    <a:pt x="12143" y="13505"/>
                  </a:lnTo>
                  <a:lnTo>
                    <a:pt x="12289" y="13578"/>
                  </a:lnTo>
                  <a:lnTo>
                    <a:pt x="12483" y="13626"/>
                  </a:lnTo>
                  <a:lnTo>
                    <a:pt x="12654" y="13651"/>
                  </a:lnTo>
                  <a:lnTo>
                    <a:pt x="12240" y="13943"/>
                  </a:lnTo>
                  <a:lnTo>
                    <a:pt x="12143" y="13918"/>
                  </a:lnTo>
                  <a:lnTo>
                    <a:pt x="11680" y="13821"/>
                  </a:lnTo>
                  <a:lnTo>
                    <a:pt x="11461" y="13772"/>
                  </a:lnTo>
                  <a:lnTo>
                    <a:pt x="11267" y="13724"/>
                  </a:lnTo>
                  <a:lnTo>
                    <a:pt x="11218" y="13748"/>
                  </a:lnTo>
                  <a:lnTo>
                    <a:pt x="11218" y="13821"/>
                  </a:lnTo>
                  <a:lnTo>
                    <a:pt x="11242" y="13894"/>
                  </a:lnTo>
                  <a:lnTo>
                    <a:pt x="11315" y="13967"/>
                  </a:lnTo>
                  <a:lnTo>
                    <a:pt x="11437" y="14064"/>
                  </a:lnTo>
                  <a:lnTo>
                    <a:pt x="11607" y="14137"/>
                  </a:lnTo>
                  <a:lnTo>
                    <a:pt x="11802" y="14210"/>
                  </a:lnTo>
                  <a:lnTo>
                    <a:pt x="11437" y="14381"/>
                  </a:lnTo>
                  <a:lnTo>
                    <a:pt x="11388" y="14332"/>
                  </a:lnTo>
                  <a:lnTo>
                    <a:pt x="11315" y="14308"/>
                  </a:lnTo>
                  <a:lnTo>
                    <a:pt x="11194" y="14259"/>
                  </a:lnTo>
                  <a:lnTo>
                    <a:pt x="10902" y="14235"/>
                  </a:lnTo>
                  <a:lnTo>
                    <a:pt x="10634" y="14210"/>
                  </a:lnTo>
                  <a:lnTo>
                    <a:pt x="10512" y="14210"/>
                  </a:lnTo>
                  <a:lnTo>
                    <a:pt x="10391" y="14235"/>
                  </a:lnTo>
                  <a:lnTo>
                    <a:pt x="10366" y="14235"/>
                  </a:lnTo>
                  <a:lnTo>
                    <a:pt x="10366" y="14283"/>
                  </a:lnTo>
                  <a:lnTo>
                    <a:pt x="10366" y="14332"/>
                  </a:lnTo>
                  <a:lnTo>
                    <a:pt x="10391" y="14381"/>
                  </a:lnTo>
                  <a:lnTo>
                    <a:pt x="10488" y="14478"/>
                  </a:lnTo>
                  <a:lnTo>
                    <a:pt x="10610" y="14551"/>
                  </a:lnTo>
                  <a:lnTo>
                    <a:pt x="10731" y="14575"/>
                  </a:lnTo>
                  <a:lnTo>
                    <a:pt x="10877" y="14624"/>
                  </a:lnTo>
                  <a:lnTo>
                    <a:pt x="10512" y="14746"/>
                  </a:lnTo>
                  <a:lnTo>
                    <a:pt x="10318" y="14673"/>
                  </a:lnTo>
                  <a:lnTo>
                    <a:pt x="10123" y="14624"/>
                  </a:lnTo>
                  <a:lnTo>
                    <a:pt x="9904" y="14600"/>
                  </a:lnTo>
                  <a:lnTo>
                    <a:pt x="9807" y="14600"/>
                  </a:lnTo>
                  <a:lnTo>
                    <a:pt x="9709" y="14648"/>
                  </a:lnTo>
                  <a:lnTo>
                    <a:pt x="9661" y="14673"/>
                  </a:lnTo>
                  <a:lnTo>
                    <a:pt x="9685" y="14721"/>
                  </a:lnTo>
                  <a:lnTo>
                    <a:pt x="9734" y="14794"/>
                  </a:lnTo>
                  <a:lnTo>
                    <a:pt x="9807" y="14843"/>
                  </a:lnTo>
                  <a:lnTo>
                    <a:pt x="9928" y="14916"/>
                  </a:lnTo>
                  <a:lnTo>
                    <a:pt x="9612" y="14989"/>
                  </a:lnTo>
                  <a:lnTo>
                    <a:pt x="9588" y="14940"/>
                  </a:lnTo>
                  <a:lnTo>
                    <a:pt x="9539" y="14916"/>
                  </a:lnTo>
                  <a:lnTo>
                    <a:pt x="9417" y="14867"/>
                  </a:lnTo>
                  <a:lnTo>
                    <a:pt x="9223" y="14843"/>
                  </a:lnTo>
                  <a:lnTo>
                    <a:pt x="9150" y="14843"/>
                  </a:lnTo>
                  <a:lnTo>
                    <a:pt x="9052" y="14867"/>
                  </a:lnTo>
                  <a:lnTo>
                    <a:pt x="9004" y="14916"/>
                  </a:lnTo>
                  <a:lnTo>
                    <a:pt x="8979" y="14965"/>
                  </a:lnTo>
                  <a:lnTo>
                    <a:pt x="8979" y="15013"/>
                  </a:lnTo>
                  <a:lnTo>
                    <a:pt x="9004" y="15062"/>
                  </a:lnTo>
                  <a:lnTo>
                    <a:pt x="9004" y="15086"/>
                  </a:lnTo>
                  <a:lnTo>
                    <a:pt x="8663" y="15135"/>
                  </a:lnTo>
                  <a:lnTo>
                    <a:pt x="8298" y="15159"/>
                  </a:lnTo>
                  <a:lnTo>
                    <a:pt x="7227" y="15159"/>
                  </a:lnTo>
                  <a:lnTo>
                    <a:pt x="6862" y="15111"/>
                  </a:lnTo>
                  <a:lnTo>
                    <a:pt x="6497" y="15062"/>
                  </a:lnTo>
                  <a:lnTo>
                    <a:pt x="6157" y="14989"/>
                  </a:lnTo>
                  <a:lnTo>
                    <a:pt x="5816" y="14916"/>
                  </a:lnTo>
                  <a:lnTo>
                    <a:pt x="5451" y="14819"/>
                  </a:lnTo>
                  <a:lnTo>
                    <a:pt x="5135" y="14697"/>
                  </a:lnTo>
                  <a:lnTo>
                    <a:pt x="4794" y="14575"/>
                  </a:lnTo>
                  <a:lnTo>
                    <a:pt x="4478" y="14405"/>
                  </a:lnTo>
                  <a:lnTo>
                    <a:pt x="4162" y="14259"/>
                  </a:lnTo>
                  <a:lnTo>
                    <a:pt x="3845" y="14064"/>
                  </a:lnTo>
                  <a:lnTo>
                    <a:pt x="3553" y="13870"/>
                  </a:lnTo>
                  <a:lnTo>
                    <a:pt x="3286" y="13675"/>
                  </a:lnTo>
                  <a:lnTo>
                    <a:pt x="3018" y="13456"/>
                  </a:lnTo>
                  <a:lnTo>
                    <a:pt x="2775" y="13237"/>
                  </a:lnTo>
                  <a:lnTo>
                    <a:pt x="2531" y="12994"/>
                  </a:lnTo>
                  <a:lnTo>
                    <a:pt x="2312" y="12775"/>
                  </a:lnTo>
                  <a:lnTo>
                    <a:pt x="2118" y="12507"/>
                  </a:lnTo>
                  <a:lnTo>
                    <a:pt x="1899" y="12239"/>
                  </a:lnTo>
                  <a:lnTo>
                    <a:pt x="1728" y="11972"/>
                  </a:lnTo>
                  <a:lnTo>
                    <a:pt x="1558" y="11704"/>
                  </a:lnTo>
                  <a:lnTo>
                    <a:pt x="1412" y="11412"/>
                  </a:lnTo>
                  <a:lnTo>
                    <a:pt x="1266" y="11120"/>
                  </a:lnTo>
                  <a:lnTo>
                    <a:pt x="1144" y="10828"/>
                  </a:lnTo>
                  <a:lnTo>
                    <a:pt x="1047" y="10512"/>
                  </a:lnTo>
                  <a:lnTo>
                    <a:pt x="950" y="10195"/>
                  </a:lnTo>
                  <a:lnTo>
                    <a:pt x="877" y="9879"/>
                  </a:lnTo>
                  <a:lnTo>
                    <a:pt x="828" y="9538"/>
                  </a:lnTo>
                  <a:lnTo>
                    <a:pt x="779" y="9003"/>
                  </a:lnTo>
                  <a:lnTo>
                    <a:pt x="755" y="8468"/>
                  </a:lnTo>
                  <a:lnTo>
                    <a:pt x="755" y="7933"/>
                  </a:lnTo>
                  <a:lnTo>
                    <a:pt x="779" y="7397"/>
                  </a:lnTo>
                  <a:lnTo>
                    <a:pt x="852" y="6862"/>
                  </a:lnTo>
                  <a:lnTo>
                    <a:pt x="950" y="6351"/>
                  </a:lnTo>
                  <a:lnTo>
                    <a:pt x="1096" y="5840"/>
                  </a:lnTo>
                  <a:lnTo>
                    <a:pt x="1266" y="5353"/>
                  </a:lnTo>
                  <a:lnTo>
                    <a:pt x="1388" y="5061"/>
                  </a:lnTo>
                  <a:lnTo>
                    <a:pt x="1558" y="4745"/>
                  </a:lnTo>
                  <a:lnTo>
                    <a:pt x="1753" y="4404"/>
                  </a:lnTo>
                  <a:lnTo>
                    <a:pt x="1996" y="4064"/>
                  </a:lnTo>
                  <a:lnTo>
                    <a:pt x="2264" y="3699"/>
                  </a:lnTo>
                  <a:lnTo>
                    <a:pt x="2556" y="3334"/>
                  </a:lnTo>
                  <a:lnTo>
                    <a:pt x="2896" y="2944"/>
                  </a:lnTo>
                  <a:lnTo>
                    <a:pt x="3261" y="2604"/>
                  </a:lnTo>
                  <a:lnTo>
                    <a:pt x="3651" y="2263"/>
                  </a:lnTo>
                  <a:lnTo>
                    <a:pt x="4089" y="1922"/>
                  </a:lnTo>
                  <a:lnTo>
                    <a:pt x="4527" y="1630"/>
                  </a:lnTo>
                  <a:lnTo>
                    <a:pt x="5013" y="1363"/>
                  </a:lnTo>
                  <a:lnTo>
                    <a:pt x="5524" y="1144"/>
                  </a:lnTo>
                  <a:lnTo>
                    <a:pt x="6035" y="974"/>
                  </a:lnTo>
                  <a:lnTo>
                    <a:pt x="6327" y="925"/>
                  </a:lnTo>
                  <a:lnTo>
                    <a:pt x="6595" y="876"/>
                  </a:lnTo>
                  <a:lnTo>
                    <a:pt x="6887" y="828"/>
                  </a:lnTo>
                  <a:lnTo>
                    <a:pt x="7179" y="803"/>
                  </a:lnTo>
                  <a:lnTo>
                    <a:pt x="7544" y="779"/>
                  </a:lnTo>
                  <a:lnTo>
                    <a:pt x="7933" y="730"/>
                  </a:lnTo>
                  <a:lnTo>
                    <a:pt x="8322" y="682"/>
                  </a:lnTo>
                  <a:close/>
                  <a:moveTo>
                    <a:pt x="8152" y="0"/>
                  </a:moveTo>
                  <a:lnTo>
                    <a:pt x="7763" y="25"/>
                  </a:lnTo>
                  <a:lnTo>
                    <a:pt x="7373" y="73"/>
                  </a:lnTo>
                  <a:lnTo>
                    <a:pt x="7081" y="49"/>
                  </a:lnTo>
                  <a:lnTo>
                    <a:pt x="6789" y="49"/>
                  </a:lnTo>
                  <a:lnTo>
                    <a:pt x="6473" y="73"/>
                  </a:lnTo>
                  <a:lnTo>
                    <a:pt x="6157" y="146"/>
                  </a:lnTo>
                  <a:lnTo>
                    <a:pt x="5841" y="219"/>
                  </a:lnTo>
                  <a:lnTo>
                    <a:pt x="5549" y="317"/>
                  </a:lnTo>
                  <a:lnTo>
                    <a:pt x="5232" y="438"/>
                  </a:lnTo>
                  <a:lnTo>
                    <a:pt x="4916" y="560"/>
                  </a:lnTo>
                  <a:lnTo>
                    <a:pt x="4332" y="876"/>
                  </a:lnTo>
                  <a:lnTo>
                    <a:pt x="3748" y="1217"/>
                  </a:lnTo>
                  <a:lnTo>
                    <a:pt x="3237" y="1606"/>
                  </a:lnTo>
                  <a:lnTo>
                    <a:pt x="2775" y="1995"/>
                  </a:lnTo>
                  <a:lnTo>
                    <a:pt x="2507" y="2239"/>
                  </a:lnTo>
                  <a:lnTo>
                    <a:pt x="2264" y="2482"/>
                  </a:lnTo>
                  <a:lnTo>
                    <a:pt x="2045" y="2725"/>
                  </a:lnTo>
                  <a:lnTo>
                    <a:pt x="1826" y="2993"/>
                  </a:lnTo>
                  <a:lnTo>
                    <a:pt x="1631" y="3261"/>
                  </a:lnTo>
                  <a:lnTo>
                    <a:pt x="1461" y="3528"/>
                  </a:lnTo>
                  <a:lnTo>
                    <a:pt x="1120" y="4088"/>
                  </a:lnTo>
                  <a:lnTo>
                    <a:pt x="852" y="4696"/>
                  </a:lnTo>
                  <a:lnTo>
                    <a:pt x="609" y="5305"/>
                  </a:lnTo>
                  <a:lnTo>
                    <a:pt x="414" y="5962"/>
                  </a:lnTo>
                  <a:lnTo>
                    <a:pt x="220" y="6643"/>
                  </a:lnTo>
                  <a:lnTo>
                    <a:pt x="122" y="7008"/>
                  </a:lnTo>
                  <a:lnTo>
                    <a:pt x="74" y="7373"/>
                  </a:lnTo>
                  <a:lnTo>
                    <a:pt x="25" y="7738"/>
                  </a:lnTo>
                  <a:lnTo>
                    <a:pt x="1" y="8103"/>
                  </a:lnTo>
                  <a:lnTo>
                    <a:pt x="1" y="8468"/>
                  </a:lnTo>
                  <a:lnTo>
                    <a:pt x="25" y="8809"/>
                  </a:lnTo>
                  <a:lnTo>
                    <a:pt x="49" y="9174"/>
                  </a:lnTo>
                  <a:lnTo>
                    <a:pt x="98" y="9514"/>
                  </a:lnTo>
                  <a:lnTo>
                    <a:pt x="195" y="9879"/>
                  </a:lnTo>
                  <a:lnTo>
                    <a:pt x="268" y="10220"/>
                  </a:lnTo>
                  <a:lnTo>
                    <a:pt x="390" y="10560"/>
                  </a:lnTo>
                  <a:lnTo>
                    <a:pt x="512" y="10901"/>
                  </a:lnTo>
                  <a:lnTo>
                    <a:pt x="658" y="11242"/>
                  </a:lnTo>
                  <a:lnTo>
                    <a:pt x="804" y="11582"/>
                  </a:lnTo>
                  <a:lnTo>
                    <a:pt x="1169" y="12264"/>
                  </a:lnTo>
                  <a:lnTo>
                    <a:pt x="1388" y="12629"/>
                  </a:lnTo>
                  <a:lnTo>
                    <a:pt x="1631" y="12994"/>
                  </a:lnTo>
                  <a:lnTo>
                    <a:pt x="1899" y="13334"/>
                  </a:lnTo>
                  <a:lnTo>
                    <a:pt x="2166" y="13651"/>
                  </a:lnTo>
                  <a:lnTo>
                    <a:pt x="2434" y="13943"/>
                  </a:lnTo>
                  <a:lnTo>
                    <a:pt x="2750" y="14235"/>
                  </a:lnTo>
                  <a:lnTo>
                    <a:pt x="3042" y="14502"/>
                  </a:lnTo>
                  <a:lnTo>
                    <a:pt x="3383" y="14746"/>
                  </a:lnTo>
                  <a:lnTo>
                    <a:pt x="3699" y="14965"/>
                  </a:lnTo>
                  <a:lnTo>
                    <a:pt x="4064" y="15159"/>
                  </a:lnTo>
                  <a:lnTo>
                    <a:pt x="4429" y="15354"/>
                  </a:lnTo>
                  <a:lnTo>
                    <a:pt x="4794" y="15500"/>
                  </a:lnTo>
                  <a:lnTo>
                    <a:pt x="5184" y="15622"/>
                  </a:lnTo>
                  <a:lnTo>
                    <a:pt x="5597" y="15743"/>
                  </a:lnTo>
                  <a:lnTo>
                    <a:pt x="6011" y="15816"/>
                  </a:lnTo>
                  <a:lnTo>
                    <a:pt x="6424" y="15889"/>
                  </a:lnTo>
                  <a:lnTo>
                    <a:pt x="6862" y="15914"/>
                  </a:lnTo>
                  <a:lnTo>
                    <a:pt x="7300" y="15938"/>
                  </a:lnTo>
                  <a:lnTo>
                    <a:pt x="7738" y="15938"/>
                  </a:lnTo>
                  <a:lnTo>
                    <a:pt x="8152" y="15914"/>
                  </a:lnTo>
                  <a:lnTo>
                    <a:pt x="8590" y="15889"/>
                  </a:lnTo>
                  <a:lnTo>
                    <a:pt x="9004" y="15841"/>
                  </a:lnTo>
                  <a:lnTo>
                    <a:pt x="9442" y="15768"/>
                  </a:lnTo>
                  <a:lnTo>
                    <a:pt x="9855" y="15670"/>
                  </a:lnTo>
                  <a:lnTo>
                    <a:pt x="10245" y="15573"/>
                  </a:lnTo>
                  <a:lnTo>
                    <a:pt x="10658" y="15451"/>
                  </a:lnTo>
                  <a:lnTo>
                    <a:pt x="11048" y="15305"/>
                  </a:lnTo>
                  <a:lnTo>
                    <a:pt x="11461" y="15135"/>
                  </a:lnTo>
                  <a:lnTo>
                    <a:pt x="11826" y="14940"/>
                  </a:lnTo>
                  <a:lnTo>
                    <a:pt x="12216" y="14721"/>
                  </a:lnTo>
                  <a:lnTo>
                    <a:pt x="12581" y="14478"/>
                  </a:lnTo>
                  <a:lnTo>
                    <a:pt x="12921" y="14235"/>
                  </a:lnTo>
                  <a:lnTo>
                    <a:pt x="13286" y="13943"/>
                  </a:lnTo>
                  <a:lnTo>
                    <a:pt x="13603" y="13651"/>
                  </a:lnTo>
                  <a:lnTo>
                    <a:pt x="13895" y="13334"/>
                  </a:lnTo>
                  <a:lnTo>
                    <a:pt x="14187" y="13018"/>
                  </a:lnTo>
                  <a:lnTo>
                    <a:pt x="14454" y="12702"/>
                  </a:lnTo>
                  <a:lnTo>
                    <a:pt x="14697" y="12361"/>
                  </a:lnTo>
                  <a:lnTo>
                    <a:pt x="14916" y="11996"/>
                  </a:lnTo>
                  <a:lnTo>
                    <a:pt x="15111" y="11631"/>
                  </a:lnTo>
                  <a:lnTo>
                    <a:pt x="15135" y="11631"/>
                  </a:lnTo>
                  <a:lnTo>
                    <a:pt x="15160" y="11582"/>
                  </a:lnTo>
                  <a:lnTo>
                    <a:pt x="15160" y="11534"/>
                  </a:lnTo>
                  <a:lnTo>
                    <a:pt x="15330" y="11096"/>
                  </a:lnTo>
                  <a:lnTo>
                    <a:pt x="15500" y="10658"/>
                  </a:lnTo>
                  <a:lnTo>
                    <a:pt x="15622" y="10195"/>
                  </a:lnTo>
                  <a:lnTo>
                    <a:pt x="15719" y="9733"/>
                  </a:lnTo>
                  <a:lnTo>
                    <a:pt x="15744" y="9709"/>
                  </a:lnTo>
                  <a:lnTo>
                    <a:pt x="15768" y="9684"/>
                  </a:lnTo>
                  <a:lnTo>
                    <a:pt x="15792" y="9636"/>
                  </a:lnTo>
                  <a:lnTo>
                    <a:pt x="15768" y="9611"/>
                  </a:lnTo>
                  <a:lnTo>
                    <a:pt x="15744" y="9563"/>
                  </a:lnTo>
                  <a:lnTo>
                    <a:pt x="15792" y="9174"/>
                  </a:lnTo>
                  <a:lnTo>
                    <a:pt x="15841" y="8760"/>
                  </a:lnTo>
                  <a:lnTo>
                    <a:pt x="15841" y="8371"/>
                  </a:lnTo>
                  <a:lnTo>
                    <a:pt x="15817" y="7957"/>
                  </a:lnTo>
                  <a:lnTo>
                    <a:pt x="15744" y="7105"/>
                  </a:lnTo>
                  <a:lnTo>
                    <a:pt x="15671" y="6667"/>
                  </a:lnTo>
                  <a:lnTo>
                    <a:pt x="15598" y="6254"/>
                  </a:lnTo>
                  <a:lnTo>
                    <a:pt x="15525" y="5840"/>
                  </a:lnTo>
                  <a:lnTo>
                    <a:pt x="15403" y="5426"/>
                  </a:lnTo>
                  <a:lnTo>
                    <a:pt x="15281" y="5013"/>
                  </a:lnTo>
                  <a:lnTo>
                    <a:pt x="15160" y="4623"/>
                  </a:lnTo>
                  <a:lnTo>
                    <a:pt x="14989" y="4234"/>
                  </a:lnTo>
                  <a:lnTo>
                    <a:pt x="14819" y="3845"/>
                  </a:lnTo>
                  <a:lnTo>
                    <a:pt x="14624" y="3480"/>
                  </a:lnTo>
                  <a:lnTo>
                    <a:pt x="14405" y="3115"/>
                  </a:lnTo>
                  <a:lnTo>
                    <a:pt x="14162" y="2774"/>
                  </a:lnTo>
                  <a:lnTo>
                    <a:pt x="13895" y="2458"/>
                  </a:lnTo>
                  <a:lnTo>
                    <a:pt x="13603" y="2141"/>
                  </a:lnTo>
                  <a:lnTo>
                    <a:pt x="13286" y="1849"/>
                  </a:lnTo>
                  <a:lnTo>
                    <a:pt x="12970" y="1582"/>
                  </a:lnTo>
                  <a:lnTo>
                    <a:pt x="12654" y="1363"/>
                  </a:lnTo>
                  <a:lnTo>
                    <a:pt x="12313" y="1144"/>
                  </a:lnTo>
                  <a:lnTo>
                    <a:pt x="11948" y="949"/>
                  </a:lnTo>
                  <a:lnTo>
                    <a:pt x="11607" y="779"/>
                  </a:lnTo>
                  <a:lnTo>
                    <a:pt x="11218" y="609"/>
                  </a:lnTo>
                  <a:lnTo>
                    <a:pt x="10853" y="487"/>
                  </a:lnTo>
                  <a:lnTo>
                    <a:pt x="10464" y="365"/>
                  </a:lnTo>
                  <a:lnTo>
                    <a:pt x="10099" y="268"/>
                  </a:lnTo>
                  <a:lnTo>
                    <a:pt x="9709" y="171"/>
                  </a:lnTo>
                  <a:lnTo>
                    <a:pt x="9320" y="98"/>
                  </a:lnTo>
                  <a:lnTo>
                    <a:pt x="8931" y="49"/>
                  </a:lnTo>
                  <a:lnTo>
                    <a:pt x="8541" y="25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392"/>
            <p:cNvSpPr/>
            <p:nvPr/>
          </p:nvSpPr>
          <p:spPr>
            <a:xfrm>
              <a:off x="4796309" y="1436683"/>
              <a:ext cx="373327" cy="376517"/>
            </a:xfrm>
            <a:custGeom>
              <a:avLst/>
              <a:gdLst/>
              <a:ahLst/>
              <a:cxnLst/>
              <a:rect l="0" t="0" r="0" b="0"/>
              <a:pathLst>
                <a:path w="17082" h="17228" extrusionOk="0">
                  <a:moveTo>
                    <a:pt x="6497" y="2993"/>
                  </a:moveTo>
                  <a:lnTo>
                    <a:pt x="6400" y="3042"/>
                  </a:lnTo>
                  <a:lnTo>
                    <a:pt x="6302" y="3090"/>
                  </a:lnTo>
                  <a:lnTo>
                    <a:pt x="6229" y="3212"/>
                  </a:lnTo>
                  <a:lnTo>
                    <a:pt x="6229" y="3285"/>
                  </a:lnTo>
                  <a:lnTo>
                    <a:pt x="6254" y="3334"/>
                  </a:lnTo>
                  <a:lnTo>
                    <a:pt x="6278" y="3407"/>
                  </a:lnTo>
                  <a:lnTo>
                    <a:pt x="6351" y="3455"/>
                  </a:lnTo>
                  <a:lnTo>
                    <a:pt x="6400" y="3480"/>
                  </a:lnTo>
                  <a:lnTo>
                    <a:pt x="6643" y="3480"/>
                  </a:lnTo>
                  <a:lnTo>
                    <a:pt x="6692" y="3504"/>
                  </a:lnTo>
                  <a:lnTo>
                    <a:pt x="6911" y="3504"/>
                  </a:lnTo>
                  <a:lnTo>
                    <a:pt x="6959" y="3480"/>
                  </a:lnTo>
                  <a:lnTo>
                    <a:pt x="7008" y="3455"/>
                  </a:lnTo>
                  <a:lnTo>
                    <a:pt x="7057" y="3407"/>
                  </a:lnTo>
                  <a:lnTo>
                    <a:pt x="7057" y="3334"/>
                  </a:lnTo>
                  <a:lnTo>
                    <a:pt x="7057" y="3212"/>
                  </a:lnTo>
                  <a:lnTo>
                    <a:pt x="7032" y="3163"/>
                  </a:lnTo>
                  <a:lnTo>
                    <a:pt x="7008" y="3115"/>
                  </a:lnTo>
                  <a:lnTo>
                    <a:pt x="6935" y="3042"/>
                  </a:lnTo>
                  <a:lnTo>
                    <a:pt x="6838" y="3017"/>
                  </a:lnTo>
                  <a:lnTo>
                    <a:pt x="6716" y="2993"/>
                  </a:lnTo>
                  <a:close/>
                  <a:moveTo>
                    <a:pt x="5743" y="3236"/>
                  </a:moveTo>
                  <a:lnTo>
                    <a:pt x="5670" y="3261"/>
                  </a:lnTo>
                  <a:lnTo>
                    <a:pt x="5402" y="3358"/>
                  </a:lnTo>
                  <a:lnTo>
                    <a:pt x="5134" y="3480"/>
                  </a:lnTo>
                  <a:lnTo>
                    <a:pt x="4891" y="3601"/>
                  </a:lnTo>
                  <a:lnTo>
                    <a:pt x="4672" y="3747"/>
                  </a:lnTo>
                  <a:lnTo>
                    <a:pt x="4453" y="3918"/>
                  </a:lnTo>
                  <a:lnTo>
                    <a:pt x="4234" y="4088"/>
                  </a:lnTo>
                  <a:lnTo>
                    <a:pt x="4039" y="4283"/>
                  </a:lnTo>
                  <a:lnTo>
                    <a:pt x="3869" y="4477"/>
                  </a:lnTo>
                  <a:lnTo>
                    <a:pt x="3699" y="4696"/>
                  </a:lnTo>
                  <a:lnTo>
                    <a:pt x="3553" y="4940"/>
                  </a:lnTo>
                  <a:lnTo>
                    <a:pt x="3431" y="5159"/>
                  </a:lnTo>
                  <a:lnTo>
                    <a:pt x="3309" y="5402"/>
                  </a:lnTo>
                  <a:lnTo>
                    <a:pt x="3236" y="5670"/>
                  </a:lnTo>
                  <a:lnTo>
                    <a:pt x="3163" y="5937"/>
                  </a:lnTo>
                  <a:lnTo>
                    <a:pt x="3115" y="6229"/>
                  </a:lnTo>
                  <a:lnTo>
                    <a:pt x="3090" y="6497"/>
                  </a:lnTo>
                  <a:lnTo>
                    <a:pt x="3090" y="6546"/>
                  </a:lnTo>
                  <a:lnTo>
                    <a:pt x="3115" y="6594"/>
                  </a:lnTo>
                  <a:lnTo>
                    <a:pt x="3188" y="6667"/>
                  </a:lnTo>
                  <a:lnTo>
                    <a:pt x="3261" y="6716"/>
                  </a:lnTo>
                  <a:lnTo>
                    <a:pt x="3285" y="6716"/>
                  </a:lnTo>
                  <a:lnTo>
                    <a:pt x="3309" y="6692"/>
                  </a:lnTo>
                  <a:lnTo>
                    <a:pt x="3382" y="6667"/>
                  </a:lnTo>
                  <a:lnTo>
                    <a:pt x="3431" y="6594"/>
                  </a:lnTo>
                  <a:lnTo>
                    <a:pt x="3480" y="6546"/>
                  </a:lnTo>
                  <a:lnTo>
                    <a:pt x="3504" y="6473"/>
                  </a:lnTo>
                  <a:lnTo>
                    <a:pt x="3528" y="6156"/>
                  </a:lnTo>
                  <a:lnTo>
                    <a:pt x="3601" y="5864"/>
                  </a:lnTo>
                  <a:lnTo>
                    <a:pt x="3699" y="5597"/>
                  </a:lnTo>
                  <a:lnTo>
                    <a:pt x="3820" y="5353"/>
                  </a:lnTo>
                  <a:lnTo>
                    <a:pt x="3966" y="5086"/>
                  </a:lnTo>
                  <a:lnTo>
                    <a:pt x="4137" y="4867"/>
                  </a:lnTo>
                  <a:lnTo>
                    <a:pt x="4307" y="4623"/>
                  </a:lnTo>
                  <a:lnTo>
                    <a:pt x="4526" y="4429"/>
                  </a:lnTo>
                  <a:lnTo>
                    <a:pt x="4745" y="4234"/>
                  </a:lnTo>
                  <a:lnTo>
                    <a:pt x="4988" y="4088"/>
                  </a:lnTo>
                  <a:lnTo>
                    <a:pt x="5256" y="3942"/>
                  </a:lnTo>
                  <a:lnTo>
                    <a:pt x="5499" y="3796"/>
                  </a:lnTo>
                  <a:lnTo>
                    <a:pt x="5767" y="3699"/>
                  </a:lnTo>
                  <a:lnTo>
                    <a:pt x="5864" y="3650"/>
                  </a:lnTo>
                  <a:lnTo>
                    <a:pt x="5913" y="3577"/>
                  </a:lnTo>
                  <a:lnTo>
                    <a:pt x="5937" y="3504"/>
                  </a:lnTo>
                  <a:lnTo>
                    <a:pt x="5937" y="3407"/>
                  </a:lnTo>
                  <a:lnTo>
                    <a:pt x="5889" y="3334"/>
                  </a:lnTo>
                  <a:lnTo>
                    <a:pt x="5840" y="3285"/>
                  </a:lnTo>
                  <a:lnTo>
                    <a:pt x="5743" y="3236"/>
                  </a:lnTo>
                  <a:close/>
                  <a:moveTo>
                    <a:pt x="7324" y="1971"/>
                  </a:moveTo>
                  <a:lnTo>
                    <a:pt x="7787" y="2020"/>
                  </a:lnTo>
                  <a:lnTo>
                    <a:pt x="8249" y="2141"/>
                  </a:lnTo>
                  <a:lnTo>
                    <a:pt x="8687" y="2312"/>
                  </a:lnTo>
                  <a:lnTo>
                    <a:pt x="9101" y="2506"/>
                  </a:lnTo>
                  <a:lnTo>
                    <a:pt x="9490" y="2774"/>
                  </a:lnTo>
                  <a:lnTo>
                    <a:pt x="9879" y="3066"/>
                  </a:lnTo>
                  <a:lnTo>
                    <a:pt x="10220" y="3431"/>
                  </a:lnTo>
                  <a:lnTo>
                    <a:pt x="10512" y="3820"/>
                  </a:lnTo>
                  <a:lnTo>
                    <a:pt x="10707" y="4088"/>
                  </a:lnTo>
                  <a:lnTo>
                    <a:pt x="10877" y="4380"/>
                  </a:lnTo>
                  <a:lnTo>
                    <a:pt x="11023" y="4696"/>
                  </a:lnTo>
                  <a:lnTo>
                    <a:pt x="11120" y="5013"/>
                  </a:lnTo>
                  <a:lnTo>
                    <a:pt x="11217" y="5329"/>
                  </a:lnTo>
                  <a:lnTo>
                    <a:pt x="11266" y="5645"/>
                  </a:lnTo>
                  <a:lnTo>
                    <a:pt x="11315" y="5986"/>
                  </a:lnTo>
                  <a:lnTo>
                    <a:pt x="11315" y="6302"/>
                  </a:lnTo>
                  <a:lnTo>
                    <a:pt x="11315" y="6643"/>
                  </a:lnTo>
                  <a:lnTo>
                    <a:pt x="11266" y="6959"/>
                  </a:lnTo>
                  <a:lnTo>
                    <a:pt x="11217" y="7300"/>
                  </a:lnTo>
                  <a:lnTo>
                    <a:pt x="11144" y="7616"/>
                  </a:lnTo>
                  <a:lnTo>
                    <a:pt x="11047" y="7932"/>
                  </a:lnTo>
                  <a:lnTo>
                    <a:pt x="10925" y="8249"/>
                  </a:lnTo>
                  <a:lnTo>
                    <a:pt x="10780" y="8565"/>
                  </a:lnTo>
                  <a:lnTo>
                    <a:pt x="10634" y="8857"/>
                  </a:lnTo>
                  <a:lnTo>
                    <a:pt x="10439" y="9173"/>
                  </a:lnTo>
                  <a:lnTo>
                    <a:pt x="10220" y="9490"/>
                  </a:lnTo>
                  <a:lnTo>
                    <a:pt x="9977" y="9757"/>
                  </a:lnTo>
                  <a:lnTo>
                    <a:pt x="9733" y="10025"/>
                  </a:lnTo>
                  <a:lnTo>
                    <a:pt x="9441" y="10268"/>
                  </a:lnTo>
                  <a:lnTo>
                    <a:pt x="9149" y="10487"/>
                  </a:lnTo>
                  <a:lnTo>
                    <a:pt x="8857" y="10682"/>
                  </a:lnTo>
                  <a:lnTo>
                    <a:pt x="8541" y="10852"/>
                  </a:lnTo>
                  <a:lnTo>
                    <a:pt x="8200" y="10998"/>
                  </a:lnTo>
                  <a:lnTo>
                    <a:pt x="7860" y="11120"/>
                  </a:lnTo>
                  <a:lnTo>
                    <a:pt x="7519" y="11193"/>
                  </a:lnTo>
                  <a:lnTo>
                    <a:pt x="7154" y="11242"/>
                  </a:lnTo>
                  <a:lnTo>
                    <a:pt x="6789" y="11266"/>
                  </a:lnTo>
                  <a:lnTo>
                    <a:pt x="6424" y="11242"/>
                  </a:lnTo>
                  <a:lnTo>
                    <a:pt x="6059" y="11193"/>
                  </a:lnTo>
                  <a:lnTo>
                    <a:pt x="5670" y="11096"/>
                  </a:lnTo>
                  <a:lnTo>
                    <a:pt x="5353" y="10998"/>
                  </a:lnTo>
                  <a:lnTo>
                    <a:pt x="5037" y="10877"/>
                  </a:lnTo>
                  <a:lnTo>
                    <a:pt x="4721" y="10731"/>
                  </a:lnTo>
                  <a:lnTo>
                    <a:pt x="4404" y="10560"/>
                  </a:lnTo>
                  <a:lnTo>
                    <a:pt x="4112" y="10390"/>
                  </a:lnTo>
                  <a:lnTo>
                    <a:pt x="3820" y="10171"/>
                  </a:lnTo>
                  <a:lnTo>
                    <a:pt x="3553" y="9952"/>
                  </a:lnTo>
                  <a:lnTo>
                    <a:pt x="3285" y="9733"/>
                  </a:lnTo>
                  <a:lnTo>
                    <a:pt x="3042" y="9490"/>
                  </a:lnTo>
                  <a:lnTo>
                    <a:pt x="2823" y="9222"/>
                  </a:lnTo>
                  <a:lnTo>
                    <a:pt x="2628" y="8930"/>
                  </a:lnTo>
                  <a:lnTo>
                    <a:pt x="2434" y="8638"/>
                  </a:lnTo>
                  <a:lnTo>
                    <a:pt x="2288" y="8346"/>
                  </a:lnTo>
                  <a:lnTo>
                    <a:pt x="2142" y="8030"/>
                  </a:lnTo>
                  <a:lnTo>
                    <a:pt x="2044" y="7689"/>
                  </a:lnTo>
                  <a:lnTo>
                    <a:pt x="1971" y="7349"/>
                  </a:lnTo>
                  <a:lnTo>
                    <a:pt x="1947" y="7057"/>
                  </a:lnTo>
                  <a:lnTo>
                    <a:pt x="1923" y="6765"/>
                  </a:lnTo>
                  <a:lnTo>
                    <a:pt x="1923" y="6497"/>
                  </a:lnTo>
                  <a:lnTo>
                    <a:pt x="1947" y="6205"/>
                  </a:lnTo>
                  <a:lnTo>
                    <a:pt x="1996" y="5937"/>
                  </a:lnTo>
                  <a:lnTo>
                    <a:pt x="2044" y="5670"/>
                  </a:lnTo>
                  <a:lnTo>
                    <a:pt x="2142" y="5402"/>
                  </a:lnTo>
                  <a:lnTo>
                    <a:pt x="2239" y="5159"/>
                  </a:lnTo>
                  <a:lnTo>
                    <a:pt x="2336" y="4915"/>
                  </a:lnTo>
                  <a:lnTo>
                    <a:pt x="2482" y="4672"/>
                  </a:lnTo>
                  <a:lnTo>
                    <a:pt x="2628" y="4429"/>
                  </a:lnTo>
                  <a:lnTo>
                    <a:pt x="2774" y="4210"/>
                  </a:lnTo>
                  <a:lnTo>
                    <a:pt x="2944" y="3991"/>
                  </a:lnTo>
                  <a:lnTo>
                    <a:pt x="3139" y="3772"/>
                  </a:lnTo>
                  <a:lnTo>
                    <a:pt x="3528" y="3382"/>
                  </a:lnTo>
                  <a:lnTo>
                    <a:pt x="3966" y="3017"/>
                  </a:lnTo>
                  <a:lnTo>
                    <a:pt x="4404" y="2701"/>
                  </a:lnTo>
                  <a:lnTo>
                    <a:pt x="4891" y="2409"/>
                  </a:lnTo>
                  <a:lnTo>
                    <a:pt x="5134" y="2287"/>
                  </a:lnTo>
                  <a:lnTo>
                    <a:pt x="5378" y="2166"/>
                  </a:lnTo>
                  <a:lnTo>
                    <a:pt x="5645" y="2117"/>
                  </a:lnTo>
                  <a:lnTo>
                    <a:pt x="6035" y="2068"/>
                  </a:lnTo>
                  <a:lnTo>
                    <a:pt x="6716" y="1995"/>
                  </a:lnTo>
                  <a:lnTo>
                    <a:pt x="7300" y="1995"/>
                  </a:lnTo>
                  <a:lnTo>
                    <a:pt x="7324" y="1971"/>
                  </a:lnTo>
                  <a:close/>
                  <a:moveTo>
                    <a:pt x="6935" y="1533"/>
                  </a:moveTo>
                  <a:lnTo>
                    <a:pt x="6497" y="1582"/>
                  </a:lnTo>
                  <a:lnTo>
                    <a:pt x="6083" y="1679"/>
                  </a:lnTo>
                  <a:lnTo>
                    <a:pt x="5864" y="1703"/>
                  </a:lnTo>
                  <a:lnTo>
                    <a:pt x="5621" y="1752"/>
                  </a:lnTo>
                  <a:lnTo>
                    <a:pt x="5353" y="1825"/>
                  </a:lnTo>
                  <a:lnTo>
                    <a:pt x="5110" y="1922"/>
                  </a:lnTo>
                  <a:lnTo>
                    <a:pt x="4842" y="2044"/>
                  </a:lnTo>
                  <a:lnTo>
                    <a:pt x="4599" y="2166"/>
                  </a:lnTo>
                  <a:lnTo>
                    <a:pt x="4112" y="2458"/>
                  </a:lnTo>
                  <a:lnTo>
                    <a:pt x="3650" y="2774"/>
                  </a:lnTo>
                  <a:lnTo>
                    <a:pt x="3212" y="3115"/>
                  </a:lnTo>
                  <a:lnTo>
                    <a:pt x="2823" y="3504"/>
                  </a:lnTo>
                  <a:lnTo>
                    <a:pt x="2458" y="3918"/>
                  </a:lnTo>
                  <a:lnTo>
                    <a:pt x="2312" y="4161"/>
                  </a:lnTo>
                  <a:lnTo>
                    <a:pt x="2166" y="4380"/>
                  </a:lnTo>
                  <a:lnTo>
                    <a:pt x="2020" y="4623"/>
                  </a:lnTo>
                  <a:lnTo>
                    <a:pt x="1923" y="4867"/>
                  </a:lnTo>
                  <a:lnTo>
                    <a:pt x="1801" y="5110"/>
                  </a:lnTo>
                  <a:lnTo>
                    <a:pt x="1728" y="5378"/>
                  </a:lnTo>
                  <a:lnTo>
                    <a:pt x="1631" y="5645"/>
                  </a:lnTo>
                  <a:lnTo>
                    <a:pt x="1582" y="5913"/>
                  </a:lnTo>
                  <a:lnTo>
                    <a:pt x="1533" y="6181"/>
                  </a:lnTo>
                  <a:lnTo>
                    <a:pt x="1509" y="6473"/>
                  </a:lnTo>
                  <a:lnTo>
                    <a:pt x="1509" y="6765"/>
                  </a:lnTo>
                  <a:lnTo>
                    <a:pt x="1509" y="7057"/>
                  </a:lnTo>
                  <a:lnTo>
                    <a:pt x="1558" y="7349"/>
                  </a:lnTo>
                  <a:lnTo>
                    <a:pt x="1606" y="7640"/>
                  </a:lnTo>
                  <a:lnTo>
                    <a:pt x="1679" y="7932"/>
                  </a:lnTo>
                  <a:lnTo>
                    <a:pt x="1752" y="8224"/>
                  </a:lnTo>
                  <a:lnTo>
                    <a:pt x="1874" y="8492"/>
                  </a:lnTo>
                  <a:lnTo>
                    <a:pt x="1996" y="8760"/>
                  </a:lnTo>
                  <a:lnTo>
                    <a:pt x="2142" y="9027"/>
                  </a:lnTo>
                  <a:lnTo>
                    <a:pt x="2312" y="9295"/>
                  </a:lnTo>
                  <a:lnTo>
                    <a:pt x="2507" y="9538"/>
                  </a:lnTo>
                  <a:lnTo>
                    <a:pt x="2726" y="9782"/>
                  </a:lnTo>
                  <a:lnTo>
                    <a:pt x="2944" y="10001"/>
                  </a:lnTo>
                  <a:lnTo>
                    <a:pt x="3188" y="10195"/>
                  </a:lnTo>
                  <a:lnTo>
                    <a:pt x="3699" y="10585"/>
                  </a:lnTo>
                  <a:lnTo>
                    <a:pt x="3991" y="10779"/>
                  </a:lnTo>
                  <a:lnTo>
                    <a:pt x="4283" y="10950"/>
                  </a:lnTo>
                  <a:lnTo>
                    <a:pt x="4599" y="11120"/>
                  </a:lnTo>
                  <a:lnTo>
                    <a:pt x="4915" y="11266"/>
                  </a:lnTo>
                  <a:lnTo>
                    <a:pt x="5232" y="11412"/>
                  </a:lnTo>
                  <a:lnTo>
                    <a:pt x="5572" y="11509"/>
                  </a:lnTo>
                  <a:lnTo>
                    <a:pt x="5889" y="11607"/>
                  </a:lnTo>
                  <a:lnTo>
                    <a:pt x="6254" y="11680"/>
                  </a:lnTo>
                  <a:lnTo>
                    <a:pt x="6594" y="11704"/>
                  </a:lnTo>
                  <a:lnTo>
                    <a:pt x="6959" y="11728"/>
                  </a:lnTo>
                  <a:lnTo>
                    <a:pt x="7300" y="11680"/>
                  </a:lnTo>
                  <a:lnTo>
                    <a:pt x="7641" y="11631"/>
                  </a:lnTo>
                  <a:lnTo>
                    <a:pt x="7981" y="11534"/>
                  </a:lnTo>
                  <a:lnTo>
                    <a:pt x="8322" y="11436"/>
                  </a:lnTo>
                  <a:lnTo>
                    <a:pt x="8638" y="11290"/>
                  </a:lnTo>
                  <a:lnTo>
                    <a:pt x="8955" y="11120"/>
                  </a:lnTo>
                  <a:lnTo>
                    <a:pt x="9344" y="10877"/>
                  </a:lnTo>
                  <a:lnTo>
                    <a:pt x="9733" y="10609"/>
                  </a:lnTo>
                  <a:lnTo>
                    <a:pt x="10074" y="10293"/>
                  </a:lnTo>
                  <a:lnTo>
                    <a:pt x="10390" y="9976"/>
                  </a:lnTo>
                  <a:lnTo>
                    <a:pt x="10658" y="9611"/>
                  </a:lnTo>
                  <a:lnTo>
                    <a:pt x="10925" y="9222"/>
                  </a:lnTo>
                  <a:lnTo>
                    <a:pt x="11144" y="8808"/>
                  </a:lnTo>
                  <a:lnTo>
                    <a:pt x="11339" y="8395"/>
                  </a:lnTo>
                  <a:lnTo>
                    <a:pt x="11509" y="7957"/>
                  </a:lnTo>
                  <a:lnTo>
                    <a:pt x="11631" y="7519"/>
                  </a:lnTo>
                  <a:lnTo>
                    <a:pt x="11704" y="7081"/>
                  </a:lnTo>
                  <a:lnTo>
                    <a:pt x="11753" y="6619"/>
                  </a:lnTo>
                  <a:lnTo>
                    <a:pt x="11753" y="6156"/>
                  </a:lnTo>
                  <a:lnTo>
                    <a:pt x="11728" y="5694"/>
                  </a:lnTo>
                  <a:lnTo>
                    <a:pt x="11655" y="5256"/>
                  </a:lnTo>
                  <a:lnTo>
                    <a:pt x="11534" y="4794"/>
                  </a:lnTo>
                  <a:lnTo>
                    <a:pt x="11363" y="4404"/>
                  </a:lnTo>
                  <a:lnTo>
                    <a:pt x="11169" y="4015"/>
                  </a:lnTo>
                  <a:lnTo>
                    <a:pt x="10950" y="3650"/>
                  </a:lnTo>
                  <a:lnTo>
                    <a:pt x="10682" y="3285"/>
                  </a:lnTo>
                  <a:lnTo>
                    <a:pt x="10390" y="2969"/>
                  </a:lnTo>
                  <a:lnTo>
                    <a:pt x="10074" y="2677"/>
                  </a:lnTo>
                  <a:lnTo>
                    <a:pt x="9733" y="2409"/>
                  </a:lnTo>
                  <a:lnTo>
                    <a:pt x="9393" y="2166"/>
                  </a:lnTo>
                  <a:lnTo>
                    <a:pt x="9003" y="1971"/>
                  </a:lnTo>
                  <a:lnTo>
                    <a:pt x="8614" y="1801"/>
                  </a:lnTo>
                  <a:lnTo>
                    <a:pt x="8200" y="1655"/>
                  </a:lnTo>
                  <a:lnTo>
                    <a:pt x="7787" y="1582"/>
                  </a:lnTo>
                  <a:lnTo>
                    <a:pt x="7349" y="1533"/>
                  </a:lnTo>
                  <a:close/>
                  <a:moveTo>
                    <a:pt x="12118" y="11558"/>
                  </a:moveTo>
                  <a:lnTo>
                    <a:pt x="12142" y="11582"/>
                  </a:lnTo>
                  <a:lnTo>
                    <a:pt x="11972" y="11777"/>
                  </a:lnTo>
                  <a:lnTo>
                    <a:pt x="12093" y="11631"/>
                  </a:lnTo>
                  <a:lnTo>
                    <a:pt x="12118" y="11558"/>
                  </a:lnTo>
                  <a:close/>
                  <a:moveTo>
                    <a:pt x="6789" y="584"/>
                  </a:moveTo>
                  <a:lnTo>
                    <a:pt x="7154" y="608"/>
                  </a:lnTo>
                  <a:lnTo>
                    <a:pt x="7519" y="657"/>
                  </a:lnTo>
                  <a:lnTo>
                    <a:pt x="7884" y="706"/>
                  </a:lnTo>
                  <a:lnTo>
                    <a:pt x="8225" y="803"/>
                  </a:lnTo>
                  <a:lnTo>
                    <a:pt x="8565" y="900"/>
                  </a:lnTo>
                  <a:lnTo>
                    <a:pt x="8906" y="1022"/>
                  </a:lnTo>
                  <a:lnTo>
                    <a:pt x="9247" y="1144"/>
                  </a:lnTo>
                  <a:lnTo>
                    <a:pt x="9563" y="1314"/>
                  </a:lnTo>
                  <a:lnTo>
                    <a:pt x="9879" y="1484"/>
                  </a:lnTo>
                  <a:lnTo>
                    <a:pt x="10171" y="1679"/>
                  </a:lnTo>
                  <a:lnTo>
                    <a:pt x="10439" y="1874"/>
                  </a:lnTo>
                  <a:lnTo>
                    <a:pt x="10707" y="2093"/>
                  </a:lnTo>
                  <a:lnTo>
                    <a:pt x="10950" y="2312"/>
                  </a:lnTo>
                  <a:lnTo>
                    <a:pt x="11193" y="2555"/>
                  </a:lnTo>
                  <a:lnTo>
                    <a:pt x="11485" y="2896"/>
                  </a:lnTo>
                  <a:lnTo>
                    <a:pt x="11753" y="3261"/>
                  </a:lnTo>
                  <a:lnTo>
                    <a:pt x="11996" y="3626"/>
                  </a:lnTo>
                  <a:lnTo>
                    <a:pt x="12191" y="4015"/>
                  </a:lnTo>
                  <a:lnTo>
                    <a:pt x="12361" y="4404"/>
                  </a:lnTo>
                  <a:lnTo>
                    <a:pt x="12507" y="4818"/>
                  </a:lnTo>
                  <a:lnTo>
                    <a:pt x="12629" y="5232"/>
                  </a:lnTo>
                  <a:lnTo>
                    <a:pt x="12702" y="5645"/>
                  </a:lnTo>
                  <a:lnTo>
                    <a:pt x="12750" y="6059"/>
                  </a:lnTo>
                  <a:lnTo>
                    <a:pt x="12775" y="6473"/>
                  </a:lnTo>
                  <a:lnTo>
                    <a:pt x="12775" y="6911"/>
                  </a:lnTo>
                  <a:lnTo>
                    <a:pt x="12726" y="7324"/>
                  </a:lnTo>
                  <a:lnTo>
                    <a:pt x="12653" y="7762"/>
                  </a:lnTo>
                  <a:lnTo>
                    <a:pt x="12556" y="8176"/>
                  </a:lnTo>
                  <a:lnTo>
                    <a:pt x="12434" y="8589"/>
                  </a:lnTo>
                  <a:lnTo>
                    <a:pt x="12264" y="9003"/>
                  </a:lnTo>
                  <a:lnTo>
                    <a:pt x="12045" y="9465"/>
                  </a:lnTo>
                  <a:lnTo>
                    <a:pt x="11801" y="9903"/>
                  </a:lnTo>
                  <a:lnTo>
                    <a:pt x="11534" y="10293"/>
                  </a:lnTo>
                  <a:lnTo>
                    <a:pt x="11217" y="10682"/>
                  </a:lnTo>
                  <a:lnTo>
                    <a:pt x="10901" y="11047"/>
                  </a:lnTo>
                  <a:lnTo>
                    <a:pt x="10536" y="11388"/>
                  </a:lnTo>
                  <a:lnTo>
                    <a:pt x="10171" y="11680"/>
                  </a:lnTo>
                  <a:lnTo>
                    <a:pt x="9782" y="11947"/>
                  </a:lnTo>
                  <a:lnTo>
                    <a:pt x="9368" y="12191"/>
                  </a:lnTo>
                  <a:lnTo>
                    <a:pt x="8930" y="12385"/>
                  </a:lnTo>
                  <a:lnTo>
                    <a:pt x="8468" y="12556"/>
                  </a:lnTo>
                  <a:lnTo>
                    <a:pt x="8006" y="12677"/>
                  </a:lnTo>
                  <a:lnTo>
                    <a:pt x="7543" y="12750"/>
                  </a:lnTo>
                  <a:lnTo>
                    <a:pt x="7032" y="12775"/>
                  </a:lnTo>
                  <a:lnTo>
                    <a:pt x="6546" y="12775"/>
                  </a:lnTo>
                  <a:lnTo>
                    <a:pt x="6035" y="12702"/>
                  </a:lnTo>
                  <a:lnTo>
                    <a:pt x="5597" y="12604"/>
                  </a:lnTo>
                  <a:lnTo>
                    <a:pt x="5159" y="12483"/>
                  </a:lnTo>
                  <a:lnTo>
                    <a:pt x="4721" y="12337"/>
                  </a:lnTo>
                  <a:lnTo>
                    <a:pt x="4307" y="12166"/>
                  </a:lnTo>
                  <a:lnTo>
                    <a:pt x="3893" y="11947"/>
                  </a:lnTo>
                  <a:lnTo>
                    <a:pt x="3504" y="11728"/>
                  </a:lnTo>
                  <a:lnTo>
                    <a:pt x="3115" y="11485"/>
                  </a:lnTo>
                  <a:lnTo>
                    <a:pt x="2774" y="11193"/>
                  </a:lnTo>
                  <a:lnTo>
                    <a:pt x="2434" y="10901"/>
                  </a:lnTo>
                  <a:lnTo>
                    <a:pt x="2117" y="10560"/>
                  </a:lnTo>
                  <a:lnTo>
                    <a:pt x="1825" y="10220"/>
                  </a:lnTo>
                  <a:lnTo>
                    <a:pt x="1558" y="9855"/>
                  </a:lnTo>
                  <a:lnTo>
                    <a:pt x="1314" y="9465"/>
                  </a:lnTo>
                  <a:lnTo>
                    <a:pt x="1095" y="9052"/>
                  </a:lnTo>
                  <a:lnTo>
                    <a:pt x="925" y="8638"/>
                  </a:lnTo>
                  <a:lnTo>
                    <a:pt x="779" y="8200"/>
                  </a:lnTo>
                  <a:lnTo>
                    <a:pt x="682" y="7811"/>
                  </a:lnTo>
                  <a:lnTo>
                    <a:pt x="609" y="7446"/>
                  </a:lnTo>
                  <a:lnTo>
                    <a:pt x="560" y="7081"/>
                  </a:lnTo>
                  <a:lnTo>
                    <a:pt x="560" y="6716"/>
                  </a:lnTo>
                  <a:lnTo>
                    <a:pt x="560" y="6351"/>
                  </a:lnTo>
                  <a:lnTo>
                    <a:pt x="584" y="5986"/>
                  </a:lnTo>
                  <a:lnTo>
                    <a:pt x="633" y="5645"/>
                  </a:lnTo>
                  <a:lnTo>
                    <a:pt x="706" y="5305"/>
                  </a:lnTo>
                  <a:lnTo>
                    <a:pt x="803" y="4964"/>
                  </a:lnTo>
                  <a:lnTo>
                    <a:pt x="925" y="4648"/>
                  </a:lnTo>
                  <a:lnTo>
                    <a:pt x="1047" y="4307"/>
                  </a:lnTo>
                  <a:lnTo>
                    <a:pt x="1217" y="3991"/>
                  </a:lnTo>
                  <a:lnTo>
                    <a:pt x="1387" y="3674"/>
                  </a:lnTo>
                  <a:lnTo>
                    <a:pt x="1606" y="3382"/>
                  </a:lnTo>
                  <a:lnTo>
                    <a:pt x="1825" y="3090"/>
                  </a:lnTo>
                  <a:lnTo>
                    <a:pt x="2069" y="2798"/>
                  </a:lnTo>
                  <a:lnTo>
                    <a:pt x="2361" y="2506"/>
                  </a:lnTo>
                  <a:lnTo>
                    <a:pt x="2726" y="2190"/>
                  </a:lnTo>
                  <a:lnTo>
                    <a:pt x="3163" y="1849"/>
                  </a:lnTo>
                  <a:lnTo>
                    <a:pt x="3674" y="1509"/>
                  </a:lnTo>
                  <a:lnTo>
                    <a:pt x="4210" y="1217"/>
                  </a:lnTo>
                  <a:lnTo>
                    <a:pt x="4502" y="1071"/>
                  </a:lnTo>
                  <a:lnTo>
                    <a:pt x="4794" y="949"/>
                  </a:lnTo>
                  <a:lnTo>
                    <a:pt x="5110" y="852"/>
                  </a:lnTo>
                  <a:lnTo>
                    <a:pt x="5402" y="754"/>
                  </a:lnTo>
                  <a:lnTo>
                    <a:pt x="5718" y="681"/>
                  </a:lnTo>
                  <a:lnTo>
                    <a:pt x="6035" y="633"/>
                  </a:lnTo>
                  <a:lnTo>
                    <a:pt x="6400" y="608"/>
                  </a:lnTo>
                  <a:lnTo>
                    <a:pt x="6789" y="584"/>
                  </a:lnTo>
                  <a:close/>
                  <a:moveTo>
                    <a:pt x="11704" y="10998"/>
                  </a:moveTo>
                  <a:lnTo>
                    <a:pt x="11923" y="11315"/>
                  </a:lnTo>
                  <a:lnTo>
                    <a:pt x="11874" y="11339"/>
                  </a:lnTo>
                  <a:lnTo>
                    <a:pt x="11850" y="11363"/>
                  </a:lnTo>
                  <a:lnTo>
                    <a:pt x="11607" y="11607"/>
                  </a:lnTo>
                  <a:lnTo>
                    <a:pt x="11339" y="11826"/>
                  </a:lnTo>
                  <a:lnTo>
                    <a:pt x="11071" y="11996"/>
                  </a:lnTo>
                  <a:lnTo>
                    <a:pt x="10950" y="12093"/>
                  </a:lnTo>
                  <a:lnTo>
                    <a:pt x="10925" y="12166"/>
                  </a:lnTo>
                  <a:lnTo>
                    <a:pt x="10901" y="12239"/>
                  </a:lnTo>
                  <a:lnTo>
                    <a:pt x="10901" y="12264"/>
                  </a:lnTo>
                  <a:lnTo>
                    <a:pt x="10974" y="12288"/>
                  </a:lnTo>
                  <a:lnTo>
                    <a:pt x="11047" y="12288"/>
                  </a:lnTo>
                  <a:lnTo>
                    <a:pt x="11217" y="12264"/>
                  </a:lnTo>
                  <a:lnTo>
                    <a:pt x="11363" y="12191"/>
                  </a:lnTo>
                  <a:lnTo>
                    <a:pt x="11509" y="12093"/>
                  </a:lnTo>
                  <a:lnTo>
                    <a:pt x="11826" y="11899"/>
                  </a:lnTo>
                  <a:lnTo>
                    <a:pt x="11972" y="11777"/>
                  </a:lnTo>
                  <a:lnTo>
                    <a:pt x="11850" y="11899"/>
                  </a:lnTo>
                  <a:lnTo>
                    <a:pt x="11728" y="11996"/>
                  </a:lnTo>
                  <a:lnTo>
                    <a:pt x="11485" y="12191"/>
                  </a:lnTo>
                  <a:lnTo>
                    <a:pt x="11363" y="12288"/>
                  </a:lnTo>
                  <a:lnTo>
                    <a:pt x="11339" y="12361"/>
                  </a:lnTo>
                  <a:lnTo>
                    <a:pt x="11339" y="12434"/>
                  </a:lnTo>
                  <a:lnTo>
                    <a:pt x="11363" y="12483"/>
                  </a:lnTo>
                  <a:lnTo>
                    <a:pt x="11412" y="12531"/>
                  </a:lnTo>
                  <a:lnTo>
                    <a:pt x="11485" y="12556"/>
                  </a:lnTo>
                  <a:lnTo>
                    <a:pt x="11558" y="12531"/>
                  </a:lnTo>
                  <a:lnTo>
                    <a:pt x="11728" y="12483"/>
                  </a:lnTo>
                  <a:lnTo>
                    <a:pt x="11874" y="12385"/>
                  </a:lnTo>
                  <a:lnTo>
                    <a:pt x="12020" y="12288"/>
                  </a:lnTo>
                  <a:lnTo>
                    <a:pt x="12239" y="12118"/>
                  </a:lnTo>
                  <a:lnTo>
                    <a:pt x="12361" y="12020"/>
                  </a:lnTo>
                  <a:lnTo>
                    <a:pt x="12434" y="11899"/>
                  </a:lnTo>
                  <a:lnTo>
                    <a:pt x="12507" y="11947"/>
                  </a:lnTo>
                  <a:lnTo>
                    <a:pt x="12288" y="12142"/>
                  </a:lnTo>
                  <a:lnTo>
                    <a:pt x="12069" y="12337"/>
                  </a:lnTo>
                  <a:lnTo>
                    <a:pt x="11826" y="12556"/>
                  </a:lnTo>
                  <a:lnTo>
                    <a:pt x="11728" y="12677"/>
                  </a:lnTo>
                  <a:lnTo>
                    <a:pt x="11655" y="12823"/>
                  </a:lnTo>
                  <a:lnTo>
                    <a:pt x="11631" y="12896"/>
                  </a:lnTo>
                  <a:lnTo>
                    <a:pt x="11680" y="12969"/>
                  </a:lnTo>
                  <a:lnTo>
                    <a:pt x="11753" y="12994"/>
                  </a:lnTo>
                  <a:lnTo>
                    <a:pt x="11826" y="12994"/>
                  </a:lnTo>
                  <a:lnTo>
                    <a:pt x="11972" y="12945"/>
                  </a:lnTo>
                  <a:lnTo>
                    <a:pt x="12118" y="12848"/>
                  </a:lnTo>
                  <a:lnTo>
                    <a:pt x="12385" y="12629"/>
                  </a:lnTo>
                  <a:lnTo>
                    <a:pt x="12604" y="12458"/>
                  </a:lnTo>
                  <a:lnTo>
                    <a:pt x="12823" y="12264"/>
                  </a:lnTo>
                  <a:lnTo>
                    <a:pt x="12872" y="12312"/>
                  </a:lnTo>
                  <a:lnTo>
                    <a:pt x="12604" y="12702"/>
                  </a:lnTo>
                  <a:lnTo>
                    <a:pt x="12483" y="12848"/>
                  </a:lnTo>
                  <a:lnTo>
                    <a:pt x="12361" y="12969"/>
                  </a:lnTo>
                  <a:lnTo>
                    <a:pt x="12215" y="13067"/>
                  </a:lnTo>
                  <a:lnTo>
                    <a:pt x="12093" y="13213"/>
                  </a:lnTo>
                  <a:lnTo>
                    <a:pt x="12093" y="13261"/>
                  </a:lnTo>
                  <a:lnTo>
                    <a:pt x="12093" y="13310"/>
                  </a:lnTo>
                  <a:lnTo>
                    <a:pt x="12118" y="13334"/>
                  </a:lnTo>
                  <a:lnTo>
                    <a:pt x="12166" y="13359"/>
                  </a:lnTo>
                  <a:lnTo>
                    <a:pt x="12312" y="13359"/>
                  </a:lnTo>
                  <a:lnTo>
                    <a:pt x="12458" y="13334"/>
                  </a:lnTo>
                  <a:lnTo>
                    <a:pt x="12604" y="13261"/>
                  </a:lnTo>
                  <a:lnTo>
                    <a:pt x="12750" y="13140"/>
                  </a:lnTo>
                  <a:lnTo>
                    <a:pt x="12896" y="13042"/>
                  </a:lnTo>
                  <a:lnTo>
                    <a:pt x="12994" y="12896"/>
                  </a:lnTo>
                  <a:lnTo>
                    <a:pt x="13115" y="12750"/>
                  </a:lnTo>
                  <a:lnTo>
                    <a:pt x="13188" y="12604"/>
                  </a:lnTo>
                  <a:lnTo>
                    <a:pt x="13505" y="12872"/>
                  </a:lnTo>
                  <a:lnTo>
                    <a:pt x="13407" y="12945"/>
                  </a:lnTo>
                  <a:lnTo>
                    <a:pt x="13310" y="13018"/>
                  </a:lnTo>
                  <a:lnTo>
                    <a:pt x="13115" y="13213"/>
                  </a:lnTo>
                  <a:lnTo>
                    <a:pt x="12896" y="13359"/>
                  </a:lnTo>
                  <a:lnTo>
                    <a:pt x="12677" y="13529"/>
                  </a:lnTo>
                  <a:lnTo>
                    <a:pt x="12653" y="13553"/>
                  </a:lnTo>
                  <a:lnTo>
                    <a:pt x="12629" y="13602"/>
                  </a:lnTo>
                  <a:lnTo>
                    <a:pt x="12653" y="13651"/>
                  </a:lnTo>
                  <a:lnTo>
                    <a:pt x="12677" y="13699"/>
                  </a:lnTo>
                  <a:lnTo>
                    <a:pt x="12750" y="13724"/>
                  </a:lnTo>
                  <a:lnTo>
                    <a:pt x="12848" y="13748"/>
                  </a:lnTo>
                  <a:lnTo>
                    <a:pt x="12921" y="13748"/>
                  </a:lnTo>
                  <a:lnTo>
                    <a:pt x="12994" y="13724"/>
                  </a:lnTo>
                  <a:lnTo>
                    <a:pt x="13140" y="13651"/>
                  </a:lnTo>
                  <a:lnTo>
                    <a:pt x="13286" y="13578"/>
                  </a:lnTo>
                  <a:lnTo>
                    <a:pt x="13407" y="13480"/>
                  </a:lnTo>
                  <a:lnTo>
                    <a:pt x="13553" y="13383"/>
                  </a:lnTo>
                  <a:lnTo>
                    <a:pt x="13675" y="13237"/>
                  </a:lnTo>
                  <a:lnTo>
                    <a:pt x="13724" y="13164"/>
                  </a:lnTo>
                  <a:lnTo>
                    <a:pt x="13748" y="13091"/>
                  </a:lnTo>
                  <a:lnTo>
                    <a:pt x="13943" y="13286"/>
                  </a:lnTo>
                  <a:lnTo>
                    <a:pt x="13918" y="13286"/>
                  </a:lnTo>
                  <a:lnTo>
                    <a:pt x="13772" y="13383"/>
                  </a:lnTo>
                  <a:lnTo>
                    <a:pt x="13675" y="13505"/>
                  </a:lnTo>
                  <a:lnTo>
                    <a:pt x="13456" y="13748"/>
                  </a:lnTo>
                  <a:lnTo>
                    <a:pt x="13237" y="13967"/>
                  </a:lnTo>
                  <a:lnTo>
                    <a:pt x="13140" y="14064"/>
                  </a:lnTo>
                  <a:lnTo>
                    <a:pt x="13067" y="14210"/>
                  </a:lnTo>
                  <a:lnTo>
                    <a:pt x="13042" y="14235"/>
                  </a:lnTo>
                  <a:lnTo>
                    <a:pt x="13067" y="14259"/>
                  </a:lnTo>
                  <a:lnTo>
                    <a:pt x="13067" y="14308"/>
                  </a:lnTo>
                  <a:lnTo>
                    <a:pt x="13115" y="14308"/>
                  </a:lnTo>
                  <a:lnTo>
                    <a:pt x="13261" y="14259"/>
                  </a:lnTo>
                  <a:lnTo>
                    <a:pt x="13407" y="14210"/>
                  </a:lnTo>
                  <a:lnTo>
                    <a:pt x="13651" y="14040"/>
                  </a:lnTo>
                  <a:lnTo>
                    <a:pt x="13797" y="13918"/>
                  </a:lnTo>
                  <a:lnTo>
                    <a:pt x="13943" y="13797"/>
                  </a:lnTo>
                  <a:lnTo>
                    <a:pt x="14064" y="13626"/>
                  </a:lnTo>
                  <a:lnTo>
                    <a:pt x="14137" y="13480"/>
                  </a:lnTo>
                  <a:lnTo>
                    <a:pt x="14332" y="13675"/>
                  </a:lnTo>
                  <a:lnTo>
                    <a:pt x="14186" y="13918"/>
                  </a:lnTo>
                  <a:lnTo>
                    <a:pt x="14089" y="14040"/>
                  </a:lnTo>
                  <a:lnTo>
                    <a:pt x="13991" y="14137"/>
                  </a:lnTo>
                  <a:lnTo>
                    <a:pt x="13870" y="14235"/>
                  </a:lnTo>
                  <a:lnTo>
                    <a:pt x="13748" y="14308"/>
                  </a:lnTo>
                  <a:lnTo>
                    <a:pt x="13626" y="14381"/>
                  </a:lnTo>
                  <a:lnTo>
                    <a:pt x="13505" y="14454"/>
                  </a:lnTo>
                  <a:lnTo>
                    <a:pt x="13505" y="14502"/>
                  </a:lnTo>
                  <a:lnTo>
                    <a:pt x="13480" y="14527"/>
                  </a:lnTo>
                  <a:lnTo>
                    <a:pt x="13505" y="14600"/>
                  </a:lnTo>
                  <a:lnTo>
                    <a:pt x="13602" y="14648"/>
                  </a:lnTo>
                  <a:lnTo>
                    <a:pt x="13675" y="14673"/>
                  </a:lnTo>
                  <a:lnTo>
                    <a:pt x="13772" y="14673"/>
                  </a:lnTo>
                  <a:lnTo>
                    <a:pt x="13894" y="14648"/>
                  </a:lnTo>
                  <a:lnTo>
                    <a:pt x="14089" y="14551"/>
                  </a:lnTo>
                  <a:lnTo>
                    <a:pt x="14235" y="14454"/>
                  </a:lnTo>
                  <a:lnTo>
                    <a:pt x="14356" y="14356"/>
                  </a:lnTo>
                  <a:lnTo>
                    <a:pt x="14454" y="14235"/>
                  </a:lnTo>
                  <a:lnTo>
                    <a:pt x="14575" y="14113"/>
                  </a:lnTo>
                  <a:lnTo>
                    <a:pt x="14648" y="13967"/>
                  </a:lnTo>
                  <a:lnTo>
                    <a:pt x="14867" y="14210"/>
                  </a:lnTo>
                  <a:lnTo>
                    <a:pt x="14843" y="14210"/>
                  </a:lnTo>
                  <a:lnTo>
                    <a:pt x="14721" y="14259"/>
                  </a:lnTo>
                  <a:lnTo>
                    <a:pt x="14624" y="14332"/>
                  </a:lnTo>
                  <a:lnTo>
                    <a:pt x="14454" y="14527"/>
                  </a:lnTo>
                  <a:lnTo>
                    <a:pt x="14235" y="14746"/>
                  </a:lnTo>
                  <a:lnTo>
                    <a:pt x="14113" y="14867"/>
                  </a:lnTo>
                  <a:lnTo>
                    <a:pt x="13991" y="14940"/>
                  </a:lnTo>
                  <a:lnTo>
                    <a:pt x="13967" y="14989"/>
                  </a:lnTo>
                  <a:lnTo>
                    <a:pt x="13967" y="15038"/>
                  </a:lnTo>
                  <a:lnTo>
                    <a:pt x="14016" y="15086"/>
                  </a:lnTo>
                  <a:lnTo>
                    <a:pt x="14064" y="15086"/>
                  </a:lnTo>
                  <a:lnTo>
                    <a:pt x="14356" y="15013"/>
                  </a:lnTo>
                  <a:lnTo>
                    <a:pt x="14478" y="14940"/>
                  </a:lnTo>
                  <a:lnTo>
                    <a:pt x="14624" y="14867"/>
                  </a:lnTo>
                  <a:lnTo>
                    <a:pt x="14867" y="14648"/>
                  </a:lnTo>
                  <a:lnTo>
                    <a:pt x="14965" y="14527"/>
                  </a:lnTo>
                  <a:lnTo>
                    <a:pt x="15038" y="14405"/>
                  </a:lnTo>
                  <a:lnTo>
                    <a:pt x="15038" y="14381"/>
                  </a:lnTo>
                  <a:lnTo>
                    <a:pt x="15330" y="14673"/>
                  </a:lnTo>
                  <a:lnTo>
                    <a:pt x="15111" y="14867"/>
                  </a:lnTo>
                  <a:lnTo>
                    <a:pt x="14892" y="15062"/>
                  </a:lnTo>
                  <a:lnTo>
                    <a:pt x="14648" y="15232"/>
                  </a:lnTo>
                  <a:lnTo>
                    <a:pt x="14527" y="15330"/>
                  </a:lnTo>
                  <a:lnTo>
                    <a:pt x="14429" y="15427"/>
                  </a:lnTo>
                  <a:lnTo>
                    <a:pt x="14405" y="15451"/>
                  </a:lnTo>
                  <a:lnTo>
                    <a:pt x="14405" y="15500"/>
                  </a:lnTo>
                  <a:lnTo>
                    <a:pt x="14429" y="15524"/>
                  </a:lnTo>
                  <a:lnTo>
                    <a:pt x="14454" y="15549"/>
                  </a:lnTo>
                  <a:lnTo>
                    <a:pt x="14624" y="15573"/>
                  </a:lnTo>
                  <a:lnTo>
                    <a:pt x="14770" y="15549"/>
                  </a:lnTo>
                  <a:lnTo>
                    <a:pt x="14940" y="15476"/>
                  </a:lnTo>
                  <a:lnTo>
                    <a:pt x="15086" y="15378"/>
                  </a:lnTo>
                  <a:lnTo>
                    <a:pt x="15232" y="15281"/>
                  </a:lnTo>
                  <a:lnTo>
                    <a:pt x="15354" y="15159"/>
                  </a:lnTo>
                  <a:lnTo>
                    <a:pt x="15573" y="14916"/>
                  </a:lnTo>
                  <a:lnTo>
                    <a:pt x="15743" y="15111"/>
                  </a:lnTo>
                  <a:lnTo>
                    <a:pt x="15476" y="15378"/>
                  </a:lnTo>
                  <a:lnTo>
                    <a:pt x="15330" y="15476"/>
                  </a:lnTo>
                  <a:lnTo>
                    <a:pt x="15184" y="15573"/>
                  </a:lnTo>
                  <a:lnTo>
                    <a:pt x="15038" y="15670"/>
                  </a:lnTo>
                  <a:lnTo>
                    <a:pt x="14892" y="15792"/>
                  </a:lnTo>
                  <a:lnTo>
                    <a:pt x="14843" y="15840"/>
                  </a:lnTo>
                  <a:lnTo>
                    <a:pt x="14867" y="15913"/>
                  </a:lnTo>
                  <a:lnTo>
                    <a:pt x="14892" y="15986"/>
                  </a:lnTo>
                  <a:lnTo>
                    <a:pt x="14940" y="16011"/>
                  </a:lnTo>
                  <a:lnTo>
                    <a:pt x="15038" y="16035"/>
                  </a:lnTo>
                  <a:lnTo>
                    <a:pt x="15159" y="16011"/>
                  </a:lnTo>
                  <a:lnTo>
                    <a:pt x="15354" y="15962"/>
                  </a:lnTo>
                  <a:lnTo>
                    <a:pt x="15524" y="15865"/>
                  </a:lnTo>
                  <a:lnTo>
                    <a:pt x="15695" y="15767"/>
                  </a:lnTo>
                  <a:lnTo>
                    <a:pt x="15889" y="15597"/>
                  </a:lnTo>
                  <a:lnTo>
                    <a:pt x="16060" y="15427"/>
                  </a:lnTo>
                  <a:lnTo>
                    <a:pt x="16352" y="15694"/>
                  </a:lnTo>
                  <a:lnTo>
                    <a:pt x="16181" y="15865"/>
                  </a:lnTo>
                  <a:lnTo>
                    <a:pt x="16011" y="16011"/>
                  </a:lnTo>
                  <a:lnTo>
                    <a:pt x="15743" y="16157"/>
                  </a:lnTo>
                  <a:lnTo>
                    <a:pt x="15500" y="16303"/>
                  </a:lnTo>
                  <a:lnTo>
                    <a:pt x="15451" y="16327"/>
                  </a:lnTo>
                  <a:lnTo>
                    <a:pt x="15451" y="16376"/>
                  </a:lnTo>
                  <a:lnTo>
                    <a:pt x="15476" y="16400"/>
                  </a:lnTo>
                  <a:lnTo>
                    <a:pt x="15524" y="16424"/>
                  </a:lnTo>
                  <a:lnTo>
                    <a:pt x="15719" y="16424"/>
                  </a:lnTo>
                  <a:lnTo>
                    <a:pt x="15889" y="16449"/>
                  </a:lnTo>
                  <a:lnTo>
                    <a:pt x="16084" y="16400"/>
                  </a:lnTo>
                  <a:lnTo>
                    <a:pt x="16254" y="16351"/>
                  </a:lnTo>
                  <a:lnTo>
                    <a:pt x="16400" y="16254"/>
                  </a:lnTo>
                  <a:lnTo>
                    <a:pt x="16522" y="16157"/>
                  </a:lnTo>
                  <a:lnTo>
                    <a:pt x="16498" y="16254"/>
                  </a:lnTo>
                  <a:lnTo>
                    <a:pt x="16400" y="16376"/>
                  </a:lnTo>
                  <a:lnTo>
                    <a:pt x="16279" y="16473"/>
                  </a:lnTo>
                  <a:lnTo>
                    <a:pt x="16133" y="16546"/>
                  </a:lnTo>
                  <a:lnTo>
                    <a:pt x="15987" y="16619"/>
                  </a:lnTo>
                  <a:lnTo>
                    <a:pt x="15768" y="16668"/>
                  </a:lnTo>
                  <a:lnTo>
                    <a:pt x="15451" y="16765"/>
                  </a:lnTo>
                  <a:lnTo>
                    <a:pt x="15427" y="16692"/>
                  </a:lnTo>
                  <a:lnTo>
                    <a:pt x="15354" y="16643"/>
                  </a:lnTo>
                  <a:lnTo>
                    <a:pt x="15208" y="16546"/>
                  </a:lnTo>
                  <a:lnTo>
                    <a:pt x="15062" y="16400"/>
                  </a:lnTo>
                  <a:lnTo>
                    <a:pt x="14770" y="16132"/>
                  </a:lnTo>
                  <a:lnTo>
                    <a:pt x="14016" y="15524"/>
                  </a:lnTo>
                  <a:lnTo>
                    <a:pt x="13626" y="15159"/>
                  </a:lnTo>
                  <a:lnTo>
                    <a:pt x="13261" y="14770"/>
                  </a:lnTo>
                  <a:lnTo>
                    <a:pt x="12556" y="14016"/>
                  </a:lnTo>
                  <a:lnTo>
                    <a:pt x="12312" y="13772"/>
                  </a:lnTo>
                  <a:lnTo>
                    <a:pt x="12045" y="13553"/>
                  </a:lnTo>
                  <a:lnTo>
                    <a:pt x="11485" y="13140"/>
                  </a:lnTo>
                  <a:lnTo>
                    <a:pt x="11217" y="12921"/>
                  </a:lnTo>
                  <a:lnTo>
                    <a:pt x="10950" y="12677"/>
                  </a:lnTo>
                  <a:lnTo>
                    <a:pt x="10707" y="12434"/>
                  </a:lnTo>
                  <a:lnTo>
                    <a:pt x="10512" y="12166"/>
                  </a:lnTo>
                  <a:lnTo>
                    <a:pt x="10828" y="11899"/>
                  </a:lnTo>
                  <a:lnTo>
                    <a:pt x="11144" y="11607"/>
                  </a:lnTo>
                  <a:lnTo>
                    <a:pt x="11436" y="11315"/>
                  </a:lnTo>
                  <a:lnTo>
                    <a:pt x="11704" y="10998"/>
                  </a:lnTo>
                  <a:close/>
                  <a:moveTo>
                    <a:pt x="6400" y="0"/>
                  </a:moveTo>
                  <a:lnTo>
                    <a:pt x="5791" y="73"/>
                  </a:lnTo>
                  <a:lnTo>
                    <a:pt x="5183" y="170"/>
                  </a:lnTo>
                  <a:lnTo>
                    <a:pt x="4891" y="243"/>
                  </a:lnTo>
                  <a:lnTo>
                    <a:pt x="4599" y="341"/>
                  </a:lnTo>
                  <a:lnTo>
                    <a:pt x="4258" y="462"/>
                  </a:lnTo>
                  <a:lnTo>
                    <a:pt x="3918" y="633"/>
                  </a:lnTo>
                  <a:lnTo>
                    <a:pt x="3601" y="827"/>
                  </a:lnTo>
                  <a:lnTo>
                    <a:pt x="3285" y="1022"/>
                  </a:lnTo>
                  <a:lnTo>
                    <a:pt x="2969" y="1241"/>
                  </a:lnTo>
                  <a:lnTo>
                    <a:pt x="2677" y="1484"/>
                  </a:lnTo>
                  <a:lnTo>
                    <a:pt x="2117" y="1971"/>
                  </a:lnTo>
                  <a:lnTo>
                    <a:pt x="1850" y="2239"/>
                  </a:lnTo>
                  <a:lnTo>
                    <a:pt x="1606" y="2506"/>
                  </a:lnTo>
                  <a:lnTo>
                    <a:pt x="1363" y="2798"/>
                  </a:lnTo>
                  <a:lnTo>
                    <a:pt x="1168" y="3066"/>
                  </a:lnTo>
                  <a:lnTo>
                    <a:pt x="949" y="3382"/>
                  </a:lnTo>
                  <a:lnTo>
                    <a:pt x="779" y="3699"/>
                  </a:lnTo>
                  <a:lnTo>
                    <a:pt x="609" y="4015"/>
                  </a:lnTo>
                  <a:lnTo>
                    <a:pt x="463" y="4331"/>
                  </a:lnTo>
                  <a:lnTo>
                    <a:pt x="341" y="4672"/>
                  </a:lnTo>
                  <a:lnTo>
                    <a:pt x="244" y="5013"/>
                  </a:lnTo>
                  <a:lnTo>
                    <a:pt x="146" y="5353"/>
                  </a:lnTo>
                  <a:lnTo>
                    <a:pt x="73" y="5718"/>
                  </a:lnTo>
                  <a:lnTo>
                    <a:pt x="25" y="6083"/>
                  </a:lnTo>
                  <a:lnTo>
                    <a:pt x="0" y="6448"/>
                  </a:lnTo>
                  <a:lnTo>
                    <a:pt x="0" y="6813"/>
                  </a:lnTo>
                  <a:lnTo>
                    <a:pt x="0" y="7203"/>
                  </a:lnTo>
                  <a:lnTo>
                    <a:pt x="25" y="7592"/>
                  </a:lnTo>
                  <a:lnTo>
                    <a:pt x="98" y="7957"/>
                  </a:lnTo>
                  <a:lnTo>
                    <a:pt x="171" y="8346"/>
                  </a:lnTo>
                  <a:lnTo>
                    <a:pt x="268" y="8711"/>
                  </a:lnTo>
                  <a:lnTo>
                    <a:pt x="390" y="9076"/>
                  </a:lnTo>
                  <a:lnTo>
                    <a:pt x="560" y="9441"/>
                  </a:lnTo>
                  <a:lnTo>
                    <a:pt x="730" y="9782"/>
                  </a:lnTo>
                  <a:lnTo>
                    <a:pt x="925" y="10122"/>
                  </a:lnTo>
                  <a:lnTo>
                    <a:pt x="1168" y="10463"/>
                  </a:lnTo>
                  <a:lnTo>
                    <a:pt x="1436" y="10804"/>
                  </a:lnTo>
                  <a:lnTo>
                    <a:pt x="1704" y="11096"/>
                  </a:lnTo>
                  <a:lnTo>
                    <a:pt x="1996" y="11363"/>
                  </a:lnTo>
                  <a:lnTo>
                    <a:pt x="2312" y="11631"/>
                  </a:lnTo>
                  <a:lnTo>
                    <a:pt x="2628" y="11874"/>
                  </a:lnTo>
                  <a:lnTo>
                    <a:pt x="2969" y="12093"/>
                  </a:lnTo>
                  <a:lnTo>
                    <a:pt x="3334" y="12312"/>
                  </a:lnTo>
                  <a:lnTo>
                    <a:pt x="3747" y="12531"/>
                  </a:lnTo>
                  <a:lnTo>
                    <a:pt x="4161" y="12726"/>
                  </a:lnTo>
                  <a:lnTo>
                    <a:pt x="4599" y="12896"/>
                  </a:lnTo>
                  <a:lnTo>
                    <a:pt x="5037" y="13042"/>
                  </a:lnTo>
                  <a:lnTo>
                    <a:pt x="5499" y="13164"/>
                  </a:lnTo>
                  <a:lnTo>
                    <a:pt x="5937" y="13261"/>
                  </a:lnTo>
                  <a:lnTo>
                    <a:pt x="6400" y="13334"/>
                  </a:lnTo>
                  <a:lnTo>
                    <a:pt x="6862" y="13383"/>
                  </a:lnTo>
                  <a:lnTo>
                    <a:pt x="7324" y="13383"/>
                  </a:lnTo>
                  <a:lnTo>
                    <a:pt x="7787" y="13334"/>
                  </a:lnTo>
                  <a:lnTo>
                    <a:pt x="8225" y="13261"/>
                  </a:lnTo>
                  <a:lnTo>
                    <a:pt x="8638" y="13140"/>
                  </a:lnTo>
                  <a:lnTo>
                    <a:pt x="9076" y="12994"/>
                  </a:lnTo>
                  <a:lnTo>
                    <a:pt x="9466" y="12799"/>
                  </a:lnTo>
                  <a:lnTo>
                    <a:pt x="9879" y="12580"/>
                  </a:lnTo>
                  <a:lnTo>
                    <a:pt x="10269" y="12337"/>
                  </a:lnTo>
                  <a:lnTo>
                    <a:pt x="10293" y="12458"/>
                  </a:lnTo>
                  <a:lnTo>
                    <a:pt x="10317" y="12580"/>
                  </a:lnTo>
                  <a:lnTo>
                    <a:pt x="10390" y="12677"/>
                  </a:lnTo>
                  <a:lnTo>
                    <a:pt x="10463" y="12775"/>
                  </a:lnTo>
                  <a:lnTo>
                    <a:pt x="10658" y="12969"/>
                  </a:lnTo>
                  <a:lnTo>
                    <a:pt x="10828" y="13140"/>
                  </a:lnTo>
                  <a:lnTo>
                    <a:pt x="11120" y="13383"/>
                  </a:lnTo>
                  <a:lnTo>
                    <a:pt x="11412" y="13602"/>
                  </a:lnTo>
                  <a:lnTo>
                    <a:pt x="11704" y="13845"/>
                  </a:lnTo>
                  <a:lnTo>
                    <a:pt x="11972" y="14089"/>
                  </a:lnTo>
                  <a:lnTo>
                    <a:pt x="12385" y="14502"/>
                  </a:lnTo>
                  <a:lnTo>
                    <a:pt x="12775" y="14916"/>
                  </a:lnTo>
                  <a:lnTo>
                    <a:pt x="13164" y="15330"/>
                  </a:lnTo>
                  <a:lnTo>
                    <a:pt x="13553" y="15743"/>
                  </a:lnTo>
                  <a:lnTo>
                    <a:pt x="13772" y="15938"/>
                  </a:lnTo>
                  <a:lnTo>
                    <a:pt x="13991" y="16132"/>
                  </a:lnTo>
                  <a:lnTo>
                    <a:pt x="14429" y="16473"/>
                  </a:lnTo>
                  <a:lnTo>
                    <a:pt x="14770" y="16789"/>
                  </a:lnTo>
                  <a:lnTo>
                    <a:pt x="14916" y="16935"/>
                  </a:lnTo>
                  <a:lnTo>
                    <a:pt x="15111" y="17081"/>
                  </a:lnTo>
                  <a:lnTo>
                    <a:pt x="15184" y="17106"/>
                  </a:lnTo>
                  <a:lnTo>
                    <a:pt x="15232" y="17154"/>
                  </a:lnTo>
                  <a:lnTo>
                    <a:pt x="15305" y="17179"/>
                  </a:lnTo>
                  <a:lnTo>
                    <a:pt x="15451" y="17227"/>
                  </a:lnTo>
                  <a:lnTo>
                    <a:pt x="15646" y="17203"/>
                  </a:lnTo>
                  <a:lnTo>
                    <a:pt x="15841" y="17179"/>
                  </a:lnTo>
                  <a:lnTo>
                    <a:pt x="16035" y="17106"/>
                  </a:lnTo>
                  <a:lnTo>
                    <a:pt x="16230" y="17033"/>
                  </a:lnTo>
                  <a:lnTo>
                    <a:pt x="16498" y="16911"/>
                  </a:lnTo>
                  <a:lnTo>
                    <a:pt x="16644" y="16814"/>
                  </a:lnTo>
                  <a:lnTo>
                    <a:pt x="16790" y="16668"/>
                  </a:lnTo>
                  <a:lnTo>
                    <a:pt x="16911" y="16497"/>
                  </a:lnTo>
                  <a:lnTo>
                    <a:pt x="17009" y="16327"/>
                  </a:lnTo>
                  <a:lnTo>
                    <a:pt x="17057" y="16132"/>
                  </a:lnTo>
                  <a:lnTo>
                    <a:pt x="17082" y="15938"/>
                  </a:lnTo>
                  <a:lnTo>
                    <a:pt x="17057" y="15840"/>
                  </a:lnTo>
                  <a:lnTo>
                    <a:pt x="17033" y="15767"/>
                  </a:lnTo>
                  <a:lnTo>
                    <a:pt x="17009" y="15670"/>
                  </a:lnTo>
                  <a:lnTo>
                    <a:pt x="16936" y="15597"/>
                  </a:lnTo>
                  <a:lnTo>
                    <a:pt x="16887" y="15549"/>
                  </a:lnTo>
                  <a:lnTo>
                    <a:pt x="15500" y="14137"/>
                  </a:lnTo>
                  <a:lnTo>
                    <a:pt x="14819" y="13432"/>
                  </a:lnTo>
                  <a:lnTo>
                    <a:pt x="14089" y="12750"/>
                  </a:lnTo>
                  <a:lnTo>
                    <a:pt x="13772" y="12458"/>
                  </a:lnTo>
                  <a:lnTo>
                    <a:pt x="13432" y="12166"/>
                  </a:lnTo>
                  <a:lnTo>
                    <a:pt x="13091" y="11899"/>
                  </a:lnTo>
                  <a:lnTo>
                    <a:pt x="12775" y="11582"/>
                  </a:lnTo>
                  <a:lnTo>
                    <a:pt x="12580" y="11363"/>
                  </a:lnTo>
                  <a:lnTo>
                    <a:pt x="12385" y="11120"/>
                  </a:lnTo>
                  <a:lnTo>
                    <a:pt x="12166" y="10901"/>
                  </a:lnTo>
                  <a:lnTo>
                    <a:pt x="12045" y="10804"/>
                  </a:lnTo>
                  <a:lnTo>
                    <a:pt x="11923" y="10706"/>
                  </a:lnTo>
                  <a:lnTo>
                    <a:pt x="12191" y="10317"/>
                  </a:lnTo>
                  <a:lnTo>
                    <a:pt x="12434" y="9928"/>
                  </a:lnTo>
                  <a:lnTo>
                    <a:pt x="12629" y="9490"/>
                  </a:lnTo>
                  <a:lnTo>
                    <a:pt x="12823" y="9076"/>
                  </a:lnTo>
                  <a:lnTo>
                    <a:pt x="12969" y="8614"/>
                  </a:lnTo>
                  <a:lnTo>
                    <a:pt x="13091" y="8176"/>
                  </a:lnTo>
                  <a:lnTo>
                    <a:pt x="13188" y="7713"/>
                  </a:lnTo>
                  <a:lnTo>
                    <a:pt x="13261" y="7251"/>
                  </a:lnTo>
                  <a:lnTo>
                    <a:pt x="13310" y="6765"/>
                  </a:lnTo>
                  <a:lnTo>
                    <a:pt x="13310" y="6302"/>
                  </a:lnTo>
                  <a:lnTo>
                    <a:pt x="13286" y="5840"/>
                  </a:lnTo>
                  <a:lnTo>
                    <a:pt x="13237" y="5378"/>
                  </a:lnTo>
                  <a:lnTo>
                    <a:pt x="13164" y="4891"/>
                  </a:lnTo>
                  <a:lnTo>
                    <a:pt x="13042" y="4453"/>
                  </a:lnTo>
                  <a:lnTo>
                    <a:pt x="12896" y="3991"/>
                  </a:lnTo>
                  <a:lnTo>
                    <a:pt x="12702" y="3553"/>
                  </a:lnTo>
                  <a:lnTo>
                    <a:pt x="12580" y="3285"/>
                  </a:lnTo>
                  <a:lnTo>
                    <a:pt x="12434" y="3042"/>
                  </a:lnTo>
                  <a:lnTo>
                    <a:pt x="12288" y="2798"/>
                  </a:lnTo>
                  <a:lnTo>
                    <a:pt x="12118" y="2579"/>
                  </a:lnTo>
                  <a:lnTo>
                    <a:pt x="11753" y="2141"/>
                  </a:lnTo>
                  <a:lnTo>
                    <a:pt x="11339" y="1728"/>
                  </a:lnTo>
                  <a:lnTo>
                    <a:pt x="10901" y="1363"/>
                  </a:lnTo>
                  <a:lnTo>
                    <a:pt x="10415" y="1046"/>
                  </a:lnTo>
                  <a:lnTo>
                    <a:pt x="9904" y="754"/>
                  </a:lnTo>
                  <a:lnTo>
                    <a:pt x="9368" y="511"/>
                  </a:lnTo>
                  <a:lnTo>
                    <a:pt x="8784" y="316"/>
                  </a:lnTo>
                  <a:lnTo>
                    <a:pt x="8225" y="170"/>
                  </a:lnTo>
                  <a:lnTo>
                    <a:pt x="7616" y="73"/>
                  </a:lnTo>
                  <a:lnTo>
                    <a:pt x="7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394"/>
            <p:cNvSpPr/>
            <p:nvPr/>
          </p:nvSpPr>
          <p:spPr>
            <a:xfrm>
              <a:off x="4085954" y="1340768"/>
              <a:ext cx="492436" cy="398329"/>
            </a:xfrm>
            <a:custGeom>
              <a:avLst/>
              <a:gdLst/>
              <a:ahLst/>
              <a:cxnLst/>
              <a:rect l="0" t="0" r="0" b="0"/>
              <a:pathLst>
                <a:path w="22532" h="18226" extrusionOk="0">
                  <a:moveTo>
                    <a:pt x="7640" y="5499"/>
                  </a:moveTo>
                  <a:lnTo>
                    <a:pt x="7859" y="5524"/>
                  </a:lnTo>
                  <a:lnTo>
                    <a:pt x="8078" y="5572"/>
                  </a:lnTo>
                  <a:lnTo>
                    <a:pt x="8297" y="5645"/>
                  </a:lnTo>
                  <a:lnTo>
                    <a:pt x="8492" y="5743"/>
                  </a:lnTo>
                  <a:lnTo>
                    <a:pt x="8662" y="5840"/>
                  </a:lnTo>
                  <a:lnTo>
                    <a:pt x="8833" y="5986"/>
                  </a:lnTo>
                  <a:lnTo>
                    <a:pt x="9003" y="6132"/>
                  </a:lnTo>
                  <a:lnTo>
                    <a:pt x="9125" y="6302"/>
                  </a:lnTo>
                  <a:lnTo>
                    <a:pt x="9246" y="6473"/>
                  </a:lnTo>
                  <a:lnTo>
                    <a:pt x="9344" y="6667"/>
                  </a:lnTo>
                  <a:lnTo>
                    <a:pt x="9417" y="6862"/>
                  </a:lnTo>
                  <a:lnTo>
                    <a:pt x="9465" y="7081"/>
                  </a:lnTo>
                  <a:lnTo>
                    <a:pt x="9490" y="7300"/>
                  </a:lnTo>
                  <a:lnTo>
                    <a:pt x="9514" y="7543"/>
                  </a:lnTo>
                  <a:lnTo>
                    <a:pt x="9490" y="7762"/>
                  </a:lnTo>
                  <a:lnTo>
                    <a:pt x="9441" y="7932"/>
                  </a:lnTo>
                  <a:lnTo>
                    <a:pt x="9392" y="8103"/>
                  </a:lnTo>
                  <a:lnTo>
                    <a:pt x="9319" y="8249"/>
                  </a:lnTo>
                  <a:lnTo>
                    <a:pt x="9246" y="8419"/>
                  </a:lnTo>
                  <a:lnTo>
                    <a:pt x="9149" y="8541"/>
                  </a:lnTo>
                  <a:lnTo>
                    <a:pt x="9027" y="8687"/>
                  </a:lnTo>
                  <a:lnTo>
                    <a:pt x="8784" y="8906"/>
                  </a:lnTo>
                  <a:lnTo>
                    <a:pt x="8516" y="9100"/>
                  </a:lnTo>
                  <a:lnTo>
                    <a:pt x="8200" y="9246"/>
                  </a:lnTo>
                  <a:lnTo>
                    <a:pt x="7884" y="9368"/>
                  </a:lnTo>
                  <a:lnTo>
                    <a:pt x="7543" y="9417"/>
                  </a:lnTo>
                  <a:lnTo>
                    <a:pt x="7348" y="9441"/>
                  </a:lnTo>
                  <a:lnTo>
                    <a:pt x="7178" y="9441"/>
                  </a:lnTo>
                  <a:lnTo>
                    <a:pt x="6984" y="9417"/>
                  </a:lnTo>
                  <a:lnTo>
                    <a:pt x="6789" y="9368"/>
                  </a:lnTo>
                  <a:lnTo>
                    <a:pt x="6619" y="9295"/>
                  </a:lnTo>
                  <a:lnTo>
                    <a:pt x="6448" y="9222"/>
                  </a:lnTo>
                  <a:lnTo>
                    <a:pt x="6278" y="9149"/>
                  </a:lnTo>
                  <a:lnTo>
                    <a:pt x="6132" y="9027"/>
                  </a:lnTo>
                  <a:lnTo>
                    <a:pt x="5986" y="8930"/>
                  </a:lnTo>
                  <a:lnTo>
                    <a:pt x="5840" y="8784"/>
                  </a:lnTo>
                  <a:lnTo>
                    <a:pt x="5718" y="8638"/>
                  </a:lnTo>
                  <a:lnTo>
                    <a:pt x="5621" y="8492"/>
                  </a:lnTo>
                  <a:lnTo>
                    <a:pt x="5524" y="8322"/>
                  </a:lnTo>
                  <a:lnTo>
                    <a:pt x="5451" y="8151"/>
                  </a:lnTo>
                  <a:lnTo>
                    <a:pt x="5402" y="7981"/>
                  </a:lnTo>
                  <a:lnTo>
                    <a:pt x="5378" y="7786"/>
                  </a:lnTo>
                  <a:lnTo>
                    <a:pt x="5378" y="7543"/>
                  </a:lnTo>
                  <a:lnTo>
                    <a:pt x="5402" y="7324"/>
                  </a:lnTo>
                  <a:lnTo>
                    <a:pt x="5451" y="7130"/>
                  </a:lnTo>
                  <a:lnTo>
                    <a:pt x="5524" y="6911"/>
                  </a:lnTo>
                  <a:lnTo>
                    <a:pt x="5621" y="6716"/>
                  </a:lnTo>
                  <a:lnTo>
                    <a:pt x="5743" y="6521"/>
                  </a:lnTo>
                  <a:lnTo>
                    <a:pt x="5889" y="6351"/>
                  </a:lnTo>
                  <a:lnTo>
                    <a:pt x="6035" y="6181"/>
                  </a:lnTo>
                  <a:lnTo>
                    <a:pt x="6181" y="6035"/>
                  </a:lnTo>
                  <a:lnTo>
                    <a:pt x="6351" y="5937"/>
                  </a:lnTo>
                  <a:lnTo>
                    <a:pt x="6521" y="5840"/>
                  </a:lnTo>
                  <a:lnTo>
                    <a:pt x="6692" y="5743"/>
                  </a:lnTo>
                  <a:lnTo>
                    <a:pt x="7032" y="5621"/>
                  </a:lnTo>
                  <a:lnTo>
                    <a:pt x="7421" y="5499"/>
                  </a:lnTo>
                  <a:close/>
                  <a:moveTo>
                    <a:pt x="7665" y="4988"/>
                  </a:moveTo>
                  <a:lnTo>
                    <a:pt x="7373" y="5013"/>
                  </a:lnTo>
                  <a:lnTo>
                    <a:pt x="7300" y="5013"/>
                  </a:lnTo>
                  <a:lnTo>
                    <a:pt x="7251" y="5037"/>
                  </a:lnTo>
                  <a:lnTo>
                    <a:pt x="7178" y="5110"/>
                  </a:lnTo>
                  <a:lnTo>
                    <a:pt x="6984" y="5159"/>
                  </a:lnTo>
                  <a:lnTo>
                    <a:pt x="6789" y="5207"/>
                  </a:lnTo>
                  <a:lnTo>
                    <a:pt x="6619" y="5280"/>
                  </a:lnTo>
                  <a:lnTo>
                    <a:pt x="6424" y="5353"/>
                  </a:lnTo>
                  <a:lnTo>
                    <a:pt x="6083" y="5548"/>
                  </a:lnTo>
                  <a:lnTo>
                    <a:pt x="5791" y="5791"/>
                  </a:lnTo>
                  <a:lnTo>
                    <a:pt x="5597" y="5962"/>
                  </a:lnTo>
                  <a:lnTo>
                    <a:pt x="5426" y="6156"/>
                  </a:lnTo>
                  <a:lnTo>
                    <a:pt x="5280" y="6400"/>
                  </a:lnTo>
                  <a:lnTo>
                    <a:pt x="5134" y="6619"/>
                  </a:lnTo>
                  <a:lnTo>
                    <a:pt x="5037" y="6862"/>
                  </a:lnTo>
                  <a:lnTo>
                    <a:pt x="4964" y="7130"/>
                  </a:lnTo>
                  <a:lnTo>
                    <a:pt x="4915" y="7397"/>
                  </a:lnTo>
                  <a:lnTo>
                    <a:pt x="4891" y="7665"/>
                  </a:lnTo>
                  <a:lnTo>
                    <a:pt x="4915" y="7908"/>
                  </a:lnTo>
                  <a:lnTo>
                    <a:pt x="4940" y="8151"/>
                  </a:lnTo>
                  <a:lnTo>
                    <a:pt x="5013" y="8395"/>
                  </a:lnTo>
                  <a:lnTo>
                    <a:pt x="5110" y="8614"/>
                  </a:lnTo>
                  <a:lnTo>
                    <a:pt x="5232" y="8808"/>
                  </a:lnTo>
                  <a:lnTo>
                    <a:pt x="5378" y="9003"/>
                  </a:lnTo>
                  <a:lnTo>
                    <a:pt x="5548" y="9173"/>
                  </a:lnTo>
                  <a:lnTo>
                    <a:pt x="5743" y="9344"/>
                  </a:lnTo>
                  <a:lnTo>
                    <a:pt x="5937" y="9490"/>
                  </a:lnTo>
                  <a:lnTo>
                    <a:pt x="6132" y="9611"/>
                  </a:lnTo>
                  <a:lnTo>
                    <a:pt x="6351" y="9709"/>
                  </a:lnTo>
                  <a:lnTo>
                    <a:pt x="6594" y="9806"/>
                  </a:lnTo>
                  <a:lnTo>
                    <a:pt x="6838" y="9855"/>
                  </a:lnTo>
                  <a:lnTo>
                    <a:pt x="7057" y="9903"/>
                  </a:lnTo>
                  <a:lnTo>
                    <a:pt x="7300" y="9928"/>
                  </a:lnTo>
                  <a:lnTo>
                    <a:pt x="7543" y="9903"/>
                  </a:lnTo>
                  <a:lnTo>
                    <a:pt x="7762" y="9879"/>
                  </a:lnTo>
                  <a:lnTo>
                    <a:pt x="7981" y="9855"/>
                  </a:lnTo>
                  <a:lnTo>
                    <a:pt x="8176" y="9782"/>
                  </a:lnTo>
                  <a:lnTo>
                    <a:pt x="8395" y="9709"/>
                  </a:lnTo>
                  <a:lnTo>
                    <a:pt x="8589" y="9636"/>
                  </a:lnTo>
                  <a:lnTo>
                    <a:pt x="8784" y="9514"/>
                  </a:lnTo>
                  <a:lnTo>
                    <a:pt x="8954" y="9392"/>
                  </a:lnTo>
                  <a:lnTo>
                    <a:pt x="9125" y="9271"/>
                  </a:lnTo>
                  <a:lnTo>
                    <a:pt x="9295" y="9125"/>
                  </a:lnTo>
                  <a:lnTo>
                    <a:pt x="9441" y="8979"/>
                  </a:lnTo>
                  <a:lnTo>
                    <a:pt x="9563" y="8808"/>
                  </a:lnTo>
                  <a:lnTo>
                    <a:pt x="9684" y="8614"/>
                  </a:lnTo>
                  <a:lnTo>
                    <a:pt x="9782" y="8419"/>
                  </a:lnTo>
                  <a:lnTo>
                    <a:pt x="9855" y="8224"/>
                  </a:lnTo>
                  <a:lnTo>
                    <a:pt x="9928" y="8030"/>
                  </a:lnTo>
                  <a:lnTo>
                    <a:pt x="9976" y="7811"/>
                  </a:lnTo>
                  <a:lnTo>
                    <a:pt x="10001" y="7519"/>
                  </a:lnTo>
                  <a:lnTo>
                    <a:pt x="10001" y="7227"/>
                  </a:lnTo>
                  <a:lnTo>
                    <a:pt x="9952" y="6959"/>
                  </a:lnTo>
                  <a:lnTo>
                    <a:pt x="9903" y="6692"/>
                  </a:lnTo>
                  <a:lnTo>
                    <a:pt x="9806" y="6448"/>
                  </a:lnTo>
                  <a:lnTo>
                    <a:pt x="9660" y="6205"/>
                  </a:lnTo>
                  <a:lnTo>
                    <a:pt x="9514" y="5986"/>
                  </a:lnTo>
                  <a:lnTo>
                    <a:pt x="9344" y="5767"/>
                  </a:lnTo>
                  <a:lnTo>
                    <a:pt x="9149" y="5597"/>
                  </a:lnTo>
                  <a:lnTo>
                    <a:pt x="8930" y="5426"/>
                  </a:lnTo>
                  <a:lnTo>
                    <a:pt x="8711" y="5280"/>
                  </a:lnTo>
                  <a:lnTo>
                    <a:pt x="8468" y="5159"/>
                  </a:lnTo>
                  <a:lnTo>
                    <a:pt x="8200" y="5086"/>
                  </a:lnTo>
                  <a:lnTo>
                    <a:pt x="7932" y="5013"/>
                  </a:lnTo>
                  <a:lnTo>
                    <a:pt x="7665" y="4988"/>
                  </a:lnTo>
                  <a:close/>
                  <a:moveTo>
                    <a:pt x="6570" y="414"/>
                  </a:moveTo>
                  <a:lnTo>
                    <a:pt x="6789" y="438"/>
                  </a:lnTo>
                  <a:lnTo>
                    <a:pt x="7032" y="438"/>
                  </a:lnTo>
                  <a:lnTo>
                    <a:pt x="7494" y="462"/>
                  </a:lnTo>
                  <a:lnTo>
                    <a:pt x="8103" y="487"/>
                  </a:lnTo>
                  <a:lnTo>
                    <a:pt x="8395" y="511"/>
                  </a:lnTo>
                  <a:lnTo>
                    <a:pt x="8687" y="511"/>
                  </a:lnTo>
                  <a:lnTo>
                    <a:pt x="8687" y="681"/>
                  </a:lnTo>
                  <a:lnTo>
                    <a:pt x="8687" y="852"/>
                  </a:lnTo>
                  <a:lnTo>
                    <a:pt x="8419" y="754"/>
                  </a:lnTo>
                  <a:lnTo>
                    <a:pt x="8273" y="730"/>
                  </a:lnTo>
                  <a:lnTo>
                    <a:pt x="8127" y="706"/>
                  </a:lnTo>
                  <a:lnTo>
                    <a:pt x="8005" y="706"/>
                  </a:lnTo>
                  <a:lnTo>
                    <a:pt x="7859" y="730"/>
                  </a:lnTo>
                  <a:lnTo>
                    <a:pt x="7738" y="779"/>
                  </a:lnTo>
                  <a:lnTo>
                    <a:pt x="7640" y="876"/>
                  </a:lnTo>
                  <a:lnTo>
                    <a:pt x="7616" y="925"/>
                  </a:lnTo>
                  <a:lnTo>
                    <a:pt x="7616" y="949"/>
                  </a:lnTo>
                  <a:lnTo>
                    <a:pt x="7640" y="998"/>
                  </a:lnTo>
                  <a:lnTo>
                    <a:pt x="7957" y="998"/>
                  </a:lnTo>
                  <a:lnTo>
                    <a:pt x="8224" y="1022"/>
                  </a:lnTo>
                  <a:lnTo>
                    <a:pt x="8468" y="1095"/>
                  </a:lnTo>
                  <a:lnTo>
                    <a:pt x="8735" y="1192"/>
                  </a:lnTo>
                  <a:lnTo>
                    <a:pt x="8760" y="1338"/>
                  </a:lnTo>
                  <a:lnTo>
                    <a:pt x="8565" y="1338"/>
                  </a:lnTo>
                  <a:lnTo>
                    <a:pt x="7932" y="1290"/>
                  </a:lnTo>
                  <a:lnTo>
                    <a:pt x="7713" y="1265"/>
                  </a:lnTo>
                  <a:lnTo>
                    <a:pt x="7616" y="1265"/>
                  </a:lnTo>
                  <a:lnTo>
                    <a:pt x="7494" y="1314"/>
                  </a:lnTo>
                  <a:lnTo>
                    <a:pt x="7470" y="1363"/>
                  </a:lnTo>
                  <a:lnTo>
                    <a:pt x="7470" y="1411"/>
                  </a:lnTo>
                  <a:lnTo>
                    <a:pt x="7519" y="1509"/>
                  </a:lnTo>
                  <a:lnTo>
                    <a:pt x="7592" y="1582"/>
                  </a:lnTo>
                  <a:lnTo>
                    <a:pt x="7689" y="1630"/>
                  </a:lnTo>
                  <a:lnTo>
                    <a:pt x="7786" y="1655"/>
                  </a:lnTo>
                  <a:lnTo>
                    <a:pt x="8030" y="1679"/>
                  </a:lnTo>
                  <a:lnTo>
                    <a:pt x="8224" y="1703"/>
                  </a:lnTo>
                  <a:lnTo>
                    <a:pt x="8516" y="1752"/>
                  </a:lnTo>
                  <a:lnTo>
                    <a:pt x="8833" y="1776"/>
                  </a:lnTo>
                  <a:lnTo>
                    <a:pt x="8881" y="2117"/>
                  </a:lnTo>
                  <a:lnTo>
                    <a:pt x="8857" y="2117"/>
                  </a:lnTo>
                  <a:lnTo>
                    <a:pt x="8711" y="2068"/>
                  </a:lnTo>
                  <a:lnTo>
                    <a:pt x="8565" y="2020"/>
                  </a:lnTo>
                  <a:lnTo>
                    <a:pt x="8249" y="1995"/>
                  </a:lnTo>
                  <a:lnTo>
                    <a:pt x="8005" y="1947"/>
                  </a:lnTo>
                  <a:lnTo>
                    <a:pt x="7713" y="1947"/>
                  </a:lnTo>
                  <a:lnTo>
                    <a:pt x="7713" y="1995"/>
                  </a:lnTo>
                  <a:lnTo>
                    <a:pt x="7689" y="2044"/>
                  </a:lnTo>
                  <a:lnTo>
                    <a:pt x="7762" y="2166"/>
                  </a:lnTo>
                  <a:lnTo>
                    <a:pt x="7835" y="2239"/>
                  </a:lnTo>
                  <a:lnTo>
                    <a:pt x="7957" y="2287"/>
                  </a:lnTo>
                  <a:lnTo>
                    <a:pt x="8078" y="2336"/>
                  </a:lnTo>
                  <a:lnTo>
                    <a:pt x="8419" y="2409"/>
                  </a:lnTo>
                  <a:lnTo>
                    <a:pt x="8760" y="2458"/>
                  </a:lnTo>
                  <a:lnTo>
                    <a:pt x="8833" y="2458"/>
                  </a:lnTo>
                  <a:lnTo>
                    <a:pt x="8881" y="2433"/>
                  </a:lnTo>
                  <a:lnTo>
                    <a:pt x="8930" y="2409"/>
                  </a:lnTo>
                  <a:lnTo>
                    <a:pt x="8954" y="2385"/>
                  </a:lnTo>
                  <a:lnTo>
                    <a:pt x="9027" y="2506"/>
                  </a:lnTo>
                  <a:lnTo>
                    <a:pt x="9076" y="2579"/>
                  </a:lnTo>
                  <a:lnTo>
                    <a:pt x="9125" y="2604"/>
                  </a:lnTo>
                  <a:lnTo>
                    <a:pt x="9198" y="2628"/>
                  </a:lnTo>
                  <a:lnTo>
                    <a:pt x="9246" y="2628"/>
                  </a:lnTo>
                  <a:lnTo>
                    <a:pt x="9490" y="2701"/>
                  </a:lnTo>
                  <a:lnTo>
                    <a:pt x="9733" y="2798"/>
                  </a:lnTo>
                  <a:lnTo>
                    <a:pt x="9952" y="2920"/>
                  </a:lnTo>
                  <a:lnTo>
                    <a:pt x="10171" y="3066"/>
                  </a:lnTo>
                  <a:lnTo>
                    <a:pt x="10220" y="3090"/>
                  </a:lnTo>
                  <a:lnTo>
                    <a:pt x="10268" y="3115"/>
                  </a:lnTo>
                  <a:lnTo>
                    <a:pt x="10390" y="3115"/>
                  </a:lnTo>
                  <a:lnTo>
                    <a:pt x="10463" y="3042"/>
                  </a:lnTo>
                  <a:lnTo>
                    <a:pt x="10512" y="2969"/>
                  </a:lnTo>
                  <a:lnTo>
                    <a:pt x="10633" y="2896"/>
                  </a:lnTo>
                  <a:lnTo>
                    <a:pt x="10755" y="2823"/>
                  </a:lnTo>
                  <a:lnTo>
                    <a:pt x="10950" y="2652"/>
                  </a:lnTo>
                  <a:lnTo>
                    <a:pt x="11412" y="2312"/>
                  </a:lnTo>
                  <a:lnTo>
                    <a:pt x="11655" y="2166"/>
                  </a:lnTo>
                  <a:lnTo>
                    <a:pt x="11899" y="2044"/>
                  </a:lnTo>
                  <a:lnTo>
                    <a:pt x="11972" y="1995"/>
                  </a:lnTo>
                  <a:lnTo>
                    <a:pt x="11996" y="1947"/>
                  </a:lnTo>
                  <a:lnTo>
                    <a:pt x="12093" y="2020"/>
                  </a:lnTo>
                  <a:lnTo>
                    <a:pt x="12385" y="2239"/>
                  </a:lnTo>
                  <a:lnTo>
                    <a:pt x="12653" y="2458"/>
                  </a:lnTo>
                  <a:lnTo>
                    <a:pt x="12872" y="2701"/>
                  </a:lnTo>
                  <a:lnTo>
                    <a:pt x="13091" y="2944"/>
                  </a:lnTo>
                  <a:lnTo>
                    <a:pt x="13188" y="3066"/>
                  </a:lnTo>
                  <a:lnTo>
                    <a:pt x="13286" y="3188"/>
                  </a:lnTo>
                  <a:lnTo>
                    <a:pt x="13115" y="3382"/>
                  </a:lnTo>
                  <a:lnTo>
                    <a:pt x="12896" y="3188"/>
                  </a:lnTo>
                  <a:lnTo>
                    <a:pt x="12677" y="2993"/>
                  </a:lnTo>
                  <a:lnTo>
                    <a:pt x="12580" y="2920"/>
                  </a:lnTo>
                  <a:lnTo>
                    <a:pt x="12458" y="2871"/>
                  </a:lnTo>
                  <a:lnTo>
                    <a:pt x="12337" y="2823"/>
                  </a:lnTo>
                  <a:lnTo>
                    <a:pt x="12215" y="2798"/>
                  </a:lnTo>
                  <a:lnTo>
                    <a:pt x="12166" y="2823"/>
                  </a:lnTo>
                  <a:lnTo>
                    <a:pt x="12142" y="2847"/>
                  </a:lnTo>
                  <a:lnTo>
                    <a:pt x="12118" y="2896"/>
                  </a:lnTo>
                  <a:lnTo>
                    <a:pt x="12142" y="2944"/>
                  </a:lnTo>
                  <a:lnTo>
                    <a:pt x="12215" y="3042"/>
                  </a:lnTo>
                  <a:lnTo>
                    <a:pt x="12288" y="3115"/>
                  </a:lnTo>
                  <a:lnTo>
                    <a:pt x="12458" y="3261"/>
                  </a:lnTo>
                  <a:lnTo>
                    <a:pt x="12677" y="3480"/>
                  </a:lnTo>
                  <a:lnTo>
                    <a:pt x="12896" y="3650"/>
                  </a:lnTo>
                  <a:lnTo>
                    <a:pt x="12921" y="3650"/>
                  </a:lnTo>
                  <a:lnTo>
                    <a:pt x="12750" y="3869"/>
                  </a:lnTo>
                  <a:lnTo>
                    <a:pt x="12653" y="3747"/>
                  </a:lnTo>
                  <a:lnTo>
                    <a:pt x="12531" y="3626"/>
                  </a:lnTo>
                  <a:lnTo>
                    <a:pt x="12458" y="3528"/>
                  </a:lnTo>
                  <a:lnTo>
                    <a:pt x="12361" y="3431"/>
                  </a:lnTo>
                  <a:lnTo>
                    <a:pt x="12264" y="3334"/>
                  </a:lnTo>
                  <a:lnTo>
                    <a:pt x="12142" y="3285"/>
                  </a:lnTo>
                  <a:lnTo>
                    <a:pt x="12118" y="3285"/>
                  </a:lnTo>
                  <a:lnTo>
                    <a:pt x="12069" y="3309"/>
                  </a:lnTo>
                  <a:lnTo>
                    <a:pt x="12069" y="3334"/>
                  </a:lnTo>
                  <a:lnTo>
                    <a:pt x="12069" y="3382"/>
                  </a:lnTo>
                  <a:lnTo>
                    <a:pt x="12093" y="3504"/>
                  </a:lnTo>
                  <a:lnTo>
                    <a:pt x="12142" y="3626"/>
                  </a:lnTo>
                  <a:lnTo>
                    <a:pt x="12288" y="3869"/>
                  </a:lnTo>
                  <a:lnTo>
                    <a:pt x="12385" y="4039"/>
                  </a:lnTo>
                  <a:lnTo>
                    <a:pt x="12531" y="4210"/>
                  </a:lnTo>
                  <a:lnTo>
                    <a:pt x="12434" y="4331"/>
                  </a:lnTo>
                  <a:lnTo>
                    <a:pt x="12312" y="4526"/>
                  </a:lnTo>
                  <a:lnTo>
                    <a:pt x="12215" y="4356"/>
                  </a:lnTo>
                  <a:lnTo>
                    <a:pt x="12069" y="4185"/>
                  </a:lnTo>
                  <a:lnTo>
                    <a:pt x="11947" y="4015"/>
                  </a:lnTo>
                  <a:lnTo>
                    <a:pt x="11850" y="3845"/>
                  </a:lnTo>
                  <a:lnTo>
                    <a:pt x="11801" y="3796"/>
                  </a:lnTo>
                  <a:lnTo>
                    <a:pt x="11753" y="3772"/>
                  </a:lnTo>
                  <a:lnTo>
                    <a:pt x="11680" y="3772"/>
                  </a:lnTo>
                  <a:lnTo>
                    <a:pt x="11631" y="3845"/>
                  </a:lnTo>
                  <a:lnTo>
                    <a:pt x="11631" y="3966"/>
                  </a:lnTo>
                  <a:lnTo>
                    <a:pt x="11655" y="4064"/>
                  </a:lnTo>
                  <a:lnTo>
                    <a:pt x="11704" y="4185"/>
                  </a:lnTo>
                  <a:lnTo>
                    <a:pt x="11753" y="4283"/>
                  </a:lnTo>
                  <a:lnTo>
                    <a:pt x="12118" y="4842"/>
                  </a:lnTo>
                  <a:lnTo>
                    <a:pt x="12166" y="4891"/>
                  </a:lnTo>
                  <a:lnTo>
                    <a:pt x="12239" y="4915"/>
                  </a:lnTo>
                  <a:lnTo>
                    <a:pt x="12264" y="4940"/>
                  </a:lnTo>
                  <a:lnTo>
                    <a:pt x="12288" y="4964"/>
                  </a:lnTo>
                  <a:lnTo>
                    <a:pt x="12410" y="5232"/>
                  </a:lnTo>
                  <a:lnTo>
                    <a:pt x="12458" y="5524"/>
                  </a:lnTo>
                  <a:lnTo>
                    <a:pt x="12483" y="5694"/>
                  </a:lnTo>
                  <a:lnTo>
                    <a:pt x="12507" y="5864"/>
                  </a:lnTo>
                  <a:lnTo>
                    <a:pt x="12507" y="6035"/>
                  </a:lnTo>
                  <a:lnTo>
                    <a:pt x="12531" y="6205"/>
                  </a:lnTo>
                  <a:lnTo>
                    <a:pt x="12580" y="6278"/>
                  </a:lnTo>
                  <a:lnTo>
                    <a:pt x="12629" y="6302"/>
                  </a:lnTo>
                  <a:lnTo>
                    <a:pt x="12702" y="6327"/>
                  </a:lnTo>
                  <a:lnTo>
                    <a:pt x="12775" y="6327"/>
                  </a:lnTo>
                  <a:lnTo>
                    <a:pt x="12994" y="6400"/>
                  </a:lnTo>
                  <a:lnTo>
                    <a:pt x="13213" y="6424"/>
                  </a:lnTo>
                  <a:lnTo>
                    <a:pt x="13651" y="6473"/>
                  </a:lnTo>
                  <a:lnTo>
                    <a:pt x="13967" y="6521"/>
                  </a:lnTo>
                  <a:lnTo>
                    <a:pt x="14283" y="6570"/>
                  </a:lnTo>
                  <a:lnTo>
                    <a:pt x="14502" y="6643"/>
                  </a:lnTo>
                  <a:lnTo>
                    <a:pt x="14600" y="6692"/>
                  </a:lnTo>
                  <a:lnTo>
                    <a:pt x="14697" y="6692"/>
                  </a:lnTo>
                  <a:lnTo>
                    <a:pt x="14673" y="6959"/>
                  </a:lnTo>
                  <a:lnTo>
                    <a:pt x="14648" y="7227"/>
                  </a:lnTo>
                  <a:lnTo>
                    <a:pt x="14673" y="7738"/>
                  </a:lnTo>
                  <a:lnTo>
                    <a:pt x="14648" y="8176"/>
                  </a:lnTo>
                  <a:lnTo>
                    <a:pt x="14648" y="8395"/>
                  </a:lnTo>
                  <a:lnTo>
                    <a:pt x="14673" y="8614"/>
                  </a:lnTo>
                  <a:lnTo>
                    <a:pt x="14454" y="8638"/>
                  </a:lnTo>
                  <a:lnTo>
                    <a:pt x="14454" y="8638"/>
                  </a:lnTo>
                  <a:lnTo>
                    <a:pt x="14478" y="8541"/>
                  </a:lnTo>
                  <a:lnTo>
                    <a:pt x="14478" y="8443"/>
                  </a:lnTo>
                  <a:lnTo>
                    <a:pt x="14454" y="8249"/>
                  </a:lnTo>
                  <a:lnTo>
                    <a:pt x="14405" y="7981"/>
                  </a:lnTo>
                  <a:lnTo>
                    <a:pt x="14381" y="7884"/>
                  </a:lnTo>
                  <a:lnTo>
                    <a:pt x="14332" y="7762"/>
                  </a:lnTo>
                  <a:lnTo>
                    <a:pt x="14308" y="7738"/>
                  </a:lnTo>
                  <a:lnTo>
                    <a:pt x="14283" y="7713"/>
                  </a:lnTo>
                  <a:lnTo>
                    <a:pt x="14235" y="7738"/>
                  </a:lnTo>
                  <a:lnTo>
                    <a:pt x="14210" y="7762"/>
                  </a:lnTo>
                  <a:lnTo>
                    <a:pt x="14162" y="7884"/>
                  </a:lnTo>
                  <a:lnTo>
                    <a:pt x="14137" y="7981"/>
                  </a:lnTo>
                  <a:lnTo>
                    <a:pt x="14113" y="8249"/>
                  </a:lnTo>
                  <a:lnTo>
                    <a:pt x="14113" y="8468"/>
                  </a:lnTo>
                  <a:lnTo>
                    <a:pt x="14137" y="8565"/>
                  </a:lnTo>
                  <a:lnTo>
                    <a:pt x="14186" y="8662"/>
                  </a:lnTo>
                  <a:lnTo>
                    <a:pt x="13797" y="8687"/>
                  </a:lnTo>
                  <a:lnTo>
                    <a:pt x="13699" y="8687"/>
                  </a:lnTo>
                  <a:lnTo>
                    <a:pt x="13748" y="8589"/>
                  </a:lnTo>
                  <a:lnTo>
                    <a:pt x="13797" y="8346"/>
                  </a:lnTo>
                  <a:lnTo>
                    <a:pt x="13845" y="8103"/>
                  </a:lnTo>
                  <a:lnTo>
                    <a:pt x="13870" y="7835"/>
                  </a:lnTo>
                  <a:lnTo>
                    <a:pt x="13845" y="7762"/>
                  </a:lnTo>
                  <a:lnTo>
                    <a:pt x="13772" y="7713"/>
                  </a:lnTo>
                  <a:lnTo>
                    <a:pt x="13699" y="7713"/>
                  </a:lnTo>
                  <a:lnTo>
                    <a:pt x="13651" y="7762"/>
                  </a:lnTo>
                  <a:lnTo>
                    <a:pt x="13626" y="7811"/>
                  </a:lnTo>
                  <a:lnTo>
                    <a:pt x="13480" y="8273"/>
                  </a:lnTo>
                  <a:lnTo>
                    <a:pt x="13407" y="8492"/>
                  </a:lnTo>
                  <a:lnTo>
                    <a:pt x="13407" y="8614"/>
                  </a:lnTo>
                  <a:lnTo>
                    <a:pt x="13407" y="8662"/>
                  </a:lnTo>
                  <a:lnTo>
                    <a:pt x="13432" y="8711"/>
                  </a:lnTo>
                  <a:lnTo>
                    <a:pt x="13237" y="8711"/>
                  </a:lnTo>
                  <a:lnTo>
                    <a:pt x="13042" y="8735"/>
                  </a:lnTo>
                  <a:lnTo>
                    <a:pt x="13091" y="8443"/>
                  </a:lnTo>
                  <a:lnTo>
                    <a:pt x="13115" y="8176"/>
                  </a:lnTo>
                  <a:lnTo>
                    <a:pt x="13091" y="8030"/>
                  </a:lnTo>
                  <a:lnTo>
                    <a:pt x="13067" y="7908"/>
                  </a:lnTo>
                  <a:lnTo>
                    <a:pt x="13042" y="7859"/>
                  </a:lnTo>
                  <a:lnTo>
                    <a:pt x="13018" y="7835"/>
                  </a:lnTo>
                  <a:lnTo>
                    <a:pt x="12969" y="7835"/>
                  </a:lnTo>
                  <a:lnTo>
                    <a:pt x="12921" y="7859"/>
                  </a:lnTo>
                  <a:lnTo>
                    <a:pt x="12848" y="7957"/>
                  </a:lnTo>
                  <a:lnTo>
                    <a:pt x="12823" y="8054"/>
                  </a:lnTo>
                  <a:lnTo>
                    <a:pt x="12750" y="8273"/>
                  </a:lnTo>
                  <a:lnTo>
                    <a:pt x="12604" y="8906"/>
                  </a:lnTo>
                  <a:lnTo>
                    <a:pt x="12604" y="8954"/>
                  </a:lnTo>
                  <a:lnTo>
                    <a:pt x="12629" y="9027"/>
                  </a:lnTo>
                  <a:lnTo>
                    <a:pt x="12507" y="9271"/>
                  </a:lnTo>
                  <a:lnTo>
                    <a:pt x="12385" y="9514"/>
                  </a:lnTo>
                  <a:lnTo>
                    <a:pt x="12288" y="9660"/>
                  </a:lnTo>
                  <a:lnTo>
                    <a:pt x="12191" y="9806"/>
                  </a:lnTo>
                  <a:lnTo>
                    <a:pt x="11996" y="10049"/>
                  </a:lnTo>
                  <a:lnTo>
                    <a:pt x="11947" y="10122"/>
                  </a:lnTo>
                  <a:lnTo>
                    <a:pt x="11947" y="10171"/>
                  </a:lnTo>
                  <a:lnTo>
                    <a:pt x="11972" y="10244"/>
                  </a:lnTo>
                  <a:lnTo>
                    <a:pt x="11996" y="10293"/>
                  </a:lnTo>
                  <a:lnTo>
                    <a:pt x="12045" y="10341"/>
                  </a:lnTo>
                  <a:lnTo>
                    <a:pt x="12166" y="10341"/>
                  </a:lnTo>
                  <a:lnTo>
                    <a:pt x="12239" y="10317"/>
                  </a:lnTo>
                  <a:lnTo>
                    <a:pt x="12337" y="10487"/>
                  </a:lnTo>
                  <a:lnTo>
                    <a:pt x="12483" y="10633"/>
                  </a:lnTo>
                  <a:lnTo>
                    <a:pt x="12726" y="10950"/>
                  </a:lnTo>
                  <a:lnTo>
                    <a:pt x="12994" y="11339"/>
                  </a:lnTo>
                  <a:lnTo>
                    <a:pt x="13237" y="11728"/>
                  </a:lnTo>
                  <a:lnTo>
                    <a:pt x="13067" y="11947"/>
                  </a:lnTo>
                  <a:lnTo>
                    <a:pt x="12872" y="12166"/>
                  </a:lnTo>
                  <a:lnTo>
                    <a:pt x="12483" y="12556"/>
                  </a:lnTo>
                  <a:lnTo>
                    <a:pt x="12191" y="12848"/>
                  </a:lnTo>
                  <a:lnTo>
                    <a:pt x="12045" y="12994"/>
                  </a:lnTo>
                  <a:lnTo>
                    <a:pt x="11923" y="13164"/>
                  </a:lnTo>
                  <a:lnTo>
                    <a:pt x="11704" y="13018"/>
                  </a:lnTo>
                  <a:lnTo>
                    <a:pt x="11874" y="12945"/>
                  </a:lnTo>
                  <a:lnTo>
                    <a:pt x="12020" y="12848"/>
                  </a:lnTo>
                  <a:lnTo>
                    <a:pt x="12288" y="12677"/>
                  </a:lnTo>
                  <a:lnTo>
                    <a:pt x="12337" y="12629"/>
                  </a:lnTo>
                  <a:lnTo>
                    <a:pt x="12361" y="12580"/>
                  </a:lnTo>
                  <a:lnTo>
                    <a:pt x="12361" y="12507"/>
                  </a:lnTo>
                  <a:lnTo>
                    <a:pt x="12337" y="12458"/>
                  </a:lnTo>
                  <a:lnTo>
                    <a:pt x="12312" y="12434"/>
                  </a:lnTo>
                  <a:lnTo>
                    <a:pt x="12264" y="12385"/>
                  </a:lnTo>
                  <a:lnTo>
                    <a:pt x="12191" y="12385"/>
                  </a:lnTo>
                  <a:lnTo>
                    <a:pt x="12118" y="12410"/>
                  </a:lnTo>
                  <a:lnTo>
                    <a:pt x="11899" y="12531"/>
                  </a:lnTo>
                  <a:lnTo>
                    <a:pt x="11655" y="12677"/>
                  </a:lnTo>
                  <a:lnTo>
                    <a:pt x="11388" y="12799"/>
                  </a:lnTo>
                  <a:lnTo>
                    <a:pt x="11266" y="12726"/>
                  </a:lnTo>
                  <a:lnTo>
                    <a:pt x="11315" y="12702"/>
                  </a:lnTo>
                  <a:lnTo>
                    <a:pt x="11534" y="12556"/>
                  </a:lnTo>
                  <a:lnTo>
                    <a:pt x="11631" y="12458"/>
                  </a:lnTo>
                  <a:lnTo>
                    <a:pt x="11704" y="12337"/>
                  </a:lnTo>
                  <a:lnTo>
                    <a:pt x="11728" y="12288"/>
                  </a:lnTo>
                  <a:lnTo>
                    <a:pt x="11728" y="12239"/>
                  </a:lnTo>
                  <a:lnTo>
                    <a:pt x="11704" y="12166"/>
                  </a:lnTo>
                  <a:lnTo>
                    <a:pt x="11680" y="12118"/>
                  </a:lnTo>
                  <a:lnTo>
                    <a:pt x="11631" y="12093"/>
                  </a:lnTo>
                  <a:lnTo>
                    <a:pt x="11582" y="12069"/>
                  </a:lnTo>
                  <a:lnTo>
                    <a:pt x="11534" y="12069"/>
                  </a:lnTo>
                  <a:lnTo>
                    <a:pt x="11461" y="12093"/>
                  </a:lnTo>
                  <a:lnTo>
                    <a:pt x="11290" y="12264"/>
                  </a:lnTo>
                  <a:lnTo>
                    <a:pt x="11096" y="12410"/>
                  </a:lnTo>
                  <a:lnTo>
                    <a:pt x="10974" y="12507"/>
                  </a:lnTo>
                  <a:lnTo>
                    <a:pt x="10731" y="12288"/>
                  </a:lnTo>
                  <a:lnTo>
                    <a:pt x="10950" y="12142"/>
                  </a:lnTo>
                  <a:lnTo>
                    <a:pt x="11071" y="12069"/>
                  </a:lnTo>
                  <a:lnTo>
                    <a:pt x="11193" y="11996"/>
                  </a:lnTo>
                  <a:lnTo>
                    <a:pt x="11242" y="11947"/>
                  </a:lnTo>
                  <a:lnTo>
                    <a:pt x="11266" y="11899"/>
                  </a:lnTo>
                  <a:lnTo>
                    <a:pt x="11290" y="11826"/>
                  </a:lnTo>
                  <a:lnTo>
                    <a:pt x="11290" y="11753"/>
                  </a:lnTo>
                  <a:lnTo>
                    <a:pt x="11266" y="11704"/>
                  </a:lnTo>
                  <a:lnTo>
                    <a:pt x="11217" y="11680"/>
                  </a:lnTo>
                  <a:lnTo>
                    <a:pt x="11096" y="11680"/>
                  </a:lnTo>
                  <a:lnTo>
                    <a:pt x="10974" y="11753"/>
                  </a:lnTo>
                  <a:lnTo>
                    <a:pt x="10877" y="11801"/>
                  </a:lnTo>
                  <a:lnTo>
                    <a:pt x="10633" y="11947"/>
                  </a:lnTo>
                  <a:lnTo>
                    <a:pt x="10390" y="12093"/>
                  </a:lnTo>
                  <a:lnTo>
                    <a:pt x="10293" y="12069"/>
                  </a:lnTo>
                  <a:lnTo>
                    <a:pt x="10147" y="12069"/>
                  </a:lnTo>
                  <a:lnTo>
                    <a:pt x="10098" y="12118"/>
                  </a:lnTo>
                  <a:lnTo>
                    <a:pt x="9952" y="12118"/>
                  </a:lnTo>
                  <a:lnTo>
                    <a:pt x="9855" y="12191"/>
                  </a:lnTo>
                  <a:lnTo>
                    <a:pt x="9733" y="12264"/>
                  </a:lnTo>
                  <a:lnTo>
                    <a:pt x="9587" y="12312"/>
                  </a:lnTo>
                  <a:lnTo>
                    <a:pt x="9319" y="12385"/>
                  </a:lnTo>
                  <a:lnTo>
                    <a:pt x="9198" y="12434"/>
                  </a:lnTo>
                  <a:lnTo>
                    <a:pt x="9100" y="12507"/>
                  </a:lnTo>
                  <a:lnTo>
                    <a:pt x="8979" y="12507"/>
                  </a:lnTo>
                  <a:lnTo>
                    <a:pt x="8930" y="12556"/>
                  </a:lnTo>
                  <a:lnTo>
                    <a:pt x="8906" y="12604"/>
                  </a:lnTo>
                  <a:lnTo>
                    <a:pt x="8906" y="12629"/>
                  </a:lnTo>
                  <a:lnTo>
                    <a:pt x="8857" y="12629"/>
                  </a:lnTo>
                  <a:lnTo>
                    <a:pt x="8735" y="12677"/>
                  </a:lnTo>
                  <a:lnTo>
                    <a:pt x="8638" y="12726"/>
                  </a:lnTo>
                  <a:lnTo>
                    <a:pt x="8419" y="12848"/>
                  </a:lnTo>
                  <a:lnTo>
                    <a:pt x="8297" y="12872"/>
                  </a:lnTo>
                  <a:lnTo>
                    <a:pt x="8200" y="12896"/>
                  </a:lnTo>
                  <a:lnTo>
                    <a:pt x="8103" y="12921"/>
                  </a:lnTo>
                  <a:lnTo>
                    <a:pt x="8005" y="12945"/>
                  </a:lnTo>
                  <a:lnTo>
                    <a:pt x="7957" y="13018"/>
                  </a:lnTo>
                  <a:lnTo>
                    <a:pt x="7981" y="13067"/>
                  </a:lnTo>
                  <a:lnTo>
                    <a:pt x="8030" y="13140"/>
                  </a:lnTo>
                  <a:lnTo>
                    <a:pt x="8127" y="13188"/>
                  </a:lnTo>
                  <a:lnTo>
                    <a:pt x="8224" y="13213"/>
                  </a:lnTo>
                  <a:lnTo>
                    <a:pt x="8346" y="13188"/>
                  </a:lnTo>
                  <a:lnTo>
                    <a:pt x="8468" y="13164"/>
                  </a:lnTo>
                  <a:lnTo>
                    <a:pt x="8589" y="13115"/>
                  </a:lnTo>
                  <a:lnTo>
                    <a:pt x="8833" y="12994"/>
                  </a:lnTo>
                  <a:lnTo>
                    <a:pt x="8808" y="13115"/>
                  </a:lnTo>
                  <a:lnTo>
                    <a:pt x="8638" y="13213"/>
                  </a:lnTo>
                  <a:lnTo>
                    <a:pt x="8443" y="13310"/>
                  </a:lnTo>
                  <a:lnTo>
                    <a:pt x="8224" y="13383"/>
                  </a:lnTo>
                  <a:lnTo>
                    <a:pt x="8127" y="13432"/>
                  </a:lnTo>
                  <a:lnTo>
                    <a:pt x="8054" y="13480"/>
                  </a:lnTo>
                  <a:lnTo>
                    <a:pt x="8030" y="13553"/>
                  </a:lnTo>
                  <a:lnTo>
                    <a:pt x="8054" y="13602"/>
                  </a:lnTo>
                  <a:lnTo>
                    <a:pt x="8103" y="13651"/>
                  </a:lnTo>
                  <a:lnTo>
                    <a:pt x="8176" y="13675"/>
                  </a:lnTo>
                  <a:lnTo>
                    <a:pt x="8297" y="13699"/>
                  </a:lnTo>
                  <a:lnTo>
                    <a:pt x="8443" y="13651"/>
                  </a:lnTo>
                  <a:lnTo>
                    <a:pt x="8589" y="13626"/>
                  </a:lnTo>
                  <a:lnTo>
                    <a:pt x="8760" y="13553"/>
                  </a:lnTo>
                  <a:lnTo>
                    <a:pt x="8711" y="13797"/>
                  </a:lnTo>
                  <a:lnTo>
                    <a:pt x="8711" y="13821"/>
                  </a:lnTo>
                  <a:lnTo>
                    <a:pt x="8662" y="13845"/>
                  </a:lnTo>
                  <a:lnTo>
                    <a:pt x="8419" y="13918"/>
                  </a:lnTo>
                  <a:lnTo>
                    <a:pt x="8176" y="13991"/>
                  </a:lnTo>
                  <a:lnTo>
                    <a:pt x="8030" y="14016"/>
                  </a:lnTo>
                  <a:lnTo>
                    <a:pt x="7957" y="14040"/>
                  </a:lnTo>
                  <a:lnTo>
                    <a:pt x="7957" y="14089"/>
                  </a:lnTo>
                  <a:lnTo>
                    <a:pt x="7932" y="14113"/>
                  </a:lnTo>
                  <a:lnTo>
                    <a:pt x="7932" y="14162"/>
                  </a:lnTo>
                  <a:lnTo>
                    <a:pt x="7957" y="14186"/>
                  </a:lnTo>
                  <a:lnTo>
                    <a:pt x="8030" y="14235"/>
                  </a:lnTo>
                  <a:lnTo>
                    <a:pt x="8127" y="14259"/>
                  </a:lnTo>
                  <a:lnTo>
                    <a:pt x="8224" y="14283"/>
                  </a:lnTo>
                  <a:lnTo>
                    <a:pt x="8322" y="14283"/>
                  </a:lnTo>
                  <a:lnTo>
                    <a:pt x="8419" y="14259"/>
                  </a:lnTo>
                  <a:lnTo>
                    <a:pt x="8614" y="14210"/>
                  </a:lnTo>
                  <a:lnTo>
                    <a:pt x="8614" y="14210"/>
                  </a:lnTo>
                  <a:lnTo>
                    <a:pt x="8589" y="14381"/>
                  </a:lnTo>
                  <a:lnTo>
                    <a:pt x="8589" y="14575"/>
                  </a:lnTo>
                  <a:lnTo>
                    <a:pt x="8103" y="14575"/>
                  </a:lnTo>
                  <a:lnTo>
                    <a:pt x="7616" y="14624"/>
                  </a:lnTo>
                  <a:lnTo>
                    <a:pt x="6765" y="14624"/>
                  </a:lnTo>
                  <a:lnTo>
                    <a:pt x="6765" y="14405"/>
                  </a:lnTo>
                  <a:lnTo>
                    <a:pt x="6740" y="14162"/>
                  </a:lnTo>
                  <a:lnTo>
                    <a:pt x="6692" y="13748"/>
                  </a:lnTo>
                  <a:lnTo>
                    <a:pt x="6643" y="13432"/>
                  </a:lnTo>
                  <a:lnTo>
                    <a:pt x="6570" y="13042"/>
                  </a:lnTo>
                  <a:lnTo>
                    <a:pt x="6521" y="12848"/>
                  </a:lnTo>
                  <a:lnTo>
                    <a:pt x="6448" y="12702"/>
                  </a:lnTo>
                  <a:lnTo>
                    <a:pt x="6351" y="12556"/>
                  </a:lnTo>
                  <a:lnTo>
                    <a:pt x="6302" y="12531"/>
                  </a:lnTo>
                  <a:lnTo>
                    <a:pt x="6229" y="12483"/>
                  </a:lnTo>
                  <a:lnTo>
                    <a:pt x="6156" y="12483"/>
                  </a:lnTo>
                  <a:lnTo>
                    <a:pt x="6083" y="12507"/>
                  </a:lnTo>
                  <a:lnTo>
                    <a:pt x="5864" y="12434"/>
                  </a:lnTo>
                  <a:lnTo>
                    <a:pt x="5670" y="12385"/>
                  </a:lnTo>
                  <a:lnTo>
                    <a:pt x="5524" y="12312"/>
                  </a:lnTo>
                  <a:lnTo>
                    <a:pt x="5378" y="12239"/>
                  </a:lnTo>
                  <a:lnTo>
                    <a:pt x="5232" y="12166"/>
                  </a:lnTo>
                  <a:lnTo>
                    <a:pt x="5086" y="12118"/>
                  </a:lnTo>
                  <a:lnTo>
                    <a:pt x="5013" y="12045"/>
                  </a:lnTo>
                  <a:lnTo>
                    <a:pt x="4940" y="11996"/>
                  </a:lnTo>
                  <a:lnTo>
                    <a:pt x="4842" y="11996"/>
                  </a:lnTo>
                  <a:lnTo>
                    <a:pt x="4794" y="12020"/>
                  </a:lnTo>
                  <a:lnTo>
                    <a:pt x="4745" y="12069"/>
                  </a:lnTo>
                  <a:lnTo>
                    <a:pt x="4429" y="11923"/>
                  </a:lnTo>
                  <a:lnTo>
                    <a:pt x="4210" y="11826"/>
                  </a:lnTo>
                  <a:lnTo>
                    <a:pt x="4112" y="11801"/>
                  </a:lnTo>
                  <a:lnTo>
                    <a:pt x="4064" y="11801"/>
                  </a:lnTo>
                  <a:lnTo>
                    <a:pt x="4015" y="11826"/>
                  </a:lnTo>
                  <a:lnTo>
                    <a:pt x="3966" y="11850"/>
                  </a:lnTo>
                  <a:lnTo>
                    <a:pt x="3966" y="11899"/>
                  </a:lnTo>
                  <a:lnTo>
                    <a:pt x="3966" y="11947"/>
                  </a:lnTo>
                  <a:lnTo>
                    <a:pt x="3991" y="12020"/>
                  </a:lnTo>
                  <a:lnTo>
                    <a:pt x="4088" y="12093"/>
                  </a:lnTo>
                  <a:lnTo>
                    <a:pt x="4307" y="12239"/>
                  </a:lnTo>
                  <a:lnTo>
                    <a:pt x="4477" y="12361"/>
                  </a:lnTo>
                  <a:lnTo>
                    <a:pt x="4356" y="12507"/>
                  </a:lnTo>
                  <a:lnTo>
                    <a:pt x="4331" y="12434"/>
                  </a:lnTo>
                  <a:lnTo>
                    <a:pt x="4283" y="12385"/>
                  </a:lnTo>
                  <a:lnTo>
                    <a:pt x="4185" y="12337"/>
                  </a:lnTo>
                  <a:lnTo>
                    <a:pt x="4088" y="12337"/>
                  </a:lnTo>
                  <a:lnTo>
                    <a:pt x="3942" y="12312"/>
                  </a:lnTo>
                  <a:lnTo>
                    <a:pt x="3820" y="12264"/>
                  </a:lnTo>
                  <a:lnTo>
                    <a:pt x="3723" y="12191"/>
                  </a:lnTo>
                  <a:lnTo>
                    <a:pt x="3601" y="12118"/>
                  </a:lnTo>
                  <a:lnTo>
                    <a:pt x="3504" y="12045"/>
                  </a:lnTo>
                  <a:lnTo>
                    <a:pt x="3382" y="11996"/>
                  </a:lnTo>
                  <a:lnTo>
                    <a:pt x="3334" y="11996"/>
                  </a:lnTo>
                  <a:lnTo>
                    <a:pt x="3309" y="12020"/>
                  </a:lnTo>
                  <a:lnTo>
                    <a:pt x="3285" y="12045"/>
                  </a:lnTo>
                  <a:lnTo>
                    <a:pt x="3285" y="12142"/>
                  </a:lnTo>
                  <a:lnTo>
                    <a:pt x="3309" y="12215"/>
                  </a:lnTo>
                  <a:lnTo>
                    <a:pt x="3334" y="12288"/>
                  </a:lnTo>
                  <a:lnTo>
                    <a:pt x="3382" y="12337"/>
                  </a:lnTo>
                  <a:lnTo>
                    <a:pt x="3504" y="12458"/>
                  </a:lnTo>
                  <a:lnTo>
                    <a:pt x="3650" y="12556"/>
                  </a:lnTo>
                  <a:lnTo>
                    <a:pt x="3747" y="12629"/>
                  </a:lnTo>
                  <a:lnTo>
                    <a:pt x="3869" y="12677"/>
                  </a:lnTo>
                  <a:lnTo>
                    <a:pt x="4015" y="12702"/>
                  </a:lnTo>
                  <a:lnTo>
                    <a:pt x="4137" y="12702"/>
                  </a:lnTo>
                  <a:lnTo>
                    <a:pt x="3820" y="12969"/>
                  </a:lnTo>
                  <a:lnTo>
                    <a:pt x="3796" y="12921"/>
                  </a:lnTo>
                  <a:lnTo>
                    <a:pt x="3772" y="12872"/>
                  </a:lnTo>
                  <a:lnTo>
                    <a:pt x="3723" y="12848"/>
                  </a:lnTo>
                  <a:lnTo>
                    <a:pt x="3650" y="12823"/>
                  </a:lnTo>
                  <a:lnTo>
                    <a:pt x="3553" y="12823"/>
                  </a:lnTo>
                  <a:lnTo>
                    <a:pt x="3480" y="12799"/>
                  </a:lnTo>
                  <a:lnTo>
                    <a:pt x="3334" y="12702"/>
                  </a:lnTo>
                  <a:lnTo>
                    <a:pt x="3188" y="12580"/>
                  </a:lnTo>
                  <a:lnTo>
                    <a:pt x="3163" y="12556"/>
                  </a:lnTo>
                  <a:lnTo>
                    <a:pt x="3115" y="12531"/>
                  </a:lnTo>
                  <a:lnTo>
                    <a:pt x="3066" y="12507"/>
                  </a:lnTo>
                  <a:lnTo>
                    <a:pt x="3017" y="12483"/>
                  </a:lnTo>
                  <a:lnTo>
                    <a:pt x="2993" y="12483"/>
                  </a:lnTo>
                  <a:lnTo>
                    <a:pt x="2969" y="12507"/>
                  </a:lnTo>
                  <a:lnTo>
                    <a:pt x="2944" y="12604"/>
                  </a:lnTo>
                  <a:lnTo>
                    <a:pt x="2944" y="12677"/>
                  </a:lnTo>
                  <a:lnTo>
                    <a:pt x="2944" y="12726"/>
                  </a:lnTo>
                  <a:lnTo>
                    <a:pt x="2969" y="12799"/>
                  </a:lnTo>
                  <a:lnTo>
                    <a:pt x="3017" y="12872"/>
                  </a:lnTo>
                  <a:lnTo>
                    <a:pt x="3115" y="12969"/>
                  </a:lnTo>
                  <a:lnTo>
                    <a:pt x="3285" y="13115"/>
                  </a:lnTo>
                  <a:lnTo>
                    <a:pt x="3382" y="13164"/>
                  </a:lnTo>
                  <a:lnTo>
                    <a:pt x="3504" y="13213"/>
                  </a:lnTo>
                  <a:lnTo>
                    <a:pt x="3309" y="13310"/>
                  </a:lnTo>
                  <a:lnTo>
                    <a:pt x="3261" y="13286"/>
                  </a:lnTo>
                  <a:lnTo>
                    <a:pt x="2896" y="12969"/>
                  </a:lnTo>
                  <a:lnTo>
                    <a:pt x="2531" y="12629"/>
                  </a:lnTo>
                  <a:lnTo>
                    <a:pt x="2214" y="12312"/>
                  </a:lnTo>
                  <a:lnTo>
                    <a:pt x="2068" y="12118"/>
                  </a:lnTo>
                  <a:lnTo>
                    <a:pt x="1947" y="11947"/>
                  </a:lnTo>
                  <a:lnTo>
                    <a:pt x="2093" y="11777"/>
                  </a:lnTo>
                  <a:lnTo>
                    <a:pt x="2214" y="11607"/>
                  </a:lnTo>
                  <a:lnTo>
                    <a:pt x="2433" y="11242"/>
                  </a:lnTo>
                  <a:lnTo>
                    <a:pt x="2798" y="10779"/>
                  </a:lnTo>
                  <a:lnTo>
                    <a:pt x="3139" y="10317"/>
                  </a:lnTo>
                  <a:lnTo>
                    <a:pt x="3163" y="10293"/>
                  </a:lnTo>
                  <a:lnTo>
                    <a:pt x="3236" y="10244"/>
                  </a:lnTo>
                  <a:lnTo>
                    <a:pt x="3285" y="10147"/>
                  </a:lnTo>
                  <a:lnTo>
                    <a:pt x="3285" y="10074"/>
                  </a:lnTo>
                  <a:lnTo>
                    <a:pt x="3261" y="10025"/>
                  </a:lnTo>
                  <a:lnTo>
                    <a:pt x="3212" y="9976"/>
                  </a:lnTo>
                  <a:lnTo>
                    <a:pt x="3090" y="9855"/>
                  </a:lnTo>
                  <a:lnTo>
                    <a:pt x="2969" y="9709"/>
                  </a:lnTo>
                  <a:lnTo>
                    <a:pt x="2750" y="9441"/>
                  </a:lnTo>
                  <a:lnTo>
                    <a:pt x="2628" y="9246"/>
                  </a:lnTo>
                  <a:lnTo>
                    <a:pt x="2628" y="9222"/>
                  </a:lnTo>
                  <a:lnTo>
                    <a:pt x="2628" y="9149"/>
                  </a:lnTo>
                  <a:lnTo>
                    <a:pt x="2604" y="9076"/>
                  </a:lnTo>
                  <a:lnTo>
                    <a:pt x="2579" y="9003"/>
                  </a:lnTo>
                  <a:lnTo>
                    <a:pt x="2506" y="8954"/>
                  </a:lnTo>
                  <a:lnTo>
                    <a:pt x="2409" y="8930"/>
                  </a:lnTo>
                  <a:lnTo>
                    <a:pt x="1460" y="8881"/>
                  </a:lnTo>
                  <a:lnTo>
                    <a:pt x="998" y="8808"/>
                  </a:lnTo>
                  <a:lnTo>
                    <a:pt x="754" y="8784"/>
                  </a:lnTo>
                  <a:lnTo>
                    <a:pt x="535" y="8711"/>
                  </a:lnTo>
                  <a:lnTo>
                    <a:pt x="535" y="8614"/>
                  </a:lnTo>
                  <a:lnTo>
                    <a:pt x="511" y="8492"/>
                  </a:lnTo>
                  <a:lnTo>
                    <a:pt x="462" y="8273"/>
                  </a:lnTo>
                  <a:lnTo>
                    <a:pt x="462" y="7908"/>
                  </a:lnTo>
                  <a:lnTo>
                    <a:pt x="462" y="7567"/>
                  </a:lnTo>
                  <a:lnTo>
                    <a:pt x="511" y="7105"/>
                  </a:lnTo>
                  <a:lnTo>
                    <a:pt x="535" y="6862"/>
                  </a:lnTo>
                  <a:lnTo>
                    <a:pt x="535" y="6740"/>
                  </a:lnTo>
                  <a:lnTo>
                    <a:pt x="511" y="6619"/>
                  </a:lnTo>
                  <a:lnTo>
                    <a:pt x="681" y="6570"/>
                  </a:lnTo>
                  <a:lnTo>
                    <a:pt x="1046" y="6497"/>
                  </a:lnTo>
                  <a:lnTo>
                    <a:pt x="949" y="6643"/>
                  </a:lnTo>
                  <a:lnTo>
                    <a:pt x="876" y="6789"/>
                  </a:lnTo>
                  <a:lnTo>
                    <a:pt x="754" y="7105"/>
                  </a:lnTo>
                  <a:lnTo>
                    <a:pt x="754" y="7203"/>
                  </a:lnTo>
                  <a:lnTo>
                    <a:pt x="779" y="7227"/>
                  </a:lnTo>
                  <a:lnTo>
                    <a:pt x="803" y="7276"/>
                  </a:lnTo>
                  <a:lnTo>
                    <a:pt x="876" y="7324"/>
                  </a:lnTo>
                  <a:lnTo>
                    <a:pt x="973" y="7324"/>
                  </a:lnTo>
                  <a:lnTo>
                    <a:pt x="1022" y="7300"/>
                  </a:lnTo>
                  <a:lnTo>
                    <a:pt x="1046" y="7276"/>
                  </a:lnTo>
                  <a:lnTo>
                    <a:pt x="1095" y="7203"/>
                  </a:lnTo>
                  <a:lnTo>
                    <a:pt x="1168" y="6984"/>
                  </a:lnTo>
                  <a:lnTo>
                    <a:pt x="1265" y="6765"/>
                  </a:lnTo>
                  <a:lnTo>
                    <a:pt x="1338" y="6619"/>
                  </a:lnTo>
                  <a:lnTo>
                    <a:pt x="1436" y="6448"/>
                  </a:lnTo>
                  <a:lnTo>
                    <a:pt x="1606" y="6424"/>
                  </a:lnTo>
                  <a:lnTo>
                    <a:pt x="1509" y="6570"/>
                  </a:lnTo>
                  <a:lnTo>
                    <a:pt x="1436" y="6740"/>
                  </a:lnTo>
                  <a:lnTo>
                    <a:pt x="1387" y="6911"/>
                  </a:lnTo>
                  <a:lnTo>
                    <a:pt x="1338" y="7057"/>
                  </a:lnTo>
                  <a:lnTo>
                    <a:pt x="1338" y="7105"/>
                  </a:lnTo>
                  <a:lnTo>
                    <a:pt x="1363" y="7154"/>
                  </a:lnTo>
                  <a:lnTo>
                    <a:pt x="1387" y="7203"/>
                  </a:lnTo>
                  <a:lnTo>
                    <a:pt x="1436" y="7251"/>
                  </a:lnTo>
                  <a:lnTo>
                    <a:pt x="1484" y="7276"/>
                  </a:lnTo>
                  <a:lnTo>
                    <a:pt x="1557" y="7276"/>
                  </a:lnTo>
                  <a:lnTo>
                    <a:pt x="1630" y="7227"/>
                  </a:lnTo>
                  <a:lnTo>
                    <a:pt x="1679" y="7178"/>
                  </a:lnTo>
                  <a:lnTo>
                    <a:pt x="1679" y="7154"/>
                  </a:lnTo>
                  <a:lnTo>
                    <a:pt x="1728" y="6935"/>
                  </a:lnTo>
                  <a:lnTo>
                    <a:pt x="1801" y="6716"/>
                  </a:lnTo>
                  <a:lnTo>
                    <a:pt x="1898" y="6570"/>
                  </a:lnTo>
                  <a:lnTo>
                    <a:pt x="1947" y="6424"/>
                  </a:lnTo>
                  <a:lnTo>
                    <a:pt x="2093" y="6424"/>
                  </a:lnTo>
                  <a:lnTo>
                    <a:pt x="2044" y="6546"/>
                  </a:lnTo>
                  <a:lnTo>
                    <a:pt x="1947" y="6813"/>
                  </a:lnTo>
                  <a:lnTo>
                    <a:pt x="1922" y="6935"/>
                  </a:lnTo>
                  <a:lnTo>
                    <a:pt x="1898" y="7057"/>
                  </a:lnTo>
                  <a:lnTo>
                    <a:pt x="1922" y="7105"/>
                  </a:lnTo>
                  <a:lnTo>
                    <a:pt x="1947" y="7154"/>
                  </a:lnTo>
                  <a:lnTo>
                    <a:pt x="2020" y="7203"/>
                  </a:lnTo>
                  <a:lnTo>
                    <a:pt x="2117" y="7203"/>
                  </a:lnTo>
                  <a:lnTo>
                    <a:pt x="2166" y="7178"/>
                  </a:lnTo>
                  <a:lnTo>
                    <a:pt x="2190" y="7130"/>
                  </a:lnTo>
                  <a:lnTo>
                    <a:pt x="2239" y="6935"/>
                  </a:lnTo>
                  <a:lnTo>
                    <a:pt x="2287" y="6716"/>
                  </a:lnTo>
                  <a:lnTo>
                    <a:pt x="2336" y="6546"/>
                  </a:lnTo>
                  <a:lnTo>
                    <a:pt x="2360" y="6400"/>
                  </a:lnTo>
                  <a:lnTo>
                    <a:pt x="2482" y="6375"/>
                  </a:lnTo>
                  <a:lnTo>
                    <a:pt x="2531" y="6351"/>
                  </a:lnTo>
                  <a:lnTo>
                    <a:pt x="2579" y="6302"/>
                  </a:lnTo>
                  <a:lnTo>
                    <a:pt x="2604" y="6254"/>
                  </a:lnTo>
                  <a:lnTo>
                    <a:pt x="2604" y="6205"/>
                  </a:lnTo>
                  <a:lnTo>
                    <a:pt x="2652" y="6132"/>
                  </a:lnTo>
                  <a:lnTo>
                    <a:pt x="2677" y="6059"/>
                  </a:lnTo>
                  <a:lnTo>
                    <a:pt x="2677" y="5913"/>
                  </a:lnTo>
                  <a:lnTo>
                    <a:pt x="2701" y="5767"/>
                  </a:lnTo>
                  <a:lnTo>
                    <a:pt x="2798" y="5499"/>
                  </a:lnTo>
                  <a:lnTo>
                    <a:pt x="2993" y="4964"/>
                  </a:lnTo>
                  <a:lnTo>
                    <a:pt x="3090" y="4891"/>
                  </a:lnTo>
                  <a:lnTo>
                    <a:pt x="3139" y="4794"/>
                  </a:lnTo>
                  <a:lnTo>
                    <a:pt x="3139" y="4745"/>
                  </a:lnTo>
                  <a:lnTo>
                    <a:pt x="3139" y="4696"/>
                  </a:lnTo>
                  <a:lnTo>
                    <a:pt x="3115" y="4648"/>
                  </a:lnTo>
                  <a:lnTo>
                    <a:pt x="3066" y="4575"/>
                  </a:lnTo>
                  <a:lnTo>
                    <a:pt x="2750" y="4234"/>
                  </a:lnTo>
                  <a:lnTo>
                    <a:pt x="2433" y="3893"/>
                  </a:lnTo>
                  <a:lnTo>
                    <a:pt x="2117" y="3528"/>
                  </a:lnTo>
                  <a:lnTo>
                    <a:pt x="1801" y="3188"/>
                  </a:lnTo>
                  <a:lnTo>
                    <a:pt x="1971" y="3042"/>
                  </a:lnTo>
                  <a:lnTo>
                    <a:pt x="2141" y="2871"/>
                  </a:lnTo>
                  <a:lnTo>
                    <a:pt x="2433" y="2506"/>
                  </a:lnTo>
                  <a:lnTo>
                    <a:pt x="2604" y="2336"/>
                  </a:lnTo>
                  <a:lnTo>
                    <a:pt x="2774" y="2166"/>
                  </a:lnTo>
                  <a:lnTo>
                    <a:pt x="2944" y="2044"/>
                  </a:lnTo>
                  <a:lnTo>
                    <a:pt x="3163" y="1947"/>
                  </a:lnTo>
                  <a:lnTo>
                    <a:pt x="3236" y="1922"/>
                  </a:lnTo>
                  <a:lnTo>
                    <a:pt x="3261" y="1922"/>
                  </a:lnTo>
                  <a:lnTo>
                    <a:pt x="3115" y="2020"/>
                  </a:lnTo>
                  <a:lnTo>
                    <a:pt x="2993" y="2117"/>
                  </a:lnTo>
                  <a:lnTo>
                    <a:pt x="2847" y="2263"/>
                  </a:lnTo>
                  <a:lnTo>
                    <a:pt x="2725" y="2409"/>
                  </a:lnTo>
                  <a:lnTo>
                    <a:pt x="2701" y="2506"/>
                  </a:lnTo>
                  <a:lnTo>
                    <a:pt x="2701" y="2579"/>
                  </a:lnTo>
                  <a:lnTo>
                    <a:pt x="2701" y="2652"/>
                  </a:lnTo>
                  <a:lnTo>
                    <a:pt x="2750" y="2701"/>
                  </a:lnTo>
                  <a:lnTo>
                    <a:pt x="2798" y="2725"/>
                  </a:lnTo>
                  <a:lnTo>
                    <a:pt x="2871" y="2725"/>
                  </a:lnTo>
                  <a:lnTo>
                    <a:pt x="2944" y="2677"/>
                  </a:lnTo>
                  <a:lnTo>
                    <a:pt x="2993" y="2628"/>
                  </a:lnTo>
                  <a:lnTo>
                    <a:pt x="3090" y="2506"/>
                  </a:lnTo>
                  <a:lnTo>
                    <a:pt x="3212" y="2360"/>
                  </a:lnTo>
                  <a:lnTo>
                    <a:pt x="3358" y="2239"/>
                  </a:lnTo>
                  <a:lnTo>
                    <a:pt x="3553" y="2117"/>
                  </a:lnTo>
                  <a:lnTo>
                    <a:pt x="3626" y="2166"/>
                  </a:lnTo>
                  <a:lnTo>
                    <a:pt x="3504" y="2263"/>
                  </a:lnTo>
                  <a:lnTo>
                    <a:pt x="3407" y="2336"/>
                  </a:lnTo>
                  <a:lnTo>
                    <a:pt x="3285" y="2458"/>
                  </a:lnTo>
                  <a:lnTo>
                    <a:pt x="3188" y="2579"/>
                  </a:lnTo>
                  <a:lnTo>
                    <a:pt x="3115" y="2725"/>
                  </a:lnTo>
                  <a:lnTo>
                    <a:pt x="3090" y="2798"/>
                  </a:lnTo>
                  <a:lnTo>
                    <a:pt x="3090" y="2871"/>
                  </a:lnTo>
                  <a:lnTo>
                    <a:pt x="3115" y="2920"/>
                  </a:lnTo>
                  <a:lnTo>
                    <a:pt x="3139" y="2944"/>
                  </a:lnTo>
                  <a:lnTo>
                    <a:pt x="3212" y="2969"/>
                  </a:lnTo>
                  <a:lnTo>
                    <a:pt x="3285" y="2969"/>
                  </a:lnTo>
                  <a:lnTo>
                    <a:pt x="3358" y="2944"/>
                  </a:lnTo>
                  <a:lnTo>
                    <a:pt x="3431" y="2847"/>
                  </a:lnTo>
                  <a:lnTo>
                    <a:pt x="3480" y="2750"/>
                  </a:lnTo>
                  <a:lnTo>
                    <a:pt x="3577" y="2652"/>
                  </a:lnTo>
                  <a:lnTo>
                    <a:pt x="3674" y="2555"/>
                  </a:lnTo>
                  <a:lnTo>
                    <a:pt x="3869" y="2360"/>
                  </a:lnTo>
                  <a:lnTo>
                    <a:pt x="3966" y="2433"/>
                  </a:lnTo>
                  <a:lnTo>
                    <a:pt x="4112" y="2506"/>
                  </a:lnTo>
                  <a:lnTo>
                    <a:pt x="3893" y="2628"/>
                  </a:lnTo>
                  <a:lnTo>
                    <a:pt x="3699" y="2750"/>
                  </a:lnTo>
                  <a:lnTo>
                    <a:pt x="3553" y="2871"/>
                  </a:lnTo>
                  <a:lnTo>
                    <a:pt x="3407" y="3017"/>
                  </a:lnTo>
                  <a:lnTo>
                    <a:pt x="3334" y="3115"/>
                  </a:lnTo>
                  <a:lnTo>
                    <a:pt x="3309" y="3188"/>
                  </a:lnTo>
                  <a:lnTo>
                    <a:pt x="3309" y="3285"/>
                  </a:lnTo>
                  <a:lnTo>
                    <a:pt x="3334" y="3382"/>
                  </a:lnTo>
                  <a:lnTo>
                    <a:pt x="3382" y="3431"/>
                  </a:lnTo>
                  <a:lnTo>
                    <a:pt x="3455" y="3455"/>
                  </a:lnTo>
                  <a:lnTo>
                    <a:pt x="3528" y="3431"/>
                  </a:lnTo>
                  <a:lnTo>
                    <a:pt x="3577" y="3382"/>
                  </a:lnTo>
                  <a:lnTo>
                    <a:pt x="3674" y="3261"/>
                  </a:lnTo>
                  <a:lnTo>
                    <a:pt x="3747" y="3139"/>
                  </a:lnTo>
                  <a:lnTo>
                    <a:pt x="3869" y="3042"/>
                  </a:lnTo>
                  <a:lnTo>
                    <a:pt x="3991" y="2969"/>
                  </a:lnTo>
                  <a:lnTo>
                    <a:pt x="4185" y="2847"/>
                  </a:lnTo>
                  <a:lnTo>
                    <a:pt x="4380" y="2701"/>
                  </a:lnTo>
                  <a:lnTo>
                    <a:pt x="4623" y="2871"/>
                  </a:lnTo>
                  <a:lnTo>
                    <a:pt x="4356" y="3066"/>
                  </a:lnTo>
                  <a:lnTo>
                    <a:pt x="4234" y="3139"/>
                  </a:lnTo>
                  <a:lnTo>
                    <a:pt x="4088" y="3261"/>
                  </a:lnTo>
                  <a:lnTo>
                    <a:pt x="3966" y="3382"/>
                  </a:lnTo>
                  <a:lnTo>
                    <a:pt x="3942" y="3455"/>
                  </a:lnTo>
                  <a:lnTo>
                    <a:pt x="3918" y="3528"/>
                  </a:lnTo>
                  <a:lnTo>
                    <a:pt x="3942" y="3577"/>
                  </a:lnTo>
                  <a:lnTo>
                    <a:pt x="3966" y="3601"/>
                  </a:lnTo>
                  <a:lnTo>
                    <a:pt x="4015" y="3626"/>
                  </a:lnTo>
                  <a:lnTo>
                    <a:pt x="4064" y="3626"/>
                  </a:lnTo>
                  <a:lnTo>
                    <a:pt x="4112" y="3601"/>
                  </a:lnTo>
                  <a:lnTo>
                    <a:pt x="4161" y="3553"/>
                  </a:lnTo>
                  <a:lnTo>
                    <a:pt x="4258" y="3480"/>
                  </a:lnTo>
                  <a:lnTo>
                    <a:pt x="4380" y="3358"/>
                  </a:lnTo>
                  <a:lnTo>
                    <a:pt x="4526" y="3261"/>
                  </a:lnTo>
                  <a:lnTo>
                    <a:pt x="4842" y="3042"/>
                  </a:lnTo>
                  <a:lnTo>
                    <a:pt x="4891" y="3066"/>
                  </a:lnTo>
                  <a:lnTo>
                    <a:pt x="4964" y="3090"/>
                  </a:lnTo>
                  <a:lnTo>
                    <a:pt x="5037" y="3090"/>
                  </a:lnTo>
                  <a:lnTo>
                    <a:pt x="5110" y="3042"/>
                  </a:lnTo>
                  <a:lnTo>
                    <a:pt x="5159" y="2993"/>
                  </a:lnTo>
                  <a:lnTo>
                    <a:pt x="5378" y="2896"/>
                  </a:lnTo>
                  <a:lnTo>
                    <a:pt x="5645" y="2798"/>
                  </a:lnTo>
                  <a:lnTo>
                    <a:pt x="6156" y="2652"/>
                  </a:lnTo>
                  <a:lnTo>
                    <a:pt x="6229" y="2604"/>
                  </a:lnTo>
                  <a:lnTo>
                    <a:pt x="6278" y="2531"/>
                  </a:lnTo>
                  <a:lnTo>
                    <a:pt x="6302" y="2506"/>
                  </a:lnTo>
                  <a:lnTo>
                    <a:pt x="6351" y="2360"/>
                  </a:lnTo>
                  <a:lnTo>
                    <a:pt x="6400" y="2214"/>
                  </a:lnTo>
                  <a:lnTo>
                    <a:pt x="6424" y="1922"/>
                  </a:lnTo>
                  <a:lnTo>
                    <a:pt x="6473" y="1314"/>
                  </a:lnTo>
                  <a:lnTo>
                    <a:pt x="6546" y="876"/>
                  </a:lnTo>
                  <a:lnTo>
                    <a:pt x="6570" y="633"/>
                  </a:lnTo>
                  <a:lnTo>
                    <a:pt x="6570" y="535"/>
                  </a:lnTo>
                  <a:lnTo>
                    <a:pt x="6570" y="414"/>
                  </a:lnTo>
                  <a:close/>
                  <a:moveTo>
                    <a:pt x="17519" y="12093"/>
                  </a:moveTo>
                  <a:lnTo>
                    <a:pt x="17544" y="12142"/>
                  </a:lnTo>
                  <a:lnTo>
                    <a:pt x="17592" y="12191"/>
                  </a:lnTo>
                  <a:lnTo>
                    <a:pt x="17665" y="12215"/>
                  </a:lnTo>
                  <a:lnTo>
                    <a:pt x="17738" y="12215"/>
                  </a:lnTo>
                  <a:lnTo>
                    <a:pt x="18030" y="12239"/>
                  </a:lnTo>
                  <a:lnTo>
                    <a:pt x="18322" y="12312"/>
                  </a:lnTo>
                  <a:lnTo>
                    <a:pt x="18590" y="12434"/>
                  </a:lnTo>
                  <a:lnTo>
                    <a:pt x="18712" y="12507"/>
                  </a:lnTo>
                  <a:lnTo>
                    <a:pt x="18809" y="12604"/>
                  </a:lnTo>
                  <a:lnTo>
                    <a:pt x="18906" y="12702"/>
                  </a:lnTo>
                  <a:lnTo>
                    <a:pt x="18979" y="12799"/>
                  </a:lnTo>
                  <a:lnTo>
                    <a:pt x="19052" y="12921"/>
                  </a:lnTo>
                  <a:lnTo>
                    <a:pt x="19101" y="13042"/>
                  </a:lnTo>
                  <a:lnTo>
                    <a:pt x="19125" y="13188"/>
                  </a:lnTo>
                  <a:lnTo>
                    <a:pt x="19150" y="13334"/>
                  </a:lnTo>
                  <a:lnTo>
                    <a:pt x="19150" y="13480"/>
                  </a:lnTo>
                  <a:lnTo>
                    <a:pt x="19125" y="13651"/>
                  </a:lnTo>
                  <a:lnTo>
                    <a:pt x="19052" y="13870"/>
                  </a:lnTo>
                  <a:lnTo>
                    <a:pt x="18955" y="14089"/>
                  </a:lnTo>
                  <a:lnTo>
                    <a:pt x="18809" y="14283"/>
                  </a:lnTo>
                  <a:lnTo>
                    <a:pt x="18663" y="14454"/>
                  </a:lnTo>
                  <a:lnTo>
                    <a:pt x="18493" y="14624"/>
                  </a:lnTo>
                  <a:lnTo>
                    <a:pt x="18298" y="14770"/>
                  </a:lnTo>
                  <a:lnTo>
                    <a:pt x="18103" y="14867"/>
                  </a:lnTo>
                  <a:lnTo>
                    <a:pt x="17884" y="14965"/>
                  </a:lnTo>
                  <a:lnTo>
                    <a:pt x="17738" y="14989"/>
                  </a:lnTo>
                  <a:lnTo>
                    <a:pt x="17446" y="14989"/>
                  </a:lnTo>
                  <a:lnTo>
                    <a:pt x="17300" y="14965"/>
                  </a:lnTo>
                  <a:lnTo>
                    <a:pt x="17154" y="14916"/>
                  </a:lnTo>
                  <a:lnTo>
                    <a:pt x="17033" y="14843"/>
                  </a:lnTo>
                  <a:lnTo>
                    <a:pt x="16911" y="14746"/>
                  </a:lnTo>
                  <a:lnTo>
                    <a:pt x="16814" y="14648"/>
                  </a:lnTo>
                  <a:lnTo>
                    <a:pt x="16619" y="14429"/>
                  </a:lnTo>
                  <a:lnTo>
                    <a:pt x="16449" y="14186"/>
                  </a:lnTo>
                  <a:lnTo>
                    <a:pt x="16351" y="13894"/>
                  </a:lnTo>
                  <a:lnTo>
                    <a:pt x="16303" y="13626"/>
                  </a:lnTo>
                  <a:lnTo>
                    <a:pt x="16303" y="13456"/>
                  </a:lnTo>
                  <a:lnTo>
                    <a:pt x="16303" y="13286"/>
                  </a:lnTo>
                  <a:lnTo>
                    <a:pt x="16351" y="13115"/>
                  </a:lnTo>
                  <a:lnTo>
                    <a:pt x="16424" y="12969"/>
                  </a:lnTo>
                  <a:lnTo>
                    <a:pt x="16497" y="12823"/>
                  </a:lnTo>
                  <a:lnTo>
                    <a:pt x="16595" y="12677"/>
                  </a:lnTo>
                  <a:lnTo>
                    <a:pt x="16692" y="12556"/>
                  </a:lnTo>
                  <a:lnTo>
                    <a:pt x="16814" y="12434"/>
                  </a:lnTo>
                  <a:lnTo>
                    <a:pt x="16960" y="12312"/>
                  </a:lnTo>
                  <a:lnTo>
                    <a:pt x="17130" y="12215"/>
                  </a:lnTo>
                  <a:lnTo>
                    <a:pt x="17300" y="12142"/>
                  </a:lnTo>
                  <a:lnTo>
                    <a:pt x="17495" y="12093"/>
                  </a:lnTo>
                  <a:close/>
                  <a:moveTo>
                    <a:pt x="7008" y="0"/>
                  </a:moveTo>
                  <a:lnTo>
                    <a:pt x="6692" y="24"/>
                  </a:lnTo>
                  <a:lnTo>
                    <a:pt x="6521" y="73"/>
                  </a:lnTo>
                  <a:lnTo>
                    <a:pt x="6375" y="122"/>
                  </a:lnTo>
                  <a:lnTo>
                    <a:pt x="6327" y="146"/>
                  </a:lnTo>
                  <a:lnTo>
                    <a:pt x="6302" y="170"/>
                  </a:lnTo>
                  <a:lnTo>
                    <a:pt x="6278" y="219"/>
                  </a:lnTo>
                  <a:lnTo>
                    <a:pt x="6278" y="268"/>
                  </a:lnTo>
                  <a:lnTo>
                    <a:pt x="6205" y="365"/>
                  </a:lnTo>
                  <a:lnTo>
                    <a:pt x="6156" y="462"/>
                  </a:lnTo>
                  <a:lnTo>
                    <a:pt x="6108" y="608"/>
                  </a:lnTo>
                  <a:lnTo>
                    <a:pt x="6083" y="730"/>
                  </a:lnTo>
                  <a:lnTo>
                    <a:pt x="6035" y="1265"/>
                  </a:lnTo>
                  <a:lnTo>
                    <a:pt x="5937" y="1776"/>
                  </a:lnTo>
                  <a:lnTo>
                    <a:pt x="5913" y="2020"/>
                  </a:lnTo>
                  <a:lnTo>
                    <a:pt x="5913" y="2287"/>
                  </a:lnTo>
                  <a:lnTo>
                    <a:pt x="5670" y="2360"/>
                  </a:lnTo>
                  <a:lnTo>
                    <a:pt x="5451" y="2458"/>
                  </a:lnTo>
                  <a:lnTo>
                    <a:pt x="4988" y="2677"/>
                  </a:lnTo>
                  <a:lnTo>
                    <a:pt x="4161" y="2093"/>
                  </a:lnTo>
                  <a:lnTo>
                    <a:pt x="3966" y="1947"/>
                  </a:lnTo>
                  <a:lnTo>
                    <a:pt x="3723" y="1776"/>
                  </a:lnTo>
                  <a:lnTo>
                    <a:pt x="3601" y="1703"/>
                  </a:lnTo>
                  <a:lnTo>
                    <a:pt x="3480" y="1630"/>
                  </a:lnTo>
                  <a:lnTo>
                    <a:pt x="3334" y="1606"/>
                  </a:lnTo>
                  <a:lnTo>
                    <a:pt x="3236" y="1606"/>
                  </a:lnTo>
                  <a:lnTo>
                    <a:pt x="3163" y="1557"/>
                  </a:lnTo>
                  <a:lnTo>
                    <a:pt x="3042" y="1557"/>
                  </a:lnTo>
                  <a:lnTo>
                    <a:pt x="2944" y="1606"/>
                  </a:lnTo>
                  <a:lnTo>
                    <a:pt x="2823" y="1679"/>
                  </a:lnTo>
                  <a:lnTo>
                    <a:pt x="2604" y="1825"/>
                  </a:lnTo>
                  <a:lnTo>
                    <a:pt x="2409" y="1995"/>
                  </a:lnTo>
                  <a:lnTo>
                    <a:pt x="2239" y="2190"/>
                  </a:lnTo>
                  <a:lnTo>
                    <a:pt x="1849" y="2604"/>
                  </a:lnTo>
                  <a:lnTo>
                    <a:pt x="1655" y="2798"/>
                  </a:lnTo>
                  <a:lnTo>
                    <a:pt x="1484" y="3042"/>
                  </a:lnTo>
                  <a:lnTo>
                    <a:pt x="1436" y="3066"/>
                  </a:lnTo>
                  <a:lnTo>
                    <a:pt x="1387" y="3115"/>
                  </a:lnTo>
                  <a:lnTo>
                    <a:pt x="1363" y="3163"/>
                  </a:lnTo>
                  <a:lnTo>
                    <a:pt x="1387" y="3236"/>
                  </a:lnTo>
                  <a:lnTo>
                    <a:pt x="1509" y="3455"/>
                  </a:lnTo>
                  <a:lnTo>
                    <a:pt x="1655" y="3650"/>
                  </a:lnTo>
                  <a:lnTo>
                    <a:pt x="1971" y="4039"/>
                  </a:lnTo>
                  <a:lnTo>
                    <a:pt x="2287" y="4477"/>
                  </a:lnTo>
                  <a:lnTo>
                    <a:pt x="2482" y="4672"/>
                  </a:lnTo>
                  <a:lnTo>
                    <a:pt x="2652" y="4867"/>
                  </a:lnTo>
                  <a:lnTo>
                    <a:pt x="2531" y="5061"/>
                  </a:lnTo>
                  <a:lnTo>
                    <a:pt x="2433" y="5280"/>
                  </a:lnTo>
                  <a:lnTo>
                    <a:pt x="2312" y="5597"/>
                  </a:lnTo>
                  <a:lnTo>
                    <a:pt x="2263" y="5791"/>
                  </a:lnTo>
                  <a:lnTo>
                    <a:pt x="2263" y="5962"/>
                  </a:lnTo>
                  <a:lnTo>
                    <a:pt x="1995" y="5962"/>
                  </a:lnTo>
                  <a:lnTo>
                    <a:pt x="1703" y="5986"/>
                  </a:lnTo>
                  <a:lnTo>
                    <a:pt x="1192" y="6083"/>
                  </a:lnTo>
                  <a:lnTo>
                    <a:pt x="973" y="6108"/>
                  </a:lnTo>
                  <a:lnTo>
                    <a:pt x="706" y="6181"/>
                  </a:lnTo>
                  <a:lnTo>
                    <a:pt x="584" y="6229"/>
                  </a:lnTo>
                  <a:lnTo>
                    <a:pt x="462" y="6278"/>
                  </a:lnTo>
                  <a:lnTo>
                    <a:pt x="365" y="6351"/>
                  </a:lnTo>
                  <a:lnTo>
                    <a:pt x="292" y="6424"/>
                  </a:lnTo>
                  <a:lnTo>
                    <a:pt x="243" y="6448"/>
                  </a:lnTo>
                  <a:lnTo>
                    <a:pt x="195" y="6473"/>
                  </a:lnTo>
                  <a:lnTo>
                    <a:pt x="146" y="6570"/>
                  </a:lnTo>
                  <a:lnTo>
                    <a:pt x="97" y="6692"/>
                  </a:lnTo>
                  <a:lnTo>
                    <a:pt x="73" y="6935"/>
                  </a:lnTo>
                  <a:lnTo>
                    <a:pt x="0" y="7738"/>
                  </a:lnTo>
                  <a:lnTo>
                    <a:pt x="0" y="8005"/>
                  </a:lnTo>
                  <a:lnTo>
                    <a:pt x="0" y="8346"/>
                  </a:lnTo>
                  <a:lnTo>
                    <a:pt x="24" y="8492"/>
                  </a:lnTo>
                  <a:lnTo>
                    <a:pt x="73" y="8638"/>
                  </a:lnTo>
                  <a:lnTo>
                    <a:pt x="122" y="8760"/>
                  </a:lnTo>
                  <a:lnTo>
                    <a:pt x="243" y="8833"/>
                  </a:lnTo>
                  <a:lnTo>
                    <a:pt x="219" y="8906"/>
                  </a:lnTo>
                  <a:lnTo>
                    <a:pt x="243" y="8954"/>
                  </a:lnTo>
                  <a:lnTo>
                    <a:pt x="268" y="9003"/>
                  </a:lnTo>
                  <a:lnTo>
                    <a:pt x="316" y="9027"/>
                  </a:lnTo>
                  <a:lnTo>
                    <a:pt x="560" y="9125"/>
                  </a:lnTo>
                  <a:lnTo>
                    <a:pt x="779" y="9198"/>
                  </a:lnTo>
                  <a:lnTo>
                    <a:pt x="1046" y="9246"/>
                  </a:lnTo>
                  <a:lnTo>
                    <a:pt x="1290" y="9271"/>
                  </a:lnTo>
                  <a:lnTo>
                    <a:pt x="1801" y="9344"/>
                  </a:lnTo>
                  <a:lnTo>
                    <a:pt x="2312" y="9368"/>
                  </a:lnTo>
                  <a:lnTo>
                    <a:pt x="2385" y="9538"/>
                  </a:lnTo>
                  <a:lnTo>
                    <a:pt x="2458" y="9660"/>
                  </a:lnTo>
                  <a:lnTo>
                    <a:pt x="2628" y="9952"/>
                  </a:lnTo>
                  <a:lnTo>
                    <a:pt x="2847" y="10195"/>
                  </a:lnTo>
                  <a:lnTo>
                    <a:pt x="2652" y="10366"/>
                  </a:lnTo>
                  <a:lnTo>
                    <a:pt x="2506" y="10560"/>
                  </a:lnTo>
                  <a:lnTo>
                    <a:pt x="2190" y="10925"/>
                  </a:lnTo>
                  <a:lnTo>
                    <a:pt x="1849" y="11363"/>
                  </a:lnTo>
                  <a:lnTo>
                    <a:pt x="1679" y="11558"/>
                  </a:lnTo>
                  <a:lnTo>
                    <a:pt x="1630" y="11680"/>
                  </a:lnTo>
                  <a:lnTo>
                    <a:pt x="1582" y="11777"/>
                  </a:lnTo>
                  <a:lnTo>
                    <a:pt x="1582" y="11850"/>
                  </a:lnTo>
                  <a:lnTo>
                    <a:pt x="1606" y="11923"/>
                  </a:lnTo>
                  <a:lnTo>
                    <a:pt x="1606" y="12045"/>
                  </a:lnTo>
                  <a:lnTo>
                    <a:pt x="1630" y="12166"/>
                  </a:lnTo>
                  <a:lnTo>
                    <a:pt x="1679" y="12264"/>
                  </a:lnTo>
                  <a:lnTo>
                    <a:pt x="1752" y="12385"/>
                  </a:lnTo>
                  <a:lnTo>
                    <a:pt x="1922" y="12604"/>
                  </a:lnTo>
                  <a:lnTo>
                    <a:pt x="2093" y="12775"/>
                  </a:lnTo>
                  <a:lnTo>
                    <a:pt x="2312" y="13018"/>
                  </a:lnTo>
                  <a:lnTo>
                    <a:pt x="2531" y="13237"/>
                  </a:lnTo>
                  <a:lnTo>
                    <a:pt x="2798" y="13456"/>
                  </a:lnTo>
                  <a:lnTo>
                    <a:pt x="3042" y="13651"/>
                  </a:lnTo>
                  <a:lnTo>
                    <a:pt x="3090" y="13699"/>
                  </a:lnTo>
                  <a:lnTo>
                    <a:pt x="3139" y="13699"/>
                  </a:lnTo>
                  <a:lnTo>
                    <a:pt x="3236" y="13675"/>
                  </a:lnTo>
                  <a:lnTo>
                    <a:pt x="3358" y="13699"/>
                  </a:lnTo>
                  <a:lnTo>
                    <a:pt x="3455" y="13675"/>
                  </a:lnTo>
                  <a:lnTo>
                    <a:pt x="3577" y="13651"/>
                  </a:lnTo>
                  <a:lnTo>
                    <a:pt x="3699" y="13602"/>
                  </a:lnTo>
                  <a:lnTo>
                    <a:pt x="3918" y="13456"/>
                  </a:lnTo>
                  <a:lnTo>
                    <a:pt x="4088" y="13334"/>
                  </a:lnTo>
                  <a:lnTo>
                    <a:pt x="4331" y="13140"/>
                  </a:lnTo>
                  <a:lnTo>
                    <a:pt x="4575" y="12921"/>
                  </a:lnTo>
                  <a:lnTo>
                    <a:pt x="5013" y="12434"/>
                  </a:lnTo>
                  <a:lnTo>
                    <a:pt x="5110" y="12531"/>
                  </a:lnTo>
                  <a:lnTo>
                    <a:pt x="5232" y="12580"/>
                  </a:lnTo>
                  <a:lnTo>
                    <a:pt x="5451" y="12677"/>
                  </a:lnTo>
                  <a:lnTo>
                    <a:pt x="5767" y="12823"/>
                  </a:lnTo>
                  <a:lnTo>
                    <a:pt x="5937" y="12872"/>
                  </a:lnTo>
                  <a:lnTo>
                    <a:pt x="6108" y="12896"/>
                  </a:lnTo>
                  <a:lnTo>
                    <a:pt x="6156" y="13091"/>
                  </a:lnTo>
                  <a:lnTo>
                    <a:pt x="6181" y="13261"/>
                  </a:lnTo>
                  <a:lnTo>
                    <a:pt x="6254" y="13651"/>
                  </a:lnTo>
                  <a:lnTo>
                    <a:pt x="6302" y="14040"/>
                  </a:lnTo>
                  <a:lnTo>
                    <a:pt x="6302" y="14259"/>
                  </a:lnTo>
                  <a:lnTo>
                    <a:pt x="6302" y="14502"/>
                  </a:lnTo>
                  <a:lnTo>
                    <a:pt x="6327" y="14600"/>
                  </a:lnTo>
                  <a:lnTo>
                    <a:pt x="6351" y="14721"/>
                  </a:lnTo>
                  <a:lnTo>
                    <a:pt x="6400" y="14794"/>
                  </a:lnTo>
                  <a:lnTo>
                    <a:pt x="6473" y="14867"/>
                  </a:lnTo>
                  <a:lnTo>
                    <a:pt x="6497" y="14892"/>
                  </a:lnTo>
                  <a:lnTo>
                    <a:pt x="6521" y="14940"/>
                  </a:lnTo>
                  <a:lnTo>
                    <a:pt x="6619" y="14989"/>
                  </a:lnTo>
                  <a:lnTo>
                    <a:pt x="6716" y="15038"/>
                  </a:lnTo>
                  <a:lnTo>
                    <a:pt x="6838" y="15062"/>
                  </a:lnTo>
                  <a:lnTo>
                    <a:pt x="6959" y="15086"/>
                  </a:lnTo>
                  <a:lnTo>
                    <a:pt x="7203" y="15086"/>
                  </a:lnTo>
                  <a:lnTo>
                    <a:pt x="7421" y="15062"/>
                  </a:lnTo>
                  <a:lnTo>
                    <a:pt x="8030" y="15038"/>
                  </a:lnTo>
                  <a:lnTo>
                    <a:pt x="8638" y="15038"/>
                  </a:lnTo>
                  <a:lnTo>
                    <a:pt x="8735" y="15013"/>
                  </a:lnTo>
                  <a:lnTo>
                    <a:pt x="8808" y="14965"/>
                  </a:lnTo>
                  <a:lnTo>
                    <a:pt x="8857" y="14867"/>
                  </a:lnTo>
                  <a:lnTo>
                    <a:pt x="8881" y="14794"/>
                  </a:lnTo>
                  <a:lnTo>
                    <a:pt x="8906" y="14770"/>
                  </a:lnTo>
                  <a:lnTo>
                    <a:pt x="8979" y="14673"/>
                  </a:lnTo>
                  <a:lnTo>
                    <a:pt x="9027" y="14551"/>
                  </a:lnTo>
                  <a:lnTo>
                    <a:pt x="9100" y="14283"/>
                  </a:lnTo>
                  <a:lnTo>
                    <a:pt x="9149" y="13772"/>
                  </a:lnTo>
                  <a:lnTo>
                    <a:pt x="9222" y="13286"/>
                  </a:lnTo>
                  <a:lnTo>
                    <a:pt x="9246" y="13042"/>
                  </a:lnTo>
                  <a:lnTo>
                    <a:pt x="9246" y="12799"/>
                  </a:lnTo>
                  <a:lnTo>
                    <a:pt x="9514" y="12799"/>
                  </a:lnTo>
                  <a:lnTo>
                    <a:pt x="9757" y="12726"/>
                  </a:lnTo>
                  <a:lnTo>
                    <a:pt x="10001" y="12629"/>
                  </a:lnTo>
                  <a:lnTo>
                    <a:pt x="10122" y="12556"/>
                  </a:lnTo>
                  <a:lnTo>
                    <a:pt x="10220" y="12483"/>
                  </a:lnTo>
                  <a:lnTo>
                    <a:pt x="10341" y="12604"/>
                  </a:lnTo>
                  <a:lnTo>
                    <a:pt x="10487" y="12726"/>
                  </a:lnTo>
                  <a:lnTo>
                    <a:pt x="10779" y="12945"/>
                  </a:lnTo>
                  <a:lnTo>
                    <a:pt x="11290" y="13310"/>
                  </a:lnTo>
                  <a:lnTo>
                    <a:pt x="11826" y="13675"/>
                  </a:lnTo>
                  <a:lnTo>
                    <a:pt x="11874" y="13699"/>
                  </a:lnTo>
                  <a:lnTo>
                    <a:pt x="11947" y="13724"/>
                  </a:lnTo>
                  <a:lnTo>
                    <a:pt x="11996" y="13699"/>
                  </a:lnTo>
                  <a:lnTo>
                    <a:pt x="12045" y="13675"/>
                  </a:lnTo>
                  <a:lnTo>
                    <a:pt x="12142" y="13602"/>
                  </a:lnTo>
                  <a:lnTo>
                    <a:pt x="12166" y="13480"/>
                  </a:lnTo>
                  <a:lnTo>
                    <a:pt x="12361" y="13334"/>
                  </a:lnTo>
                  <a:lnTo>
                    <a:pt x="12531" y="13164"/>
                  </a:lnTo>
                  <a:lnTo>
                    <a:pt x="12872" y="12799"/>
                  </a:lnTo>
                  <a:lnTo>
                    <a:pt x="13286" y="12385"/>
                  </a:lnTo>
                  <a:lnTo>
                    <a:pt x="13480" y="12166"/>
                  </a:lnTo>
                  <a:lnTo>
                    <a:pt x="13675" y="11947"/>
                  </a:lnTo>
                  <a:lnTo>
                    <a:pt x="13699" y="11874"/>
                  </a:lnTo>
                  <a:lnTo>
                    <a:pt x="13699" y="11801"/>
                  </a:lnTo>
                  <a:lnTo>
                    <a:pt x="13724" y="11704"/>
                  </a:lnTo>
                  <a:lnTo>
                    <a:pt x="13699" y="11607"/>
                  </a:lnTo>
                  <a:lnTo>
                    <a:pt x="13553" y="11363"/>
                  </a:lnTo>
                  <a:lnTo>
                    <a:pt x="13407" y="11120"/>
                  </a:lnTo>
                  <a:lnTo>
                    <a:pt x="13067" y="10682"/>
                  </a:lnTo>
                  <a:lnTo>
                    <a:pt x="12945" y="10512"/>
                  </a:lnTo>
                  <a:lnTo>
                    <a:pt x="12799" y="10341"/>
                  </a:lnTo>
                  <a:lnTo>
                    <a:pt x="12629" y="10195"/>
                  </a:lnTo>
                  <a:lnTo>
                    <a:pt x="12458" y="10074"/>
                  </a:lnTo>
                  <a:lnTo>
                    <a:pt x="12604" y="9855"/>
                  </a:lnTo>
                  <a:lnTo>
                    <a:pt x="12750" y="9611"/>
                  </a:lnTo>
                  <a:lnTo>
                    <a:pt x="12823" y="9368"/>
                  </a:lnTo>
                  <a:lnTo>
                    <a:pt x="12872" y="9125"/>
                  </a:lnTo>
                  <a:lnTo>
                    <a:pt x="12994" y="9149"/>
                  </a:lnTo>
                  <a:lnTo>
                    <a:pt x="13091" y="9173"/>
                  </a:lnTo>
                  <a:lnTo>
                    <a:pt x="13334" y="9173"/>
                  </a:lnTo>
                  <a:lnTo>
                    <a:pt x="13797" y="9149"/>
                  </a:lnTo>
                  <a:lnTo>
                    <a:pt x="14283" y="9125"/>
                  </a:lnTo>
                  <a:lnTo>
                    <a:pt x="14794" y="9076"/>
                  </a:lnTo>
                  <a:lnTo>
                    <a:pt x="14867" y="9052"/>
                  </a:lnTo>
                  <a:lnTo>
                    <a:pt x="14916" y="9003"/>
                  </a:lnTo>
                  <a:lnTo>
                    <a:pt x="14940" y="8954"/>
                  </a:lnTo>
                  <a:lnTo>
                    <a:pt x="14965" y="8906"/>
                  </a:lnTo>
                  <a:lnTo>
                    <a:pt x="15038" y="8881"/>
                  </a:lnTo>
                  <a:lnTo>
                    <a:pt x="15086" y="8833"/>
                  </a:lnTo>
                  <a:lnTo>
                    <a:pt x="15135" y="8760"/>
                  </a:lnTo>
                  <a:lnTo>
                    <a:pt x="15135" y="8687"/>
                  </a:lnTo>
                  <a:lnTo>
                    <a:pt x="15135" y="7689"/>
                  </a:lnTo>
                  <a:lnTo>
                    <a:pt x="15135" y="7203"/>
                  </a:lnTo>
                  <a:lnTo>
                    <a:pt x="15086" y="6716"/>
                  </a:lnTo>
                  <a:lnTo>
                    <a:pt x="15062" y="6643"/>
                  </a:lnTo>
                  <a:lnTo>
                    <a:pt x="15013" y="6570"/>
                  </a:lnTo>
                  <a:lnTo>
                    <a:pt x="14940" y="6546"/>
                  </a:lnTo>
                  <a:lnTo>
                    <a:pt x="14867" y="6521"/>
                  </a:lnTo>
                  <a:lnTo>
                    <a:pt x="14819" y="6400"/>
                  </a:lnTo>
                  <a:lnTo>
                    <a:pt x="14746" y="6302"/>
                  </a:lnTo>
                  <a:lnTo>
                    <a:pt x="14648" y="6229"/>
                  </a:lnTo>
                  <a:lnTo>
                    <a:pt x="14527" y="6181"/>
                  </a:lnTo>
                  <a:lnTo>
                    <a:pt x="14259" y="6108"/>
                  </a:lnTo>
                  <a:lnTo>
                    <a:pt x="14016" y="6083"/>
                  </a:lnTo>
                  <a:lnTo>
                    <a:pt x="13480" y="6010"/>
                  </a:lnTo>
                  <a:lnTo>
                    <a:pt x="13213" y="5986"/>
                  </a:lnTo>
                  <a:lnTo>
                    <a:pt x="12921" y="5986"/>
                  </a:lnTo>
                  <a:lnTo>
                    <a:pt x="12896" y="5694"/>
                  </a:lnTo>
                  <a:lnTo>
                    <a:pt x="12848" y="5426"/>
                  </a:lnTo>
                  <a:lnTo>
                    <a:pt x="12823" y="5256"/>
                  </a:lnTo>
                  <a:lnTo>
                    <a:pt x="12775" y="5086"/>
                  </a:lnTo>
                  <a:lnTo>
                    <a:pt x="12702" y="4915"/>
                  </a:lnTo>
                  <a:lnTo>
                    <a:pt x="12629" y="4769"/>
                  </a:lnTo>
                  <a:lnTo>
                    <a:pt x="12750" y="4599"/>
                  </a:lnTo>
                  <a:lnTo>
                    <a:pt x="12848" y="4453"/>
                  </a:lnTo>
                  <a:lnTo>
                    <a:pt x="13213" y="3918"/>
                  </a:lnTo>
                  <a:lnTo>
                    <a:pt x="13432" y="3650"/>
                  </a:lnTo>
                  <a:lnTo>
                    <a:pt x="13651" y="3407"/>
                  </a:lnTo>
                  <a:lnTo>
                    <a:pt x="13699" y="3309"/>
                  </a:lnTo>
                  <a:lnTo>
                    <a:pt x="13699" y="3261"/>
                  </a:lnTo>
                  <a:lnTo>
                    <a:pt x="13699" y="3212"/>
                  </a:lnTo>
                  <a:lnTo>
                    <a:pt x="13675" y="3139"/>
                  </a:lnTo>
                  <a:lnTo>
                    <a:pt x="13699" y="3090"/>
                  </a:lnTo>
                  <a:lnTo>
                    <a:pt x="13675" y="3017"/>
                  </a:lnTo>
                  <a:lnTo>
                    <a:pt x="13675" y="2944"/>
                  </a:lnTo>
                  <a:lnTo>
                    <a:pt x="13602" y="2847"/>
                  </a:lnTo>
                  <a:lnTo>
                    <a:pt x="13407" y="2628"/>
                  </a:lnTo>
                  <a:lnTo>
                    <a:pt x="13164" y="2360"/>
                  </a:lnTo>
                  <a:lnTo>
                    <a:pt x="12896" y="2093"/>
                  </a:lnTo>
                  <a:lnTo>
                    <a:pt x="12702" y="1922"/>
                  </a:lnTo>
                  <a:lnTo>
                    <a:pt x="12434" y="1728"/>
                  </a:lnTo>
                  <a:lnTo>
                    <a:pt x="12312" y="1655"/>
                  </a:lnTo>
                  <a:lnTo>
                    <a:pt x="12166" y="1582"/>
                  </a:lnTo>
                  <a:lnTo>
                    <a:pt x="12020" y="1557"/>
                  </a:lnTo>
                  <a:lnTo>
                    <a:pt x="11899" y="1582"/>
                  </a:lnTo>
                  <a:lnTo>
                    <a:pt x="11850" y="1582"/>
                  </a:lnTo>
                  <a:lnTo>
                    <a:pt x="11777" y="1606"/>
                  </a:lnTo>
                  <a:lnTo>
                    <a:pt x="11534" y="1728"/>
                  </a:lnTo>
                  <a:lnTo>
                    <a:pt x="11290" y="1874"/>
                  </a:lnTo>
                  <a:lnTo>
                    <a:pt x="10828" y="2190"/>
                  </a:lnTo>
                  <a:lnTo>
                    <a:pt x="10560" y="2385"/>
                  </a:lnTo>
                  <a:lnTo>
                    <a:pt x="10414" y="2506"/>
                  </a:lnTo>
                  <a:lnTo>
                    <a:pt x="10293" y="2628"/>
                  </a:lnTo>
                  <a:lnTo>
                    <a:pt x="10098" y="2506"/>
                  </a:lnTo>
                  <a:lnTo>
                    <a:pt x="9879" y="2409"/>
                  </a:lnTo>
                  <a:lnTo>
                    <a:pt x="9636" y="2336"/>
                  </a:lnTo>
                  <a:lnTo>
                    <a:pt x="9417" y="2312"/>
                  </a:lnTo>
                  <a:lnTo>
                    <a:pt x="9392" y="2287"/>
                  </a:lnTo>
                  <a:lnTo>
                    <a:pt x="9295" y="1995"/>
                  </a:lnTo>
                  <a:lnTo>
                    <a:pt x="9246" y="1703"/>
                  </a:lnTo>
                  <a:lnTo>
                    <a:pt x="9246" y="1679"/>
                  </a:lnTo>
                  <a:lnTo>
                    <a:pt x="9271" y="1630"/>
                  </a:lnTo>
                  <a:lnTo>
                    <a:pt x="9271" y="1606"/>
                  </a:lnTo>
                  <a:lnTo>
                    <a:pt x="9198" y="1484"/>
                  </a:lnTo>
                  <a:lnTo>
                    <a:pt x="9149" y="949"/>
                  </a:lnTo>
                  <a:lnTo>
                    <a:pt x="9125" y="681"/>
                  </a:lnTo>
                  <a:lnTo>
                    <a:pt x="9052" y="438"/>
                  </a:lnTo>
                  <a:lnTo>
                    <a:pt x="9100" y="389"/>
                  </a:lnTo>
                  <a:lnTo>
                    <a:pt x="9100" y="341"/>
                  </a:lnTo>
                  <a:lnTo>
                    <a:pt x="9125" y="292"/>
                  </a:lnTo>
                  <a:lnTo>
                    <a:pt x="9100" y="243"/>
                  </a:lnTo>
                  <a:lnTo>
                    <a:pt x="9076" y="170"/>
                  </a:lnTo>
                  <a:lnTo>
                    <a:pt x="9052" y="146"/>
                  </a:lnTo>
                  <a:lnTo>
                    <a:pt x="9003" y="97"/>
                  </a:lnTo>
                  <a:lnTo>
                    <a:pt x="8930" y="97"/>
                  </a:lnTo>
                  <a:lnTo>
                    <a:pt x="8614" y="49"/>
                  </a:lnTo>
                  <a:lnTo>
                    <a:pt x="8297" y="49"/>
                  </a:lnTo>
                  <a:lnTo>
                    <a:pt x="7665" y="24"/>
                  </a:lnTo>
                  <a:lnTo>
                    <a:pt x="7348" y="24"/>
                  </a:lnTo>
                  <a:lnTo>
                    <a:pt x="7008" y="0"/>
                  </a:lnTo>
                  <a:close/>
                  <a:moveTo>
                    <a:pt x="17471" y="11655"/>
                  </a:moveTo>
                  <a:lnTo>
                    <a:pt x="17300" y="11704"/>
                  </a:lnTo>
                  <a:lnTo>
                    <a:pt x="16960" y="11801"/>
                  </a:lnTo>
                  <a:lnTo>
                    <a:pt x="16692" y="11923"/>
                  </a:lnTo>
                  <a:lnTo>
                    <a:pt x="16522" y="12045"/>
                  </a:lnTo>
                  <a:lnTo>
                    <a:pt x="16351" y="12191"/>
                  </a:lnTo>
                  <a:lnTo>
                    <a:pt x="16205" y="12385"/>
                  </a:lnTo>
                  <a:lnTo>
                    <a:pt x="16084" y="12556"/>
                  </a:lnTo>
                  <a:lnTo>
                    <a:pt x="15986" y="12750"/>
                  </a:lnTo>
                  <a:lnTo>
                    <a:pt x="15913" y="12969"/>
                  </a:lnTo>
                  <a:lnTo>
                    <a:pt x="15865" y="13188"/>
                  </a:lnTo>
                  <a:lnTo>
                    <a:pt x="15816" y="13407"/>
                  </a:lnTo>
                  <a:lnTo>
                    <a:pt x="15816" y="13602"/>
                  </a:lnTo>
                  <a:lnTo>
                    <a:pt x="15816" y="13797"/>
                  </a:lnTo>
                  <a:lnTo>
                    <a:pt x="15865" y="13991"/>
                  </a:lnTo>
                  <a:lnTo>
                    <a:pt x="15913" y="14186"/>
                  </a:lnTo>
                  <a:lnTo>
                    <a:pt x="16011" y="14381"/>
                  </a:lnTo>
                  <a:lnTo>
                    <a:pt x="16108" y="14551"/>
                  </a:lnTo>
                  <a:lnTo>
                    <a:pt x="16230" y="14721"/>
                  </a:lnTo>
                  <a:lnTo>
                    <a:pt x="16351" y="14892"/>
                  </a:lnTo>
                  <a:lnTo>
                    <a:pt x="16497" y="15038"/>
                  </a:lnTo>
                  <a:lnTo>
                    <a:pt x="16668" y="15159"/>
                  </a:lnTo>
                  <a:lnTo>
                    <a:pt x="16838" y="15257"/>
                  </a:lnTo>
                  <a:lnTo>
                    <a:pt x="17008" y="15354"/>
                  </a:lnTo>
                  <a:lnTo>
                    <a:pt x="17203" y="15427"/>
                  </a:lnTo>
                  <a:lnTo>
                    <a:pt x="17398" y="15476"/>
                  </a:lnTo>
                  <a:lnTo>
                    <a:pt x="17787" y="15476"/>
                  </a:lnTo>
                  <a:lnTo>
                    <a:pt x="17957" y="15427"/>
                  </a:lnTo>
                  <a:lnTo>
                    <a:pt x="18128" y="15403"/>
                  </a:lnTo>
                  <a:lnTo>
                    <a:pt x="18420" y="15257"/>
                  </a:lnTo>
                  <a:lnTo>
                    <a:pt x="18712" y="15086"/>
                  </a:lnTo>
                  <a:lnTo>
                    <a:pt x="18955" y="14867"/>
                  </a:lnTo>
                  <a:lnTo>
                    <a:pt x="19174" y="14600"/>
                  </a:lnTo>
                  <a:lnTo>
                    <a:pt x="19369" y="14308"/>
                  </a:lnTo>
                  <a:lnTo>
                    <a:pt x="19515" y="14016"/>
                  </a:lnTo>
                  <a:lnTo>
                    <a:pt x="19612" y="13699"/>
                  </a:lnTo>
                  <a:lnTo>
                    <a:pt x="19636" y="13505"/>
                  </a:lnTo>
                  <a:lnTo>
                    <a:pt x="19661" y="13286"/>
                  </a:lnTo>
                  <a:lnTo>
                    <a:pt x="19636" y="13115"/>
                  </a:lnTo>
                  <a:lnTo>
                    <a:pt x="19588" y="12921"/>
                  </a:lnTo>
                  <a:lnTo>
                    <a:pt x="19539" y="12775"/>
                  </a:lnTo>
                  <a:lnTo>
                    <a:pt x="19466" y="12604"/>
                  </a:lnTo>
                  <a:lnTo>
                    <a:pt x="19344" y="12458"/>
                  </a:lnTo>
                  <a:lnTo>
                    <a:pt x="19247" y="12337"/>
                  </a:lnTo>
                  <a:lnTo>
                    <a:pt x="19101" y="12215"/>
                  </a:lnTo>
                  <a:lnTo>
                    <a:pt x="18979" y="12093"/>
                  </a:lnTo>
                  <a:lnTo>
                    <a:pt x="18809" y="11996"/>
                  </a:lnTo>
                  <a:lnTo>
                    <a:pt x="18639" y="11923"/>
                  </a:lnTo>
                  <a:lnTo>
                    <a:pt x="18468" y="11850"/>
                  </a:lnTo>
                  <a:lnTo>
                    <a:pt x="18298" y="11801"/>
                  </a:lnTo>
                  <a:lnTo>
                    <a:pt x="18103" y="11753"/>
                  </a:lnTo>
                  <a:lnTo>
                    <a:pt x="17933" y="11728"/>
                  </a:lnTo>
                  <a:lnTo>
                    <a:pt x="17787" y="11680"/>
                  </a:lnTo>
                  <a:lnTo>
                    <a:pt x="17617" y="11655"/>
                  </a:lnTo>
                  <a:close/>
                  <a:moveTo>
                    <a:pt x="17957" y="9417"/>
                  </a:moveTo>
                  <a:lnTo>
                    <a:pt x="17860" y="9490"/>
                  </a:lnTo>
                  <a:lnTo>
                    <a:pt x="17860" y="9514"/>
                  </a:lnTo>
                  <a:lnTo>
                    <a:pt x="17811" y="9587"/>
                  </a:lnTo>
                  <a:lnTo>
                    <a:pt x="17836" y="9660"/>
                  </a:lnTo>
                  <a:lnTo>
                    <a:pt x="17884" y="9709"/>
                  </a:lnTo>
                  <a:lnTo>
                    <a:pt x="17811" y="9757"/>
                  </a:lnTo>
                  <a:lnTo>
                    <a:pt x="17763" y="9782"/>
                  </a:lnTo>
                  <a:lnTo>
                    <a:pt x="17738" y="9830"/>
                  </a:lnTo>
                  <a:lnTo>
                    <a:pt x="17738" y="9879"/>
                  </a:lnTo>
                  <a:lnTo>
                    <a:pt x="17738" y="9928"/>
                  </a:lnTo>
                  <a:lnTo>
                    <a:pt x="17787" y="10001"/>
                  </a:lnTo>
                  <a:lnTo>
                    <a:pt x="17836" y="10049"/>
                  </a:lnTo>
                  <a:lnTo>
                    <a:pt x="17884" y="10098"/>
                  </a:lnTo>
                  <a:lnTo>
                    <a:pt x="17957" y="10122"/>
                  </a:lnTo>
                  <a:lnTo>
                    <a:pt x="17933" y="10147"/>
                  </a:lnTo>
                  <a:lnTo>
                    <a:pt x="17884" y="10195"/>
                  </a:lnTo>
                  <a:lnTo>
                    <a:pt x="17860" y="10244"/>
                  </a:lnTo>
                  <a:lnTo>
                    <a:pt x="17884" y="10317"/>
                  </a:lnTo>
                  <a:lnTo>
                    <a:pt x="17933" y="10414"/>
                  </a:lnTo>
                  <a:lnTo>
                    <a:pt x="18006" y="10487"/>
                  </a:lnTo>
                  <a:lnTo>
                    <a:pt x="18103" y="10512"/>
                  </a:lnTo>
                  <a:lnTo>
                    <a:pt x="18176" y="10536"/>
                  </a:lnTo>
                  <a:lnTo>
                    <a:pt x="18444" y="10585"/>
                  </a:lnTo>
                  <a:lnTo>
                    <a:pt x="18590" y="10609"/>
                  </a:lnTo>
                  <a:lnTo>
                    <a:pt x="18639" y="10633"/>
                  </a:lnTo>
                  <a:lnTo>
                    <a:pt x="18687" y="10609"/>
                  </a:lnTo>
                  <a:lnTo>
                    <a:pt x="18760" y="10682"/>
                  </a:lnTo>
                  <a:lnTo>
                    <a:pt x="18858" y="10731"/>
                  </a:lnTo>
                  <a:lnTo>
                    <a:pt x="18906" y="10731"/>
                  </a:lnTo>
                  <a:lnTo>
                    <a:pt x="19174" y="10828"/>
                  </a:lnTo>
                  <a:lnTo>
                    <a:pt x="19296" y="10877"/>
                  </a:lnTo>
                  <a:lnTo>
                    <a:pt x="19393" y="10950"/>
                  </a:lnTo>
                  <a:lnTo>
                    <a:pt x="19466" y="10998"/>
                  </a:lnTo>
                  <a:lnTo>
                    <a:pt x="19539" y="11023"/>
                  </a:lnTo>
                  <a:lnTo>
                    <a:pt x="19612" y="10998"/>
                  </a:lnTo>
                  <a:lnTo>
                    <a:pt x="19661" y="10974"/>
                  </a:lnTo>
                  <a:lnTo>
                    <a:pt x="19709" y="10950"/>
                  </a:lnTo>
                  <a:lnTo>
                    <a:pt x="19734" y="10901"/>
                  </a:lnTo>
                  <a:lnTo>
                    <a:pt x="19904" y="10779"/>
                  </a:lnTo>
                  <a:lnTo>
                    <a:pt x="19977" y="10706"/>
                  </a:lnTo>
                  <a:lnTo>
                    <a:pt x="20074" y="10658"/>
                  </a:lnTo>
                  <a:lnTo>
                    <a:pt x="20293" y="10487"/>
                  </a:lnTo>
                  <a:lnTo>
                    <a:pt x="20537" y="10366"/>
                  </a:lnTo>
                  <a:lnTo>
                    <a:pt x="20561" y="10341"/>
                  </a:lnTo>
                  <a:lnTo>
                    <a:pt x="20707" y="10463"/>
                  </a:lnTo>
                  <a:lnTo>
                    <a:pt x="20877" y="10609"/>
                  </a:lnTo>
                  <a:lnTo>
                    <a:pt x="21096" y="10828"/>
                  </a:lnTo>
                  <a:lnTo>
                    <a:pt x="21096" y="10828"/>
                  </a:lnTo>
                  <a:lnTo>
                    <a:pt x="21023" y="10779"/>
                  </a:lnTo>
                  <a:lnTo>
                    <a:pt x="20877" y="10682"/>
                  </a:lnTo>
                  <a:lnTo>
                    <a:pt x="20804" y="10658"/>
                  </a:lnTo>
                  <a:lnTo>
                    <a:pt x="20707" y="10633"/>
                  </a:lnTo>
                  <a:lnTo>
                    <a:pt x="20683" y="10633"/>
                  </a:lnTo>
                  <a:lnTo>
                    <a:pt x="20610" y="10658"/>
                  </a:lnTo>
                  <a:lnTo>
                    <a:pt x="20561" y="10731"/>
                  </a:lnTo>
                  <a:lnTo>
                    <a:pt x="20537" y="10779"/>
                  </a:lnTo>
                  <a:lnTo>
                    <a:pt x="20561" y="10852"/>
                  </a:lnTo>
                  <a:lnTo>
                    <a:pt x="20610" y="10925"/>
                  </a:lnTo>
                  <a:lnTo>
                    <a:pt x="20537" y="10974"/>
                  </a:lnTo>
                  <a:lnTo>
                    <a:pt x="20488" y="11023"/>
                  </a:lnTo>
                  <a:lnTo>
                    <a:pt x="20488" y="11096"/>
                  </a:lnTo>
                  <a:lnTo>
                    <a:pt x="20561" y="11266"/>
                  </a:lnTo>
                  <a:lnTo>
                    <a:pt x="20634" y="11436"/>
                  </a:lnTo>
                  <a:lnTo>
                    <a:pt x="20756" y="11582"/>
                  </a:lnTo>
                  <a:lnTo>
                    <a:pt x="20707" y="11534"/>
                  </a:lnTo>
                  <a:lnTo>
                    <a:pt x="20610" y="11412"/>
                  </a:lnTo>
                  <a:lnTo>
                    <a:pt x="20561" y="11315"/>
                  </a:lnTo>
                  <a:lnTo>
                    <a:pt x="20537" y="11266"/>
                  </a:lnTo>
                  <a:lnTo>
                    <a:pt x="20488" y="11242"/>
                  </a:lnTo>
                  <a:lnTo>
                    <a:pt x="20439" y="11217"/>
                  </a:lnTo>
                  <a:lnTo>
                    <a:pt x="20342" y="11217"/>
                  </a:lnTo>
                  <a:lnTo>
                    <a:pt x="20293" y="11242"/>
                  </a:lnTo>
                  <a:lnTo>
                    <a:pt x="20269" y="11290"/>
                  </a:lnTo>
                  <a:lnTo>
                    <a:pt x="20245" y="11339"/>
                  </a:lnTo>
                  <a:lnTo>
                    <a:pt x="20245" y="11436"/>
                  </a:lnTo>
                  <a:lnTo>
                    <a:pt x="20245" y="11509"/>
                  </a:lnTo>
                  <a:lnTo>
                    <a:pt x="20318" y="11680"/>
                  </a:lnTo>
                  <a:lnTo>
                    <a:pt x="20537" y="12020"/>
                  </a:lnTo>
                  <a:lnTo>
                    <a:pt x="20585" y="12069"/>
                  </a:lnTo>
                  <a:lnTo>
                    <a:pt x="20658" y="12093"/>
                  </a:lnTo>
                  <a:lnTo>
                    <a:pt x="20707" y="12239"/>
                  </a:lnTo>
                  <a:lnTo>
                    <a:pt x="20731" y="12385"/>
                  </a:lnTo>
                  <a:lnTo>
                    <a:pt x="20756" y="12556"/>
                  </a:lnTo>
                  <a:lnTo>
                    <a:pt x="20756" y="12677"/>
                  </a:lnTo>
                  <a:lnTo>
                    <a:pt x="20780" y="12799"/>
                  </a:lnTo>
                  <a:lnTo>
                    <a:pt x="20804" y="12872"/>
                  </a:lnTo>
                  <a:lnTo>
                    <a:pt x="20853" y="12921"/>
                  </a:lnTo>
                  <a:lnTo>
                    <a:pt x="20926" y="12945"/>
                  </a:lnTo>
                  <a:lnTo>
                    <a:pt x="21023" y="12945"/>
                  </a:lnTo>
                  <a:lnTo>
                    <a:pt x="21218" y="12994"/>
                  </a:lnTo>
                  <a:lnTo>
                    <a:pt x="21413" y="13018"/>
                  </a:lnTo>
                  <a:lnTo>
                    <a:pt x="21534" y="13042"/>
                  </a:lnTo>
                  <a:lnTo>
                    <a:pt x="21705" y="13067"/>
                  </a:lnTo>
                  <a:lnTo>
                    <a:pt x="21899" y="13091"/>
                  </a:lnTo>
                  <a:lnTo>
                    <a:pt x="21997" y="13115"/>
                  </a:lnTo>
                  <a:lnTo>
                    <a:pt x="22070" y="13164"/>
                  </a:lnTo>
                  <a:lnTo>
                    <a:pt x="22070" y="13359"/>
                  </a:lnTo>
                  <a:lnTo>
                    <a:pt x="22070" y="13578"/>
                  </a:lnTo>
                  <a:lnTo>
                    <a:pt x="22070" y="13699"/>
                  </a:lnTo>
                  <a:lnTo>
                    <a:pt x="22045" y="13675"/>
                  </a:lnTo>
                  <a:lnTo>
                    <a:pt x="21997" y="13626"/>
                  </a:lnTo>
                  <a:lnTo>
                    <a:pt x="21924" y="13602"/>
                  </a:lnTo>
                  <a:lnTo>
                    <a:pt x="21851" y="13626"/>
                  </a:lnTo>
                  <a:lnTo>
                    <a:pt x="21802" y="13675"/>
                  </a:lnTo>
                  <a:lnTo>
                    <a:pt x="21778" y="13724"/>
                  </a:lnTo>
                  <a:lnTo>
                    <a:pt x="21729" y="13651"/>
                  </a:lnTo>
                  <a:lnTo>
                    <a:pt x="21680" y="13602"/>
                  </a:lnTo>
                  <a:lnTo>
                    <a:pt x="21656" y="13602"/>
                  </a:lnTo>
                  <a:lnTo>
                    <a:pt x="21607" y="13578"/>
                  </a:lnTo>
                  <a:lnTo>
                    <a:pt x="21534" y="13602"/>
                  </a:lnTo>
                  <a:lnTo>
                    <a:pt x="21486" y="13651"/>
                  </a:lnTo>
                  <a:lnTo>
                    <a:pt x="21437" y="13699"/>
                  </a:lnTo>
                  <a:lnTo>
                    <a:pt x="21388" y="13894"/>
                  </a:lnTo>
                  <a:lnTo>
                    <a:pt x="21364" y="13991"/>
                  </a:lnTo>
                  <a:lnTo>
                    <a:pt x="21315" y="14137"/>
                  </a:lnTo>
                  <a:lnTo>
                    <a:pt x="21315" y="14089"/>
                  </a:lnTo>
                  <a:lnTo>
                    <a:pt x="21315" y="13918"/>
                  </a:lnTo>
                  <a:lnTo>
                    <a:pt x="21291" y="13772"/>
                  </a:lnTo>
                  <a:lnTo>
                    <a:pt x="21267" y="13724"/>
                  </a:lnTo>
                  <a:lnTo>
                    <a:pt x="21242" y="13699"/>
                  </a:lnTo>
                  <a:lnTo>
                    <a:pt x="21194" y="13675"/>
                  </a:lnTo>
                  <a:lnTo>
                    <a:pt x="21145" y="13651"/>
                  </a:lnTo>
                  <a:lnTo>
                    <a:pt x="21072" y="13675"/>
                  </a:lnTo>
                  <a:lnTo>
                    <a:pt x="21023" y="13724"/>
                  </a:lnTo>
                  <a:lnTo>
                    <a:pt x="20999" y="13772"/>
                  </a:lnTo>
                  <a:lnTo>
                    <a:pt x="20975" y="13845"/>
                  </a:lnTo>
                  <a:lnTo>
                    <a:pt x="20926" y="13967"/>
                  </a:lnTo>
                  <a:lnTo>
                    <a:pt x="20926" y="14016"/>
                  </a:lnTo>
                  <a:lnTo>
                    <a:pt x="20829" y="14381"/>
                  </a:lnTo>
                  <a:lnTo>
                    <a:pt x="20829" y="14454"/>
                  </a:lnTo>
                  <a:lnTo>
                    <a:pt x="20756" y="14600"/>
                  </a:lnTo>
                  <a:lnTo>
                    <a:pt x="20707" y="14721"/>
                  </a:lnTo>
                  <a:lnTo>
                    <a:pt x="20610" y="14867"/>
                  </a:lnTo>
                  <a:lnTo>
                    <a:pt x="20512" y="14989"/>
                  </a:lnTo>
                  <a:lnTo>
                    <a:pt x="20488" y="15038"/>
                  </a:lnTo>
                  <a:lnTo>
                    <a:pt x="20439" y="15086"/>
                  </a:lnTo>
                  <a:lnTo>
                    <a:pt x="20439" y="15135"/>
                  </a:lnTo>
                  <a:lnTo>
                    <a:pt x="20439" y="15184"/>
                  </a:lnTo>
                  <a:lnTo>
                    <a:pt x="20439" y="15257"/>
                  </a:lnTo>
                  <a:lnTo>
                    <a:pt x="20488" y="15305"/>
                  </a:lnTo>
                  <a:lnTo>
                    <a:pt x="20512" y="15330"/>
                  </a:lnTo>
                  <a:lnTo>
                    <a:pt x="20585" y="15354"/>
                  </a:lnTo>
                  <a:lnTo>
                    <a:pt x="20634" y="15378"/>
                  </a:lnTo>
                  <a:lnTo>
                    <a:pt x="20658" y="15378"/>
                  </a:lnTo>
                  <a:lnTo>
                    <a:pt x="20804" y="15548"/>
                  </a:lnTo>
                  <a:lnTo>
                    <a:pt x="20926" y="15694"/>
                  </a:lnTo>
                  <a:lnTo>
                    <a:pt x="21048" y="15889"/>
                  </a:lnTo>
                  <a:lnTo>
                    <a:pt x="21194" y="16108"/>
                  </a:lnTo>
                  <a:lnTo>
                    <a:pt x="21048" y="16254"/>
                  </a:lnTo>
                  <a:lnTo>
                    <a:pt x="20902" y="16424"/>
                  </a:lnTo>
                  <a:lnTo>
                    <a:pt x="20829" y="16473"/>
                  </a:lnTo>
                  <a:lnTo>
                    <a:pt x="20756" y="16424"/>
                  </a:lnTo>
                  <a:lnTo>
                    <a:pt x="20683" y="16400"/>
                  </a:lnTo>
                  <a:lnTo>
                    <a:pt x="20585" y="16424"/>
                  </a:lnTo>
                  <a:lnTo>
                    <a:pt x="20488" y="16473"/>
                  </a:lnTo>
                  <a:lnTo>
                    <a:pt x="20488" y="16376"/>
                  </a:lnTo>
                  <a:lnTo>
                    <a:pt x="20464" y="16303"/>
                  </a:lnTo>
                  <a:lnTo>
                    <a:pt x="20391" y="16230"/>
                  </a:lnTo>
                  <a:lnTo>
                    <a:pt x="20293" y="16205"/>
                  </a:lnTo>
                  <a:lnTo>
                    <a:pt x="20220" y="16230"/>
                  </a:lnTo>
                  <a:lnTo>
                    <a:pt x="20220" y="16157"/>
                  </a:lnTo>
                  <a:lnTo>
                    <a:pt x="20220" y="16108"/>
                  </a:lnTo>
                  <a:lnTo>
                    <a:pt x="20196" y="16035"/>
                  </a:lnTo>
                  <a:lnTo>
                    <a:pt x="20172" y="16011"/>
                  </a:lnTo>
                  <a:lnTo>
                    <a:pt x="20123" y="15986"/>
                  </a:lnTo>
                  <a:lnTo>
                    <a:pt x="20074" y="15962"/>
                  </a:lnTo>
                  <a:lnTo>
                    <a:pt x="20001" y="15986"/>
                  </a:lnTo>
                  <a:lnTo>
                    <a:pt x="19928" y="16011"/>
                  </a:lnTo>
                  <a:lnTo>
                    <a:pt x="19831" y="16059"/>
                  </a:lnTo>
                  <a:lnTo>
                    <a:pt x="19636" y="16181"/>
                  </a:lnTo>
                  <a:lnTo>
                    <a:pt x="19588" y="16230"/>
                  </a:lnTo>
                  <a:lnTo>
                    <a:pt x="19466" y="16205"/>
                  </a:lnTo>
                  <a:lnTo>
                    <a:pt x="19417" y="16205"/>
                  </a:lnTo>
                  <a:lnTo>
                    <a:pt x="19369" y="16230"/>
                  </a:lnTo>
                  <a:lnTo>
                    <a:pt x="19271" y="16254"/>
                  </a:lnTo>
                  <a:lnTo>
                    <a:pt x="19198" y="16303"/>
                  </a:lnTo>
                  <a:lnTo>
                    <a:pt x="19077" y="16376"/>
                  </a:lnTo>
                  <a:lnTo>
                    <a:pt x="18979" y="16400"/>
                  </a:lnTo>
                  <a:lnTo>
                    <a:pt x="18882" y="16424"/>
                  </a:lnTo>
                  <a:lnTo>
                    <a:pt x="18785" y="16473"/>
                  </a:lnTo>
                  <a:lnTo>
                    <a:pt x="18687" y="16497"/>
                  </a:lnTo>
                  <a:lnTo>
                    <a:pt x="18614" y="16546"/>
                  </a:lnTo>
                  <a:lnTo>
                    <a:pt x="18517" y="16595"/>
                  </a:lnTo>
                  <a:lnTo>
                    <a:pt x="18444" y="16619"/>
                  </a:lnTo>
                  <a:lnTo>
                    <a:pt x="18371" y="16668"/>
                  </a:lnTo>
                  <a:lnTo>
                    <a:pt x="18274" y="16692"/>
                  </a:lnTo>
                  <a:lnTo>
                    <a:pt x="18176" y="16716"/>
                  </a:lnTo>
                  <a:lnTo>
                    <a:pt x="18079" y="16765"/>
                  </a:lnTo>
                  <a:lnTo>
                    <a:pt x="18055" y="16814"/>
                  </a:lnTo>
                  <a:lnTo>
                    <a:pt x="18030" y="16838"/>
                  </a:lnTo>
                  <a:lnTo>
                    <a:pt x="18030" y="16911"/>
                  </a:lnTo>
                  <a:lnTo>
                    <a:pt x="18055" y="16960"/>
                  </a:lnTo>
                  <a:lnTo>
                    <a:pt x="18079" y="17008"/>
                  </a:lnTo>
                  <a:lnTo>
                    <a:pt x="18152" y="17057"/>
                  </a:lnTo>
                  <a:lnTo>
                    <a:pt x="18103" y="17106"/>
                  </a:lnTo>
                  <a:lnTo>
                    <a:pt x="18079" y="17154"/>
                  </a:lnTo>
                  <a:lnTo>
                    <a:pt x="18055" y="17203"/>
                  </a:lnTo>
                  <a:lnTo>
                    <a:pt x="18079" y="17252"/>
                  </a:lnTo>
                  <a:lnTo>
                    <a:pt x="18103" y="17300"/>
                  </a:lnTo>
                  <a:lnTo>
                    <a:pt x="18152" y="17349"/>
                  </a:lnTo>
                  <a:lnTo>
                    <a:pt x="18225" y="17373"/>
                  </a:lnTo>
                  <a:lnTo>
                    <a:pt x="18201" y="17373"/>
                  </a:lnTo>
                  <a:lnTo>
                    <a:pt x="18103" y="17398"/>
                  </a:lnTo>
                  <a:lnTo>
                    <a:pt x="18055" y="17446"/>
                  </a:lnTo>
                  <a:lnTo>
                    <a:pt x="18006" y="17519"/>
                  </a:lnTo>
                  <a:lnTo>
                    <a:pt x="18030" y="17592"/>
                  </a:lnTo>
                  <a:lnTo>
                    <a:pt x="18055" y="17641"/>
                  </a:lnTo>
                  <a:lnTo>
                    <a:pt x="18128" y="17690"/>
                  </a:lnTo>
                  <a:lnTo>
                    <a:pt x="18225" y="17714"/>
                  </a:lnTo>
                  <a:lnTo>
                    <a:pt x="17909" y="17738"/>
                  </a:lnTo>
                  <a:lnTo>
                    <a:pt x="17519" y="17738"/>
                  </a:lnTo>
                  <a:lnTo>
                    <a:pt x="17495" y="17568"/>
                  </a:lnTo>
                  <a:lnTo>
                    <a:pt x="17471" y="17398"/>
                  </a:lnTo>
                  <a:lnTo>
                    <a:pt x="17446" y="17300"/>
                  </a:lnTo>
                  <a:lnTo>
                    <a:pt x="17446" y="17203"/>
                  </a:lnTo>
                  <a:lnTo>
                    <a:pt x="17422" y="16984"/>
                  </a:lnTo>
                  <a:lnTo>
                    <a:pt x="17373" y="16765"/>
                  </a:lnTo>
                  <a:lnTo>
                    <a:pt x="17325" y="16668"/>
                  </a:lnTo>
                  <a:lnTo>
                    <a:pt x="17276" y="16595"/>
                  </a:lnTo>
                  <a:lnTo>
                    <a:pt x="17203" y="16522"/>
                  </a:lnTo>
                  <a:lnTo>
                    <a:pt x="17106" y="16473"/>
                  </a:lnTo>
                  <a:lnTo>
                    <a:pt x="17057" y="16449"/>
                  </a:lnTo>
                  <a:lnTo>
                    <a:pt x="17008" y="16449"/>
                  </a:lnTo>
                  <a:lnTo>
                    <a:pt x="16862" y="16424"/>
                  </a:lnTo>
                  <a:lnTo>
                    <a:pt x="16789" y="16400"/>
                  </a:lnTo>
                  <a:lnTo>
                    <a:pt x="16643" y="16327"/>
                  </a:lnTo>
                  <a:lnTo>
                    <a:pt x="16449" y="16254"/>
                  </a:lnTo>
                  <a:lnTo>
                    <a:pt x="16376" y="16181"/>
                  </a:lnTo>
                  <a:lnTo>
                    <a:pt x="16278" y="16157"/>
                  </a:lnTo>
                  <a:lnTo>
                    <a:pt x="16181" y="16181"/>
                  </a:lnTo>
                  <a:lnTo>
                    <a:pt x="16157" y="16181"/>
                  </a:lnTo>
                  <a:lnTo>
                    <a:pt x="16035" y="16132"/>
                  </a:lnTo>
                  <a:lnTo>
                    <a:pt x="16011" y="16108"/>
                  </a:lnTo>
                  <a:lnTo>
                    <a:pt x="15913" y="16059"/>
                  </a:lnTo>
                  <a:lnTo>
                    <a:pt x="15792" y="16035"/>
                  </a:lnTo>
                  <a:lnTo>
                    <a:pt x="15694" y="16059"/>
                  </a:lnTo>
                  <a:lnTo>
                    <a:pt x="15646" y="16132"/>
                  </a:lnTo>
                  <a:lnTo>
                    <a:pt x="15621" y="16205"/>
                  </a:lnTo>
                  <a:lnTo>
                    <a:pt x="15646" y="16303"/>
                  </a:lnTo>
                  <a:lnTo>
                    <a:pt x="15646" y="16303"/>
                  </a:lnTo>
                  <a:lnTo>
                    <a:pt x="15597" y="16278"/>
                  </a:lnTo>
                  <a:lnTo>
                    <a:pt x="15500" y="16205"/>
                  </a:lnTo>
                  <a:lnTo>
                    <a:pt x="15402" y="16157"/>
                  </a:lnTo>
                  <a:lnTo>
                    <a:pt x="15354" y="16157"/>
                  </a:lnTo>
                  <a:lnTo>
                    <a:pt x="15305" y="16181"/>
                  </a:lnTo>
                  <a:lnTo>
                    <a:pt x="15256" y="16205"/>
                  </a:lnTo>
                  <a:lnTo>
                    <a:pt x="15232" y="16230"/>
                  </a:lnTo>
                  <a:lnTo>
                    <a:pt x="15208" y="16278"/>
                  </a:lnTo>
                  <a:lnTo>
                    <a:pt x="15232" y="16400"/>
                  </a:lnTo>
                  <a:lnTo>
                    <a:pt x="15281" y="16497"/>
                  </a:lnTo>
                  <a:lnTo>
                    <a:pt x="15232" y="16497"/>
                  </a:lnTo>
                  <a:lnTo>
                    <a:pt x="15183" y="16473"/>
                  </a:lnTo>
                  <a:lnTo>
                    <a:pt x="15135" y="16449"/>
                  </a:lnTo>
                  <a:lnTo>
                    <a:pt x="15062" y="16473"/>
                  </a:lnTo>
                  <a:lnTo>
                    <a:pt x="15038" y="16546"/>
                  </a:lnTo>
                  <a:lnTo>
                    <a:pt x="15013" y="16570"/>
                  </a:lnTo>
                  <a:lnTo>
                    <a:pt x="15013" y="16643"/>
                  </a:lnTo>
                  <a:lnTo>
                    <a:pt x="14916" y="16570"/>
                  </a:lnTo>
                  <a:lnTo>
                    <a:pt x="14770" y="16424"/>
                  </a:lnTo>
                  <a:lnTo>
                    <a:pt x="14624" y="16254"/>
                  </a:lnTo>
                  <a:lnTo>
                    <a:pt x="14721" y="16132"/>
                  </a:lnTo>
                  <a:lnTo>
                    <a:pt x="14794" y="15986"/>
                  </a:lnTo>
                  <a:lnTo>
                    <a:pt x="14892" y="15865"/>
                  </a:lnTo>
                  <a:lnTo>
                    <a:pt x="15062" y="15621"/>
                  </a:lnTo>
                  <a:lnTo>
                    <a:pt x="15305" y="15305"/>
                  </a:lnTo>
                  <a:lnTo>
                    <a:pt x="15378" y="15232"/>
                  </a:lnTo>
                  <a:lnTo>
                    <a:pt x="15402" y="15159"/>
                  </a:lnTo>
                  <a:lnTo>
                    <a:pt x="15402" y="15062"/>
                  </a:lnTo>
                  <a:lnTo>
                    <a:pt x="15329" y="14965"/>
                  </a:lnTo>
                  <a:lnTo>
                    <a:pt x="15183" y="14819"/>
                  </a:lnTo>
                  <a:lnTo>
                    <a:pt x="15086" y="14673"/>
                  </a:lnTo>
                  <a:lnTo>
                    <a:pt x="15038" y="14624"/>
                  </a:lnTo>
                  <a:lnTo>
                    <a:pt x="15013" y="14575"/>
                  </a:lnTo>
                  <a:lnTo>
                    <a:pt x="15013" y="14551"/>
                  </a:lnTo>
                  <a:lnTo>
                    <a:pt x="14989" y="14454"/>
                  </a:lnTo>
                  <a:lnTo>
                    <a:pt x="14940" y="14405"/>
                  </a:lnTo>
                  <a:lnTo>
                    <a:pt x="14892" y="14356"/>
                  </a:lnTo>
                  <a:lnTo>
                    <a:pt x="14794" y="14332"/>
                  </a:lnTo>
                  <a:lnTo>
                    <a:pt x="14478" y="14308"/>
                  </a:lnTo>
                  <a:lnTo>
                    <a:pt x="14113" y="14283"/>
                  </a:lnTo>
                  <a:lnTo>
                    <a:pt x="13748" y="14210"/>
                  </a:lnTo>
                  <a:lnTo>
                    <a:pt x="13724" y="14089"/>
                  </a:lnTo>
                  <a:lnTo>
                    <a:pt x="13724" y="14016"/>
                  </a:lnTo>
                  <a:lnTo>
                    <a:pt x="13699" y="13821"/>
                  </a:lnTo>
                  <a:lnTo>
                    <a:pt x="13724" y="13602"/>
                  </a:lnTo>
                  <a:lnTo>
                    <a:pt x="13724" y="13456"/>
                  </a:lnTo>
                  <a:lnTo>
                    <a:pt x="13748" y="13505"/>
                  </a:lnTo>
                  <a:lnTo>
                    <a:pt x="13821" y="13529"/>
                  </a:lnTo>
                  <a:lnTo>
                    <a:pt x="13894" y="13553"/>
                  </a:lnTo>
                  <a:lnTo>
                    <a:pt x="13943" y="13553"/>
                  </a:lnTo>
                  <a:lnTo>
                    <a:pt x="13991" y="13529"/>
                  </a:lnTo>
                  <a:lnTo>
                    <a:pt x="14016" y="13505"/>
                  </a:lnTo>
                  <a:lnTo>
                    <a:pt x="14089" y="13432"/>
                  </a:lnTo>
                  <a:lnTo>
                    <a:pt x="14137" y="13480"/>
                  </a:lnTo>
                  <a:lnTo>
                    <a:pt x="14186" y="13505"/>
                  </a:lnTo>
                  <a:lnTo>
                    <a:pt x="14235" y="13529"/>
                  </a:lnTo>
                  <a:lnTo>
                    <a:pt x="14308" y="13505"/>
                  </a:lnTo>
                  <a:lnTo>
                    <a:pt x="14381" y="13480"/>
                  </a:lnTo>
                  <a:lnTo>
                    <a:pt x="14429" y="13407"/>
                  </a:lnTo>
                  <a:lnTo>
                    <a:pt x="14502" y="13456"/>
                  </a:lnTo>
                  <a:lnTo>
                    <a:pt x="14575" y="13480"/>
                  </a:lnTo>
                  <a:lnTo>
                    <a:pt x="14624" y="13480"/>
                  </a:lnTo>
                  <a:lnTo>
                    <a:pt x="14673" y="13456"/>
                  </a:lnTo>
                  <a:lnTo>
                    <a:pt x="14721" y="13432"/>
                  </a:lnTo>
                  <a:lnTo>
                    <a:pt x="14746" y="13383"/>
                  </a:lnTo>
                  <a:lnTo>
                    <a:pt x="14770" y="13261"/>
                  </a:lnTo>
                  <a:lnTo>
                    <a:pt x="14794" y="13164"/>
                  </a:lnTo>
                  <a:lnTo>
                    <a:pt x="14819" y="13115"/>
                  </a:lnTo>
                  <a:lnTo>
                    <a:pt x="14819" y="13042"/>
                  </a:lnTo>
                  <a:lnTo>
                    <a:pt x="14843" y="12969"/>
                  </a:lnTo>
                  <a:lnTo>
                    <a:pt x="14916" y="12945"/>
                  </a:lnTo>
                  <a:lnTo>
                    <a:pt x="14965" y="12921"/>
                  </a:lnTo>
                  <a:lnTo>
                    <a:pt x="14989" y="12872"/>
                  </a:lnTo>
                  <a:lnTo>
                    <a:pt x="15013" y="12799"/>
                  </a:lnTo>
                  <a:lnTo>
                    <a:pt x="15038" y="12750"/>
                  </a:lnTo>
                  <a:lnTo>
                    <a:pt x="15038" y="12702"/>
                  </a:lnTo>
                  <a:lnTo>
                    <a:pt x="15062" y="12580"/>
                  </a:lnTo>
                  <a:lnTo>
                    <a:pt x="15086" y="12458"/>
                  </a:lnTo>
                  <a:lnTo>
                    <a:pt x="15159" y="12239"/>
                  </a:lnTo>
                  <a:lnTo>
                    <a:pt x="15232" y="12093"/>
                  </a:lnTo>
                  <a:lnTo>
                    <a:pt x="15281" y="12020"/>
                  </a:lnTo>
                  <a:lnTo>
                    <a:pt x="15329" y="11923"/>
                  </a:lnTo>
                  <a:lnTo>
                    <a:pt x="15305" y="11826"/>
                  </a:lnTo>
                  <a:lnTo>
                    <a:pt x="15256" y="11728"/>
                  </a:lnTo>
                  <a:lnTo>
                    <a:pt x="15062" y="11534"/>
                  </a:lnTo>
                  <a:lnTo>
                    <a:pt x="14867" y="11315"/>
                  </a:lnTo>
                  <a:lnTo>
                    <a:pt x="14575" y="10974"/>
                  </a:lnTo>
                  <a:lnTo>
                    <a:pt x="14697" y="10828"/>
                  </a:lnTo>
                  <a:lnTo>
                    <a:pt x="14819" y="10682"/>
                  </a:lnTo>
                  <a:lnTo>
                    <a:pt x="14867" y="10633"/>
                  </a:lnTo>
                  <a:lnTo>
                    <a:pt x="14892" y="10706"/>
                  </a:lnTo>
                  <a:lnTo>
                    <a:pt x="14940" y="10731"/>
                  </a:lnTo>
                  <a:lnTo>
                    <a:pt x="14989" y="10779"/>
                  </a:lnTo>
                  <a:lnTo>
                    <a:pt x="15111" y="10779"/>
                  </a:lnTo>
                  <a:lnTo>
                    <a:pt x="15111" y="10828"/>
                  </a:lnTo>
                  <a:lnTo>
                    <a:pt x="15159" y="10877"/>
                  </a:lnTo>
                  <a:lnTo>
                    <a:pt x="15232" y="10925"/>
                  </a:lnTo>
                  <a:lnTo>
                    <a:pt x="15232" y="11023"/>
                  </a:lnTo>
                  <a:lnTo>
                    <a:pt x="15256" y="11120"/>
                  </a:lnTo>
                  <a:lnTo>
                    <a:pt x="15329" y="11193"/>
                  </a:lnTo>
                  <a:lnTo>
                    <a:pt x="15427" y="11217"/>
                  </a:lnTo>
                  <a:lnTo>
                    <a:pt x="15524" y="11193"/>
                  </a:lnTo>
                  <a:lnTo>
                    <a:pt x="15573" y="11120"/>
                  </a:lnTo>
                  <a:lnTo>
                    <a:pt x="15646" y="11023"/>
                  </a:lnTo>
                  <a:lnTo>
                    <a:pt x="15621" y="11096"/>
                  </a:lnTo>
                  <a:lnTo>
                    <a:pt x="15597" y="11169"/>
                  </a:lnTo>
                  <a:lnTo>
                    <a:pt x="15621" y="11217"/>
                  </a:lnTo>
                  <a:lnTo>
                    <a:pt x="15646" y="11290"/>
                  </a:lnTo>
                  <a:lnTo>
                    <a:pt x="15694" y="11315"/>
                  </a:lnTo>
                  <a:lnTo>
                    <a:pt x="15816" y="11315"/>
                  </a:lnTo>
                  <a:lnTo>
                    <a:pt x="15889" y="11266"/>
                  </a:lnTo>
                  <a:lnTo>
                    <a:pt x="15938" y="11217"/>
                  </a:lnTo>
                  <a:lnTo>
                    <a:pt x="15962" y="11217"/>
                  </a:lnTo>
                  <a:lnTo>
                    <a:pt x="16108" y="11071"/>
                  </a:lnTo>
                  <a:lnTo>
                    <a:pt x="16181" y="11047"/>
                  </a:lnTo>
                  <a:lnTo>
                    <a:pt x="16254" y="10998"/>
                  </a:lnTo>
                  <a:lnTo>
                    <a:pt x="16327" y="10998"/>
                  </a:lnTo>
                  <a:lnTo>
                    <a:pt x="16424" y="10974"/>
                  </a:lnTo>
                  <a:lnTo>
                    <a:pt x="16497" y="10925"/>
                  </a:lnTo>
                  <a:lnTo>
                    <a:pt x="16765" y="10828"/>
                  </a:lnTo>
                  <a:lnTo>
                    <a:pt x="17057" y="10731"/>
                  </a:lnTo>
                  <a:lnTo>
                    <a:pt x="17154" y="10682"/>
                  </a:lnTo>
                  <a:lnTo>
                    <a:pt x="17203" y="10609"/>
                  </a:lnTo>
                  <a:lnTo>
                    <a:pt x="17227" y="10585"/>
                  </a:lnTo>
                  <a:lnTo>
                    <a:pt x="17252" y="10463"/>
                  </a:lnTo>
                  <a:lnTo>
                    <a:pt x="17300" y="10317"/>
                  </a:lnTo>
                  <a:lnTo>
                    <a:pt x="17300" y="10049"/>
                  </a:lnTo>
                  <a:lnTo>
                    <a:pt x="17325" y="9855"/>
                  </a:lnTo>
                  <a:lnTo>
                    <a:pt x="17349" y="9709"/>
                  </a:lnTo>
                  <a:lnTo>
                    <a:pt x="17373" y="9563"/>
                  </a:lnTo>
                  <a:lnTo>
                    <a:pt x="17398" y="9417"/>
                  </a:lnTo>
                  <a:close/>
                  <a:moveTo>
                    <a:pt x="17568" y="8954"/>
                  </a:moveTo>
                  <a:lnTo>
                    <a:pt x="17325" y="8979"/>
                  </a:lnTo>
                  <a:lnTo>
                    <a:pt x="17130" y="9027"/>
                  </a:lnTo>
                  <a:lnTo>
                    <a:pt x="17057" y="9076"/>
                  </a:lnTo>
                  <a:lnTo>
                    <a:pt x="17008" y="9173"/>
                  </a:lnTo>
                  <a:lnTo>
                    <a:pt x="16960" y="9271"/>
                  </a:lnTo>
                  <a:lnTo>
                    <a:pt x="16911" y="9392"/>
                  </a:lnTo>
                  <a:lnTo>
                    <a:pt x="16887" y="9660"/>
                  </a:lnTo>
                  <a:lnTo>
                    <a:pt x="16862" y="9782"/>
                  </a:lnTo>
                  <a:lnTo>
                    <a:pt x="16838" y="9928"/>
                  </a:lnTo>
                  <a:lnTo>
                    <a:pt x="16814" y="10147"/>
                  </a:lnTo>
                  <a:lnTo>
                    <a:pt x="16789" y="10341"/>
                  </a:lnTo>
                  <a:lnTo>
                    <a:pt x="16570" y="10439"/>
                  </a:lnTo>
                  <a:lnTo>
                    <a:pt x="16351" y="10536"/>
                  </a:lnTo>
                  <a:lnTo>
                    <a:pt x="16157" y="10414"/>
                  </a:lnTo>
                  <a:lnTo>
                    <a:pt x="15889" y="10220"/>
                  </a:lnTo>
                  <a:lnTo>
                    <a:pt x="15792" y="10147"/>
                  </a:lnTo>
                  <a:lnTo>
                    <a:pt x="15573" y="10001"/>
                  </a:lnTo>
                  <a:lnTo>
                    <a:pt x="15451" y="9928"/>
                  </a:lnTo>
                  <a:lnTo>
                    <a:pt x="15305" y="9903"/>
                  </a:lnTo>
                  <a:lnTo>
                    <a:pt x="15208" y="9879"/>
                  </a:lnTo>
                  <a:lnTo>
                    <a:pt x="15135" y="9903"/>
                  </a:lnTo>
                  <a:lnTo>
                    <a:pt x="14989" y="9976"/>
                  </a:lnTo>
                  <a:lnTo>
                    <a:pt x="14843" y="10074"/>
                  </a:lnTo>
                  <a:lnTo>
                    <a:pt x="14624" y="10293"/>
                  </a:lnTo>
                  <a:lnTo>
                    <a:pt x="14502" y="10414"/>
                  </a:lnTo>
                  <a:lnTo>
                    <a:pt x="14332" y="10609"/>
                  </a:lnTo>
                  <a:lnTo>
                    <a:pt x="14162" y="10779"/>
                  </a:lnTo>
                  <a:lnTo>
                    <a:pt x="14113" y="10828"/>
                  </a:lnTo>
                  <a:lnTo>
                    <a:pt x="14089" y="10877"/>
                  </a:lnTo>
                  <a:lnTo>
                    <a:pt x="14064" y="10950"/>
                  </a:lnTo>
                  <a:lnTo>
                    <a:pt x="14089" y="11023"/>
                  </a:lnTo>
                  <a:lnTo>
                    <a:pt x="14137" y="11120"/>
                  </a:lnTo>
                  <a:lnTo>
                    <a:pt x="14186" y="11217"/>
                  </a:lnTo>
                  <a:lnTo>
                    <a:pt x="14332" y="11412"/>
                  </a:lnTo>
                  <a:lnTo>
                    <a:pt x="14454" y="11534"/>
                  </a:lnTo>
                  <a:lnTo>
                    <a:pt x="14478" y="11607"/>
                  </a:lnTo>
                  <a:lnTo>
                    <a:pt x="14648" y="11801"/>
                  </a:lnTo>
                  <a:lnTo>
                    <a:pt x="14819" y="11996"/>
                  </a:lnTo>
                  <a:lnTo>
                    <a:pt x="14721" y="12166"/>
                  </a:lnTo>
                  <a:lnTo>
                    <a:pt x="14721" y="12191"/>
                  </a:lnTo>
                  <a:lnTo>
                    <a:pt x="14648" y="12361"/>
                  </a:lnTo>
                  <a:lnTo>
                    <a:pt x="14600" y="12531"/>
                  </a:lnTo>
                  <a:lnTo>
                    <a:pt x="14381" y="12556"/>
                  </a:lnTo>
                  <a:lnTo>
                    <a:pt x="14162" y="12580"/>
                  </a:lnTo>
                  <a:lnTo>
                    <a:pt x="14040" y="12604"/>
                  </a:lnTo>
                  <a:lnTo>
                    <a:pt x="13991" y="12604"/>
                  </a:lnTo>
                  <a:lnTo>
                    <a:pt x="13845" y="12653"/>
                  </a:lnTo>
                  <a:lnTo>
                    <a:pt x="13675" y="12677"/>
                  </a:lnTo>
                  <a:lnTo>
                    <a:pt x="13553" y="12750"/>
                  </a:lnTo>
                  <a:lnTo>
                    <a:pt x="13456" y="12823"/>
                  </a:lnTo>
                  <a:lnTo>
                    <a:pt x="13407" y="12872"/>
                  </a:lnTo>
                  <a:lnTo>
                    <a:pt x="13334" y="12945"/>
                  </a:lnTo>
                  <a:lnTo>
                    <a:pt x="13310" y="13018"/>
                  </a:lnTo>
                  <a:lnTo>
                    <a:pt x="13286" y="13164"/>
                  </a:lnTo>
                  <a:lnTo>
                    <a:pt x="13286" y="13213"/>
                  </a:lnTo>
                  <a:lnTo>
                    <a:pt x="13237" y="13699"/>
                  </a:lnTo>
                  <a:lnTo>
                    <a:pt x="13237" y="13748"/>
                  </a:lnTo>
                  <a:lnTo>
                    <a:pt x="13237" y="13918"/>
                  </a:lnTo>
                  <a:lnTo>
                    <a:pt x="13237" y="14113"/>
                  </a:lnTo>
                  <a:lnTo>
                    <a:pt x="13286" y="14283"/>
                  </a:lnTo>
                  <a:lnTo>
                    <a:pt x="13310" y="14356"/>
                  </a:lnTo>
                  <a:lnTo>
                    <a:pt x="13383" y="14405"/>
                  </a:lnTo>
                  <a:lnTo>
                    <a:pt x="13407" y="14502"/>
                  </a:lnTo>
                  <a:lnTo>
                    <a:pt x="13480" y="14551"/>
                  </a:lnTo>
                  <a:lnTo>
                    <a:pt x="13724" y="14648"/>
                  </a:lnTo>
                  <a:lnTo>
                    <a:pt x="13991" y="14697"/>
                  </a:lnTo>
                  <a:lnTo>
                    <a:pt x="14259" y="14746"/>
                  </a:lnTo>
                  <a:lnTo>
                    <a:pt x="14527" y="14770"/>
                  </a:lnTo>
                  <a:lnTo>
                    <a:pt x="14673" y="14770"/>
                  </a:lnTo>
                  <a:lnTo>
                    <a:pt x="14697" y="14867"/>
                  </a:lnTo>
                  <a:lnTo>
                    <a:pt x="14721" y="14916"/>
                  </a:lnTo>
                  <a:lnTo>
                    <a:pt x="14819" y="15038"/>
                  </a:lnTo>
                  <a:lnTo>
                    <a:pt x="14916" y="15184"/>
                  </a:lnTo>
                  <a:lnTo>
                    <a:pt x="14746" y="15330"/>
                  </a:lnTo>
                  <a:lnTo>
                    <a:pt x="14624" y="15500"/>
                  </a:lnTo>
                  <a:lnTo>
                    <a:pt x="14575" y="15573"/>
                  </a:lnTo>
                  <a:lnTo>
                    <a:pt x="14381" y="15816"/>
                  </a:lnTo>
                  <a:lnTo>
                    <a:pt x="14332" y="15865"/>
                  </a:lnTo>
                  <a:lnTo>
                    <a:pt x="14235" y="15986"/>
                  </a:lnTo>
                  <a:lnTo>
                    <a:pt x="14210" y="16059"/>
                  </a:lnTo>
                  <a:lnTo>
                    <a:pt x="14186" y="16108"/>
                  </a:lnTo>
                  <a:lnTo>
                    <a:pt x="14210" y="16230"/>
                  </a:lnTo>
                  <a:lnTo>
                    <a:pt x="14210" y="16303"/>
                  </a:lnTo>
                  <a:lnTo>
                    <a:pt x="14235" y="16376"/>
                  </a:lnTo>
                  <a:lnTo>
                    <a:pt x="14283" y="16522"/>
                  </a:lnTo>
                  <a:lnTo>
                    <a:pt x="14381" y="16643"/>
                  </a:lnTo>
                  <a:lnTo>
                    <a:pt x="14478" y="16765"/>
                  </a:lnTo>
                  <a:lnTo>
                    <a:pt x="14527" y="16789"/>
                  </a:lnTo>
                  <a:lnTo>
                    <a:pt x="14794" y="17081"/>
                  </a:lnTo>
                  <a:lnTo>
                    <a:pt x="15111" y="17349"/>
                  </a:lnTo>
                  <a:lnTo>
                    <a:pt x="15183" y="17373"/>
                  </a:lnTo>
                  <a:lnTo>
                    <a:pt x="15232" y="17398"/>
                  </a:lnTo>
                  <a:lnTo>
                    <a:pt x="15305" y="17373"/>
                  </a:lnTo>
                  <a:lnTo>
                    <a:pt x="15354" y="17373"/>
                  </a:lnTo>
                  <a:lnTo>
                    <a:pt x="15475" y="17349"/>
                  </a:lnTo>
                  <a:lnTo>
                    <a:pt x="15621" y="17300"/>
                  </a:lnTo>
                  <a:lnTo>
                    <a:pt x="15840" y="17154"/>
                  </a:lnTo>
                  <a:lnTo>
                    <a:pt x="15865" y="17130"/>
                  </a:lnTo>
                  <a:lnTo>
                    <a:pt x="16132" y="16911"/>
                  </a:lnTo>
                  <a:lnTo>
                    <a:pt x="16376" y="16668"/>
                  </a:lnTo>
                  <a:lnTo>
                    <a:pt x="16546" y="16741"/>
                  </a:lnTo>
                  <a:lnTo>
                    <a:pt x="16570" y="16765"/>
                  </a:lnTo>
                  <a:lnTo>
                    <a:pt x="16619" y="16789"/>
                  </a:lnTo>
                  <a:lnTo>
                    <a:pt x="16765" y="16862"/>
                  </a:lnTo>
                  <a:lnTo>
                    <a:pt x="16935" y="16887"/>
                  </a:lnTo>
                  <a:lnTo>
                    <a:pt x="16935" y="16960"/>
                  </a:lnTo>
                  <a:lnTo>
                    <a:pt x="16960" y="17033"/>
                  </a:lnTo>
                  <a:lnTo>
                    <a:pt x="17008" y="17276"/>
                  </a:lnTo>
                  <a:lnTo>
                    <a:pt x="17033" y="17495"/>
                  </a:lnTo>
                  <a:lnTo>
                    <a:pt x="17033" y="17617"/>
                  </a:lnTo>
                  <a:lnTo>
                    <a:pt x="17033" y="17738"/>
                  </a:lnTo>
                  <a:lnTo>
                    <a:pt x="17033" y="17860"/>
                  </a:lnTo>
                  <a:lnTo>
                    <a:pt x="17081" y="17982"/>
                  </a:lnTo>
                  <a:lnTo>
                    <a:pt x="17179" y="18079"/>
                  </a:lnTo>
                  <a:lnTo>
                    <a:pt x="17203" y="18103"/>
                  </a:lnTo>
                  <a:lnTo>
                    <a:pt x="17276" y="18152"/>
                  </a:lnTo>
                  <a:lnTo>
                    <a:pt x="17398" y="18201"/>
                  </a:lnTo>
                  <a:lnTo>
                    <a:pt x="17592" y="18225"/>
                  </a:lnTo>
                  <a:lnTo>
                    <a:pt x="17714" y="18201"/>
                  </a:lnTo>
                  <a:lnTo>
                    <a:pt x="18152" y="18201"/>
                  </a:lnTo>
                  <a:lnTo>
                    <a:pt x="18541" y="18176"/>
                  </a:lnTo>
                  <a:lnTo>
                    <a:pt x="18614" y="18176"/>
                  </a:lnTo>
                  <a:lnTo>
                    <a:pt x="18687" y="18128"/>
                  </a:lnTo>
                  <a:lnTo>
                    <a:pt x="18736" y="18055"/>
                  </a:lnTo>
                  <a:lnTo>
                    <a:pt x="18760" y="17982"/>
                  </a:lnTo>
                  <a:lnTo>
                    <a:pt x="18833" y="17860"/>
                  </a:lnTo>
                  <a:lnTo>
                    <a:pt x="18882" y="17738"/>
                  </a:lnTo>
                  <a:lnTo>
                    <a:pt x="18931" y="17471"/>
                  </a:lnTo>
                  <a:lnTo>
                    <a:pt x="18931" y="17349"/>
                  </a:lnTo>
                  <a:lnTo>
                    <a:pt x="18931" y="17325"/>
                  </a:lnTo>
                  <a:lnTo>
                    <a:pt x="18979" y="17081"/>
                  </a:lnTo>
                  <a:lnTo>
                    <a:pt x="19004" y="16838"/>
                  </a:lnTo>
                  <a:lnTo>
                    <a:pt x="19125" y="16814"/>
                  </a:lnTo>
                  <a:lnTo>
                    <a:pt x="19223" y="16789"/>
                  </a:lnTo>
                  <a:lnTo>
                    <a:pt x="19369" y="16741"/>
                  </a:lnTo>
                  <a:lnTo>
                    <a:pt x="19466" y="16692"/>
                  </a:lnTo>
                  <a:lnTo>
                    <a:pt x="19661" y="16838"/>
                  </a:lnTo>
                  <a:lnTo>
                    <a:pt x="19758" y="16911"/>
                  </a:lnTo>
                  <a:lnTo>
                    <a:pt x="20074" y="17130"/>
                  </a:lnTo>
                  <a:lnTo>
                    <a:pt x="20391" y="17349"/>
                  </a:lnTo>
                  <a:lnTo>
                    <a:pt x="20464" y="17398"/>
                  </a:lnTo>
                  <a:lnTo>
                    <a:pt x="20512" y="17398"/>
                  </a:lnTo>
                  <a:lnTo>
                    <a:pt x="20585" y="17373"/>
                  </a:lnTo>
                  <a:lnTo>
                    <a:pt x="20658" y="17349"/>
                  </a:lnTo>
                  <a:lnTo>
                    <a:pt x="20707" y="17276"/>
                  </a:lnTo>
                  <a:lnTo>
                    <a:pt x="20756" y="17203"/>
                  </a:lnTo>
                  <a:lnTo>
                    <a:pt x="20999" y="16984"/>
                  </a:lnTo>
                  <a:lnTo>
                    <a:pt x="21145" y="16814"/>
                  </a:lnTo>
                  <a:lnTo>
                    <a:pt x="21413" y="16570"/>
                  </a:lnTo>
                  <a:lnTo>
                    <a:pt x="21632" y="16278"/>
                  </a:lnTo>
                  <a:lnTo>
                    <a:pt x="21680" y="16230"/>
                  </a:lnTo>
                  <a:lnTo>
                    <a:pt x="21680" y="16157"/>
                  </a:lnTo>
                  <a:lnTo>
                    <a:pt x="21680" y="16084"/>
                  </a:lnTo>
                  <a:lnTo>
                    <a:pt x="21656" y="15986"/>
                  </a:lnTo>
                  <a:lnTo>
                    <a:pt x="21486" y="15670"/>
                  </a:lnTo>
                  <a:lnTo>
                    <a:pt x="21267" y="15403"/>
                  </a:lnTo>
                  <a:lnTo>
                    <a:pt x="21145" y="15232"/>
                  </a:lnTo>
                  <a:lnTo>
                    <a:pt x="20975" y="15086"/>
                  </a:lnTo>
                  <a:lnTo>
                    <a:pt x="21096" y="14867"/>
                  </a:lnTo>
                  <a:lnTo>
                    <a:pt x="21169" y="14648"/>
                  </a:lnTo>
                  <a:lnTo>
                    <a:pt x="21291" y="14673"/>
                  </a:lnTo>
                  <a:lnTo>
                    <a:pt x="21510" y="14648"/>
                  </a:lnTo>
                  <a:lnTo>
                    <a:pt x="21753" y="14648"/>
                  </a:lnTo>
                  <a:lnTo>
                    <a:pt x="21997" y="14624"/>
                  </a:lnTo>
                  <a:lnTo>
                    <a:pt x="22264" y="14600"/>
                  </a:lnTo>
                  <a:lnTo>
                    <a:pt x="22362" y="14551"/>
                  </a:lnTo>
                  <a:lnTo>
                    <a:pt x="22410" y="14478"/>
                  </a:lnTo>
                  <a:lnTo>
                    <a:pt x="22459" y="14429"/>
                  </a:lnTo>
                  <a:lnTo>
                    <a:pt x="22508" y="14381"/>
                  </a:lnTo>
                  <a:lnTo>
                    <a:pt x="22532" y="14332"/>
                  </a:lnTo>
                  <a:lnTo>
                    <a:pt x="22532" y="14259"/>
                  </a:lnTo>
                  <a:lnTo>
                    <a:pt x="22532" y="13845"/>
                  </a:lnTo>
                  <a:lnTo>
                    <a:pt x="22532" y="13456"/>
                  </a:lnTo>
                  <a:lnTo>
                    <a:pt x="22508" y="13067"/>
                  </a:lnTo>
                  <a:lnTo>
                    <a:pt x="22508" y="13018"/>
                  </a:lnTo>
                  <a:lnTo>
                    <a:pt x="22459" y="12945"/>
                  </a:lnTo>
                  <a:lnTo>
                    <a:pt x="22410" y="12921"/>
                  </a:lnTo>
                  <a:lnTo>
                    <a:pt x="22362" y="12896"/>
                  </a:lnTo>
                  <a:lnTo>
                    <a:pt x="22313" y="12823"/>
                  </a:lnTo>
                  <a:lnTo>
                    <a:pt x="22264" y="12750"/>
                  </a:lnTo>
                  <a:lnTo>
                    <a:pt x="22118" y="12677"/>
                  </a:lnTo>
                  <a:lnTo>
                    <a:pt x="21948" y="12629"/>
                  </a:lnTo>
                  <a:lnTo>
                    <a:pt x="21802" y="12604"/>
                  </a:lnTo>
                  <a:lnTo>
                    <a:pt x="21778" y="12604"/>
                  </a:lnTo>
                  <a:lnTo>
                    <a:pt x="21510" y="12556"/>
                  </a:lnTo>
                  <a:lnTo>
                    <a:pt x="21218" y="12556"/>
                  </a:lnTo>
                  <a:lnTo>
                    <a:pt x="21169" y="12337"/>
                  </a:lnTo>
                  <a:lnTo>
                    <a:pt x="21169" y="12288"/>
                  </a:lnTo>
                  <a:lnTo>
                    <a:pt x="21121" y="12093"/>
                  </a:lnTo>
                  <a:lnTo>
                    <a:pt x="21048" y="11923"/>
                  </a:lnTo>
                  <a:lnTo>
                    <a:pt x="21121" y="11826"/>
                  </a:lnTo>
                  <a:lnTo>
                    <a:pt x="21145" y="11777"/>
                  </a:lnTo>
                  <a:lnTo>
                    <a:pt x="21242" y="11655"/>
                  </a:lnTo>
                  <a:lnTo>
                    <a:pt x="21413" y="11412"/>
                  </a:lnTo>
                  <a:lnTo>
                    <a:pt x="21607" y="11169"/>
                  </a:lnTo>
                  <a:lnTo>
                    <a:pt x="21656" y="11120"/>
                  </a:lnTo>
                  <a:lnTo>
                    <a:pt x="21680" y="11071"/>
                  </a:lnTo>
                  <a:lnTo>
                    <a:pt x="21680" y="10998"/>
                  </a:lnTo>
                  <a:lnTo>
                    <a:pt x="21680" y="10950"/>
                  </a:lnTo>
                  <a:lnTo>
                    <a:pt x="21656" y="10925"/>
                  </a:lnTo>
                  <a:lnTo>
                    <a:pt x="21680" y="10901"/>
                  </a:lnTo>
                  <a:lnTo>
                    <a:pt x="21656" y="10804"/>
                  </a:lnTo>
                  <a:lnTo>
                    <a:pt x="21632" y="10731"/>
                  </a:lnTo>
                  <a:lnTo>
                    <a:pt x="21510" y="10609"/>
                  </a:lnTo>
                  <a:lnTo>
                    <a:pt x="21486" y="10560"/>
                  </a:lnTo>
                  <a:lnTo>
                    <a:pt x="21315" y="10390"/>
                  </a:lnTo>
                  <a:lnTo>
                    <a:pt x="21145" y="10244"/>
                  </a:lnTo>
                  <a:lnTo>
                    <a:pt x="21145" y="10220"/>
                  </a:lnTo>
                  <a:lnTo>
                    <a:pt x="21023" y="10122"/>
                  </a:lnTo>
                  <a:lnTo>
                    <a:pt x="20877" y="10001"/>
                  </a:lnTo>
                  <a:lnTo>
                    <a:pt x="20731" y="9928"/>
                  </a:lnTo>
                  <a:lnTo>
                    <a:pt x="20634" y="9903"/>
                  </a:lnTo>
                  <a:lnTo>
                    <a:pt x="20561" y="9879"/>
                  </a:lnTo>
                  <a:lnTo>
                    <a:pt x="20488" y="9903"/>
                  </a:lnTo>
                  <a:lnTo>
                    <a:pt x="20464" y="9903"/>
                  </a:lnTo>
                  <a:lnTo>
                    <a:pt x="20391" y="9928"/>
                  </a:lnTo>
                  <a:lnTo>
                    <a:pt x="20220" y="10001"/>
                  </a:lnTo>
                  <a:lnTo>
                    <a:pt x="20074" y="10098"/>
                  </a:lnTo>
                  <a:lnTo>
                    <a:pt x="19807" y="10293"/>
                  </a:lnTo>
                  <a:lnTo>
                    <a:pt x="19709" y="10341"/>
                  </a:lnTo>
                  <a:lnTo>
                    <a:pt x="19515" y="10487"/>
                  </a:lnTo>
                  <a:lnTo>
                    <a:pt x="19296" y="10390"/>
                  </a:lnTo>
                  <a:lnTo>
                    <a:pt x="19052" y="10341"/>
                  </a:lnTo>
                  <a:lnTo>
                    <a:pt x="19004" y="10098"/>
                  </a:lnTo>
                  <a:lnTo>
                    <a:pt x="19028" y="10025"/>
                  </a:lnTo>
                  <a:lnTo>
                    <a:pt x="19004" y="9976"/>
                  </a:lnTo>
                  <a:lnTo>
                    <a:pt x="18979" y="9903"/>
                  </a:lnTo>
                  <a:lnTo>
                    <a:pt x="18955" y="9782"/>
                  </a:lnTo>
                  <a:lnTo>
                    <a:pt x="18931" y="9563"/>
                  </a:lnTo>
                  <a:lnTo>
                    <a:pt x="18882" y="9319"/>
                  </a:lnTo>
                  <a:lnTo>
                    <a:pt x="18906" y="9246"/>
                  </a:lnTo>
                  <a:lnTo>
                    <a:pt x="18906" y="9149"/>
                  </a:lnTo>
                  <a:lnTo>
                    <a:pt x="18882" y="9100"/>
                  </a:lnTo>
                  <a:lnTo>
                    <a:pt x="18833" y="9052"/>
                  </a:lnTo>
                  <a:lnTo>
                    <a:pt x="18785" y="9027"/>
                  </a:lnTo>
                  <a:lnTo>
                    <a:pt x="18712" y="9003"/>
                  </a:lnTo>
                  <a:lnTo>
                    <a:pt x="18444" y="8979"/>
                  </a:lnTo>
                  <a:lnTo>
                    <a:pt x="17957" y="8979"/>
                  </a:lnTo>
                  <a:lnTo>
                    <a:pt x="17836" y="89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Shape 148"/>
          <p:cNvSpPr txBox="1">
            <a:spLocks/>
          </p:cNvSpPr>
          <p:nvPr/>
        </p:nvSpPr>
        <p:spPr>
          <a:xfrm>
            <a:off x="4644008" y="2602580"/>
            <a:ext cx="4205924" cy="1546500"/>
          </a:xfrm>
          <a:prstGeom prst="rect">
            <a:avLst/>
          </a:prstGeom>
        </p:spPr>
        <p:txBody>
          <a:bodyPr vert="horz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6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SANITARIA</a:t>
            </a:r>
            <a:endParaRPr lang="en" sz="6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 build="p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2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" y="2530850"/>
            <a:ext cx="1220126" cy="122012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 b="20693"/>
          <a:stretch/>
        </p:blipFill>
        <p:spPr>
          <a:xfrm>
            <a:off x="6516216" y="4941168"/>
            <a:ext cx="2450993" cy="936381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4294967295"/>
          </p:nvPr>
        </p:nvSpPr>
        <p:spPr>
          <a:xfrm>
            <a:off x="426178" y="5085184"/>
            <a:ext cx="4363857" cy="1168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supervisar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productos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humano</a:t>
            </a: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algn="ctr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71600" y="2629367"/>
            <a:ext cx="3456384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s-MX" sz="3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MISIÓN SALUD</a:t>
            </a:r>
            <a:endParaRPr lang="es-MX" sz="3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Marcador de texto 1"/>
          <p:cNvSpPr txBox="1">
            <a:spLocks/>
          </p:cNvSpPr>
          <p:nvPr/>
        </p:nvSpPr>
        <p:spPr>
          <a:xfrm>
            <a:off x="627151" y="3284984"/>
            <a:ext cx="3600400" cy="546528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s-MX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Proteger </a:t>
            </a:r>
            <a:r>
              <a:rPr lang="es-MX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 población contra riesgos a la </a:t>
            </a:r>
            <a:r>
              <a:rPr lang="es-MX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salud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texto 1"/>
          <p:cNvSpPr txBox="1">
            <a:spLocks/>
          </p:cNvSpPr>
          <p:nvPr/>
        </p:nvSpPr>
        <p:spPr>
          <a:xfrm>
            <a:off x="4542695" y="3348244"/>
            <a:ext cx="3744416" cy="944852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Mejorar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cooperación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entidades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regulatorias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países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1026" name="Picture 2" descr="G:\D\SRE\PUBLICIDAD\Redes Sociales\cofepri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476672"/>
            <a:ext cx="4695264" cy="20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251520" y="4532526"/>
            <a:ext cx="4680520" cy="2064826"/>
            <a:chOff x="2053814" y="1733025"/>
            <a:chExt cx="4928836" cy="1911999"/>
          </a:xfrm>
        </p:grpSpPr>
        <p:sp>
          <p:nvSpPr>
            <p:cNvPr id="23" name="Shape 241"/>
            <p:cNvSpPr/>
            <p:nvPr/>
          </p:nvSpPr>
          <p:spPr>
            <a:xfrm>
              <a:off x="2088200" y="1733025"/>
              <a:ext cx="4894450" cy="1769325"/>
            </a:xfrm>
            <a:custGeom>
              <a:avLst/>
              <a:gdLst/>
              <a:ahLst/>
              <a:cxnLst/>
              <a:rect l="0" t="0" r="0" b="0"/>
              <a:pathLst>
                <a:path w="195778" h="70773" extrusionOk="0">
                  <a:moveTo>
                    <a:pt x="2270" y="3507"/>
                  </a:moveTo>
                  <a:cubicBezTo>
                    <a:pt x="4760" y="17455"/>
                    <a:pt x="5299" y="31884"/>
                    <a:pt x="3891" y="45984"/>
                  </a:cubicBezTo>
                  <a:cubicBezTo>
                    <a:pt x="3385" y="51043"/>
                    <a:pt x="3633" y="56154"/>
                    <a:pt x="3243" y="61224"/>
                  </a:cubicBezTo>
                  <a:cubicBezTo>
                    <a:pt x="3118" y="62844"/>
                    <a:pt x="1635" y="65090"/>
                    <a:pt x="2918" y="66088"/>
                  </a:cubicBezTo>
                  <a:cubicBezTo>
                    <a:pt x="6851" y="69146"/>
                    <a:pt x="12877" y="66552"/>
                    <a:pt x="17834" y="67061"/>
                  </a:cubicBezTo>
                  <a:cubicBezTo>
                    <a:pt x="22381" y="67527"/>
                    <a:pt x="26883" y="68541"/>
                    <a:pt x="31453" y="68682"/>
                  </a:cubicBezTo>
                  <a:cubicBezTo>
                    <a:pt x="56843" y="69462"/>
                    <a:pt x="82250" y="69655"/>
                    <a:pt x="107653" y="69655"/>
                  </a:cubicBezTo>
                  <a:cubicBezTo>
                    <a:pt x="127324" y="69655"/>
                    <a:pt x="146995" y="69655"/>
                    <a:pt x="166667" y="69655"/>
                  </a:cubicBezTo>
                  <a:cubicBezTo>
                    <a:pt x="175871" y="69655"/>
                    <a:pt x="192100" y="74140"/>
                    <a:pt x="193905" y="65115"/>
                  </a:cubicBezTo>
                  <a:cubicBezTo>
                    <a:pt x="196534" y="51962"/>
                    <a:pt x="195526" y="38321"/>
                    <a:pt x="195526" y="24908"/>
                  </a:cubicBezTo>
                  <a:cubicBezTo>
                    <a:pt x="195526" y="19055"/>
                    <a:pt x="194229" y="13250"/>
                    <a:pt x="194229" y="7398"/>
                  </a:cubicBezTo>
                  <a:cubicBezTo>
                    <a:pt x="194229" y="5104"/>
                    <a:pt x="195533" y="855"/>
                    <a:pt x="193256" y="588"/>
                  </a:cubicBezTo>
                  <a:cubicBezTo>
                    <a:pt x="171486" y="-1973"/>
                    <a:pt x="149636" y="5100"/>
                    <a:pt x="127757" y="6425"/>
                  </a:cubicBezTo>
                  <a:cubicBezTo>
                    <a:pt x="85244" y="8999"/>
                    <a:pt x="42524" y="6003"/>
                    <a:pt x="0" y="8371"/>
                  </a:cubicBezTo>
                </a:path>
              </a:pathLst>
            </a:custGeom>
            <a:noFill/>
            <a:ln w="9525" cap="flat" cmpd="sng">
              <a:solidFill>
                <a:srgbClr val="505670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4" name="Shape 241"/>
            <p:cNvSpPr/>
            <p:nvPr/>
          </p:nvSpPr>
          <p:spPr>
            <a:xfrm>
              <a:off x="2053814" y="1875699"/>
              <a:ext cx="4894450" cy="1769325"/>
            </a:xfrm>
            <a:custGeom>
              <a:avLst/>
              <a:gdLst/>
              <a:ahLst/>
              <a:cxnLst/>
              <a:rect l="0" t="0" r="0" b="0"/>
              <a:pathLst>
                <a:path w="195778" h="70773" extrusionOk="0">
                  <a:moveTo>
                    <a:pt x="2270" y="3507"/>
                  </a:moveTo>
                  <a:cubicBezTo>
                    <a:pt x="4760" y="17455"/>
                    <a:pt x="5299" y="31884"/>
                    <a:pt x="3891" y="45984"/>
                  </a:cubicBezTo>
                  <a:cubicBezTo>
                    <a:pt x="3385" y="51043"/>
                    <a:pt x="3633" y="56154"/>
                    <a:pt x="3243" y="61224"/>
                  </a:cubicBezTo>
                  <a:cubicBezTo>
                    <a:pt x="3118" y="62844"/>
                    <a:pt x="1635" y="65090"/>
                    <a:pt x="2918" y="66088"/>
                  </a:cubicBezTo>
                  <a:cubicBezTo>
                    <a:pt x="6851" y="69146"/>
                    <a:pt x="12877" y="66552"/>
                    <a:pt x="17834" y="67061"/>
                  </a:cubicBezTo>
                  <a:cubicBezTo>
                    <a:pt x="22381" y="67527"/>
                    <a:pt x="26883" y="68541"/>
                    <a:pt x="31453" y="68682"/>
                  </a:cubicBezTo>
                  <a:cubicBezTo>
                    <a:pt x="56843" y="69462"/>
                    <a:pt x="82250" y="69655"/>
                    <a:pt x="107653" y="69655"/>
                  </a:cubicBezTo>
                  <a:cubicBezTo>
                    <a:pt x="127324" y="69655"/>
                    <a:pt x="146995" y="69655"/>
                    <a:pt x="166667" y="69655"/>
                  </a:cubicBezTo>
                  <a:cubicBezTo>
                    <a:pt x="175871" y="69655"/>
                    <a:pt x="192100" y="74140"/>
                    <a:pt x="193905" y="65115"/>
                  </a:cubicBezTo>
                  <a:cubicBezTo>
                    <a:pt x="196534" y="51962"/>
                    <a:pt x="195526" y="38321"/>
                    <a:pt x="195526" y="24908"/>
                  </a:cubicBezTo>
                  <a:cubicBezTo>
                    <a:pt x="195526" y="19055"/>
                    <a:pt x="194229" y="13250"/>
                    <a:pt x="194229" y="7398"/>
                  </a:cubicBezTo>
                  <a:cubicBezTo>
                    <a:pt x="194229" y="5104"/>
                    <a:pt x="195533" y="855"/>
                    <a:pt x="193256" y="588"/>
                  </a:cubicBezTo>
                  <a:cubicBezTo>
                    <a:pt x="171486" y="-1973"/>
                    <a:pt x="149636" y="5100"/>
                    <a:pt x="127757" y="6425"/>
                  </a:cubicBezTo>
                  <a:cubicBezTo>
                    <a:pt x="85244" y="8999"/>
                    <a:pt x="42524" y="6003"/>
                    <a:pt x="0" y="8371"/>
                  </a:cubicBezTo>
                </a:path>
              </a:pathLst>
            </a:custGeom>
            <a:noFill/>
            <a:ln w="9525" cap="flat" cmpd="sng">
              <a:solidFill>
                <a:srgbClr val="505670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sp>
        <p:nvSpPr>
          <p:cNvPr id="25" name="CuadroTexto 8"/>
          <p:cNvSpPr txBox="1"/>
          <p:nvPr/>
        </p:nvSpPr>
        <p:spPr>
          <a:xfrm>
            <a:off x="4671227" y="2638653"/>
            <a:ext cx="3789205" cy="64633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s-MX" sz="3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MISIÓN COMERCIO</a:t>
            </a:r>
            <a:endParaRPr lang="es-MX" sz="3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13620" r="7142" b="18588"/>
          <a:stretch/>
        </p:blipFill>
        <p:spPr>
          <a:xfrm>
            <a:off x="7088024" y="1262811"/>
            <a:ext cx="1647782" cy="128859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73" y="4159447"/>
            <a:ext cx="1447658" cy="59643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59" y="6093296"/>
            <a:ext cx="2821656" cy="589726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14" y="4159447"/>
            <a:ext cx="2277406" cy="1378936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9" y="1104041"/>
            <a:ext cx="1224137" cy="1311132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385"/>
          <a:stretch/>
        </p:blipFill>
        <p:spPr>
          <a:xfrm>
            <a:off x="195103" y="3701847"/>
            <a:ext cx="1581575" cy="915200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26"/>
          <a:stretch/>
        </p:blipFill>
        <p:spPr>
          <a:xfrm>
            <a:off x="2239236" y="3720438"/>
            <a:ext cx="1872208" cy="9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17651">
            <a:off x="3710463" y="5513863"/>
            <a:ext cx="5180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Productos y Servicios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029891" cy="36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840289"/>
              </p:ext>
            </p:extLst>
          </p:nvPr>
        </p:nvGraphicFramePr>
        <p:xfrm>
          <a:off x="-68368" y="-572327"/>
          <a:ext cx="4681368" cy="415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479073"/>
              </p:ext>
            </p:extLst>
          </p:nvPr>
        </p:nvGraphicFramePr>
        <p:xfrm>
          <a:off x="5176247" y="2939039"/>
          <a:ext cx="4681368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9924"/>
          <a:stretch/>
        </p:blipFill>
        <p:spPr>
          <a:xfrm>
            <a:off x="296326" y="5306495"/>
            <a:ext cx="2496152" cy="1357043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21226"/>
            <a:ext cx="1532003" cy="1021335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83" y="3762781"/>
            <a:ext cx="1811280" cy="1351494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68" y="948218"/>
            <a:ext cx="1616090" cy="1085258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58" y="2300440"/>
            <a:ext cx="1291608" cy="1291608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53" y="2291975"/>
            <a:ext cx="1950110" cy="1300073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60389"/>
            <a:ext cx="2052155" cy="1367569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26069"/>
            <a:ext cx="1687972" cy="1265979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r="6600"/>
          <a:stretch/>
        </p:blipFill>
        <p:spPr>
          <a:xfrm>
            <a:off x="2815063" y="5350479"/>
            <a:ext cx="2488832" cy="12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435461"/>
              </p:ext>
            </p:extLst>
          </p:nvPr>
        </p:nvGraphicFramePr>
        <p:xfrm>
          <a:off x="285720" y="1625950"/>
          <a:ext cx="8658228" cy="474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692262" y="1268760"/>
            <a:ext cx="22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Clasificación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Riesgo</a:t>
            </a:r>
            <a:endParaRPr lang="en-US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10100" y="1351801"/>
            <a:ext cx="1981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Clasificación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67744" y="1527175"/>
            <a:ext cx="2270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Clasificación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productos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la </a:t>
            </a:r>
            <a:r>
              <a:rPr lang="en-US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salud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61295" y="6021288"/>
            <a:ext cx="22869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Pueden</a:t>
            </a:r>
            <a:r>
              <a:rPr lang="en-US" sz="115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5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agruparse</a:t>
            </a:r>
            <a:r>
              <a:rPr lang="en-US" sz="115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5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15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5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familias</a:t>
            </a:r>
            <a:r>
              <a:rPr lang="en-US" sz="115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5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dependiendo</a:t>
            </a:r>
            <a:r>
              <a:rPr lang="en-US" sz="115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15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lang="en-US" sz="115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5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</a:t>
            </a:r>
            <a:r>
              <a:rPr lang="en-US" sz="115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15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especialidad</a:t>
            </a:r>
            <a:r>
              <a:rPr lang="en-US" sz="115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5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intención</a:t>
            </a:r>
            <a:r>
              <a:rPr lang="en-US" sz="115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15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uso</a:t>
            </a:r>
            <a:r>
              <a:rPr lang="en-US" sz="115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y/o </a:t>
            </a:r>
            <a:r>
              <a:rPr lang="en-US" sz="115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tecnología</a:t>
            </a:r>
            <a:r>
              <a:rPr lang="en-US" sz="115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en-US" sz="115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usen</a:t>
            </a:r>
            <a:r>
              <a:rPr lang="en-US" sz="115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15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23090" y="6054387"/>
            <a:ext cx="23574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</a:t>
            </a:r>
            <a:r>
              <a:rPr lang="en-US" sz="115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US" sz="11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sz="115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</a:t>
            </a:r>
            <a:r>
              <a:rPr lang="en-US" sz="11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15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dispositivos</a:t>
            </a:r>
            <a:r>
              <a:rPr lang="en-US" sz="11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5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médicos</a:t>
            </a:r>
            <a:r>
              <a:rPr lang="en-US" sz="11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15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modelos</a:t>
            </a:r>
            <a:r>
              <a:rPr lang="en-US" sz="11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 </a:t>
            </a:r>
            <a:r>
              <a:rPr lang="en-US" sz="115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</a:t>
            </a:r>
            <a:r>
              <a:rPr lang="en-US" sz="11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US" sz="115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clasifica</a:t>
            </a:r>
            <a:r>
              <a:rPr lang="en-US" sz="11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15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</a:t>
            </a:r>
            <a:r>
              <a:rPr lang="en-US" sz="11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</a:t>
            </a:r>
            <a:r>
              <a:rPr lang="en-US" sz="115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US" sz="11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5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crítico</a:t>
            </a:r>
            <a:r>
              <a:rPr lang="en-US" sz="11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n-US" sz="115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familia</a:t>
            </a:r>
            <a:r>
              <a:rPr lang="en-US" sz="11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15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4 Marcador de posición de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74315"/>
            <a:ext cx="1872208" cy="171125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4" name="Shape 148"/>
          <p:cNvSpPr txBox="1">
            <a:spLocks/>
          </p:cNvSpPr>
          <p:nvPr/>
        </p:nvSpPr>
        <p:spPr>
          <a:xfrm>
            <a:off x="187464" y="44624"/>
            <a:ext cx="8777024" cy="1283229"/>
          </a:xfrm>
          <a:prstGeom prst="rect">
            <a:avLst/>
          </a:prstGeom>
        </p:spPr>
        <p:txBody>
          <a:bodyPr vert="horz" lIns="91425" tIns="91425" rIns="91425" bIns="9142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4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Ejemplo: Dispositivos Médicos</a:t>
            </a:r>
            <a:endParaRPr lang="en" sz="4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8249281"/>
              </p:ext>
            </p:extLst>
          </p:nvPr>
        </p:nvGraphicFramePr>
        <p:xfrm>
          <a:off x="1907704" y="532425"/>
          <a:ext cx="5472608" cy="484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 rot="21217651">
            <a:off x="3710463" y="5513863"/>
            <a:ext cx="5180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Fundamento Legal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Marcador de texto 1"/>
          <p:cNvSpPr txBox="1">
            <a:spLocks/>
          </p:cNvSpPr>
          <p:nvPr/>
        </p:nvSpPr>
        <p:spPr>
          <a:xfrm>
            <a:off x="5724128" y="4606039"/>
            <a:ext cx="3833637" cy="546528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MX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Art.4º</a:t>
            </a:r>
            <a:r>
              <a:rPr lang="es-MX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Todos tenemos derecho a la salud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Marcador de texto 1"/>
          <p:cNvSpPr txBox="1">
            <a:spLocks/>
          </p:cNvSpPr>
          <p:nvPr/>
        </p:nvSpPr>
        <p:spPr>
          <a:xfrm>
            <a:off x="-1061173" y="3530544"/>
            <a:ext cx="5129117" cy="546528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r">
              <a:buNone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General de Salud</a:t>
            </a:r>
          </a:p>
          <a:p>
            <a:pPr marL="457200" lvl="1" indent="0" algn="r">
              <a:buNone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Aduanera / Ley Comercio Exterior</a:t>
            </a:r>
            <a:endParaRPr lang="es-MX" sz="16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algn="r">
              <a:buNone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de Procedimiento Administrativo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Marcador de texto 1"/>
          <p:cNvSpPr txBox="1">
            <a:spLocks/>
          </p:cNvSpPr>
          <p:nvPr/>
        </p:nvSpPr>
        <p:spPr>
          <a:xfrm>
            <a:off x="323528" y="5451017"/>
            <a:ext cx="3833637" cy="546528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s-MX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Art.73, 76, 89, 131</a:t>
            </a:r>
          </a:p>
          <a:p>
            <a:pPr marL="457200" lvl="1" indent="0" algn="ctr">
              <a:buNone/>
            </a:pPr>
            <a:r>
              <a:rPr lang="es-MX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Comercio Exterior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Marcador de texto 1"/>
          <p:cNvSpPr txBox="1">
            <a:spLocks/>
          </p:cNvSpPr>
          <p:nvPr/>
        </p:nvSpPr>
        <p:spPr>
          <a:xfrm>
            <a:off x="5652120" y="2564904"/>
            <a:ext cx="3716686" cy="546528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Insumos para la Salud</a:t>
            </a:r>
          </a:p>
          <a:p>
            <a:pPr marL="457200" lvl="1" indent="0">
              <a:buNone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Publicidad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arcador de texto 1"/>
          <p:cNvSpPr txBox="1">
            <a:spLocks/>
          </p:cNvSpPr>
          <p:nvPr/>
        </p:nvSpPr>
        <p:spPr>
          <a:xfrm>
            <a:off x="35496" y="1340768"/>
            <a:ext cx="3716686" cy="1152128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r">
              <a:buNone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Fabricación</a:t>
            </a:r>
          </a:p>
          <a:p>
            <a:pPr marL="457200" lvl="1" indent="0" algn="r">
              <a:buNone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Etiquetado</a:t>
            </a:r>
          </a:p>
          <a:p>
            <a:pPr marL="457200" lvl="1" indent="0" algn="r">
              <a:buNone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Calidad de productos</a:t>
            </a:r>
          </a:p>
          <a:p>
            <a:pPr marL="457200" lvl="1" indent="0" algn="r">
              <a:buNone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Microorganismos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Marcador de texto 1"/>
          <p:cNvSpPr txBox="1">
            <a:spLocks/>
          </p:cNvSpPr>
          <p:nvPr/>
        </p:nvSpPr>
        <p:spPr>
          <a:xfrm>
            <a:off x="4671738" y="578216"/>
            <a:ext cx="3716686" cy="546528"/>
          </a:xfrm>
          <a:prstGeom prst="rect">
            <a:avLst/>
          </a:prstGeom>
        </p:spPr>
        <p:txBody>
          <a:bodyPr tIns="0"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ＭＳ Ｐゴシック" panose="020B0600070205080204" pitchFamily="50" charset="-128"/>
              <a:buChar char="▮"/>
              <a:tabLst/>
              <a:defRPr kumimoji="1" sz="2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Insumos para la Salud</a:t>
            </a:r>
          </a:p>
          <a:p>
            <a:pPr marL="457200" lvl="1" indent="0">
              <a:buNone/>
            </a:pPr>
            <a:r>
              <a:rPr lang="es-MX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Considerados de bajo riesgo y que no necesitan registro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1434</TotalTime>
  <Words>642</Words>
  <Application>Microsoft Office PowerPoint</Application>
  <PresentationFormat>Presentación en pantalla (4:3)</PresentationFormat>
  <Paragraphs>190</Paragraphs>
  <Slides>29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Flujo</vt:lpstr>
      <vt:lpstr>Generalidades de Regulación y de Comercio Exterior</vt:lpstr>
      <vt:lpstr>Presentación de PowerPoint</vt:lpstr>
      <vt:lpstr>COMERCIO</vt:lpstr>
      <vt:lpstr>REGULACIÓN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Relacionado al proyecto</vt:lpstr>
      <vt:lpstr>Ámbito social / económico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Documentos</dc:title>
  <dc:creator>Jesús González</dc:creator>
  <cp:lastModifiedBy>Jesús González</cp:lastModifiedBy>
  <cp:revision>157</cp:revision>
  <dcterms:created xsi:type="dcterms:W3CDTF">2016-06-13T15:36:15Z</dcterms:created>
  <dcterms:modified xsi:type="dcterms:W3CDTF">2018-07-11T08:02:19Z</dcterms:modified>
</cp:coreProperties>
</file>